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2.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66" r:id="rId1"/>
    <p:sldMasterId id="2147483825" r:id="rId2"/>
    <p:sldMasterId id="2147483837" r:id="rId3"/>
  </p:sldMasterIdLst>
  <p:notesMasterIdLst>
    <p:notesMasterId r:id="rId41"/>
  </p:notesMasterIdLst>
  <p:handoutMasterIdLst>
    <p:handoutMasterId r:id="rId42"/>
  </p:handoutMasterIdLst>
  <p:sldIdLst>
    <p:sldId id="346" r:id="rId4"/>
    <p:sldId id="305" r:id="rId5"/>
    <p:sldId id="367" r:id="rId6"/>
    <p:sldId id="366" r:id="rId7"/>
    <p:sldId id="320" r:id="rId8"/>
    <p:sldId id="370" r:id="rId9"/>
    <p:sldId id="369" r:id="rId10"/>
    <p:sldId id="317" r:id="rId11"/>
    <p:sldId id="372" r:id="rId12"/>
    <p:sldId id="403" r:id="rId13"/>
    <p:sldId id="375" r:id="rId14"/>
    <p:sldId id="377" r:id="rId15"/>
    <p:sldId id="379" r:id="rId16"/>
    <p:sldId id="380" r:id="rId17"/>
    <p:sldId id="353" r:id="rId18"/>
    <p:sldId id="356" r:id="rId19"/>
    <p:sldId id="382" r:id="rId20"/>
    <p:sldId id="384" r:id="rId21"/>
    <p:sldId id="386" r:id="rId22"/>
    <p:sldId id="388" r:id="rId23"/>
    <p:sldId id="389" r:id="rId24"/>
    <p:sldId id="359" r:id="rId25"/>
    <p:sldId id="390" r:id="rId26"/>
    <p:sldId id="392" r:id="rId27"/>
    <p:sldId id="362" r:id="rId28"/>
    <p:sldId id="330" r:id="rId29"/>
    <p:sldId id="395" r:id="rId30"/>
    <p:sldId id="363" r:id="rId31"/>
    <p:sldId id="405" r:id="rId32"/>
    <p:sldId id="364" r:id="rId33"/>
    <p:sldId id="397" r:id="rId34"/>
    <p:sldId id="365" r:id="rId35"/>
    <p:sldId id="407" r:id="rId36"/>
    <p:sldId id="399" r:id="rId37"/>
    <p:sldId id="344" r:id="rId38"/>
    <p:sldId id="347" r:id="rId39"/>
    <p:sldId id="400" r:id="rId40"/>
  </p:sldIdLst>
  <p:sldSz cx="12192000" cy="6858000"/>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9FF"/>
    <a:srgbClr val="0BA3E0"/>
    <a:srgbClr val="009FDF"/>
    <a:srgbClr val="00A5E8"/>
    <a:srgbClr val="08A2E0"/>
    <a:srgbClr val="009CFF"/>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011" autoAdjust="0"/>
    <p:restoredTop sz="79703" autoAdjust="0"/>
  </p:normalViewPr>
  <p:slideViewPr>
    <p:cSldViewPr snapToGrid="0" snapToObjects="1">
      <p:cViewPr varScale="1">
        <p:scale>
          <a:sx n="84" d="100"/>
          <a:sy n="84" d="100"/>
        </p:scale>
        <p:origin x="225" y="39"/>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napToGrid="0" snapToObjects="1">
      <p:cViewPr varScale="1">
        <p:scale>
          <a:sx n="137" d="100"/>
          <a:sy n="137" d="100"/>
        </p:scale>
        <p:origin x="1784" y="20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handoutMaster" Target="handoutMasters/handoutMaster1.xml"/><Relationship Id="rId47" Type="http://schemas.microsoft.com/office/2015/10/relationships/revisionInfo" Target="revisionInfo.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dirty="0"/>
          </a:p>
        </p:txBody>
      </p:sp>
      <p:sp>
        <p:nvSpPr>
          <p:cNvPr id="3" name="Date Placeholder 2"/>
          <p:cNvSpPr>
            <a:spLocks noGrp="1"/>
          </p:cNvSpPr>
          <p:nvPr>
            <p:ph type="dt" sz="quarter" idx="1"/>
          </p:nvPr>
        </p:nvSpPr>
        <p:spPr>
          <a:xfrm>
            <a:off x="4143587" y="0"/>
            <a:ext cx="3169920" cy="481727"/>
          </a:xfrm>
          <a:prstGeom prst="rect">
            <a:avLst/>
          </a:prstGeom>
        </p:spPr>
        <p:txBody>
          <a:bodyPr vert="horz" lIns="96661" tIns="48331" rIns="96661" bIns="48331" rtlCol="0"/>
          <a:lstStyle>
            <a:lvl1pPr algn="r">
              <a:defRPr sz="1300"/>
            </a:lvl1pPr>
          </a:lstStyle>
          <a:p>
            <a:fld id="{C8F9C03A-79D8-174C-8A65-8B724BE9D7B5}" type="datetimeFigureOut">
              <a:rPr lang="en-US" smtClean="0"/>
              <a:t>6/5/2018</a:t>
            </a:fld>
            <a:endParaRPr lang="en-US" dirty="0"/>
          </a:p>
        </p:txBody>
      </p:sp>
      <p:sp>
        <p:nvSpPr>
          <p:cNvPr id="4" name="Footer Placeholder 3"/>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dirty="0"/>
          </a:p>
        </p:txBody>
      </p:sp>
      <p:sp>
        <p:nvSpPr>
          <p:cNvPr id="5" name="Slide Number Placeholder 4"/>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06D49E93-5542-D14B-A07B-05AD65D6EB97}" type="slidenum">
              <a:rPr lang="en-US" smtClean="0"/>
              <a:t>‹#›</a:t>
            </a:fld>
            <a:endParaRPr lang="en-US" dirty="0"/>
          </a:p>
        </p:txBody>
      </p:sp>
    </p:spTree>
    <p:extLst>
      <p:ext uri="{BB962C8B-B14F-4D97-AF65-F5344CB8AC3E}">
        <p14:creationId xmlns:p14="http://schemas.microsoft.com/office/powerpoint/2010/main" val="19892045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dirty="0"/>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9103967B-E13D-644C-B749-25F5E6C5117C}" type="datetimeFigureOut">
              <a:rPr lang="en-US" smtClean="0"/>
              <a:t>6/5/2018</a:t>
            </a:fld>
            <a:endParaRPr lang="en-US" dirty="0"/>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dirty="0"/>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dirty="0"/>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1AFA6A82-C43D-0E45-8BBC-3BA89641B414}" type="slidenum">
              <a:rPr lang="en-US" smtClean="0"/>
              <a:t>‹#›</a:t>
            </a:fld>
            <a:endParaRPr lang="en-US" dirty="0"/>
          </a:p>
        </p:txBody>
      </p:sp>
    </p:spTree>
    <p:extLst>
      <p:ext uri="{BB962C8B-B14F-4D97-AF65-F5344CB8AC3E}">
        <p14:creationId xmlns:p14="http://schemas.microsoft.com/office/powerpoint/2010/main" val="15044609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Hello Everybody. My name is Alexey Koveshnikov and I’m here to share some Operational Experience of e-</a:t>
            </a:r>
            <a:r>
              <a:rPr lang="en-US" baseline="0" dirty="0" err="1"/>
              <a:t>Linac</a:t>
            </a:r>
            <a:r>
              <a:rPr lang="en-US" baseline="0" dirty="0"/>
              <a:t> Cryogenic System at TRIUMF.</a:t>
            </a:r>
          </a:p>
        </p:txBody>
      </p:sp>
      <p:sp>
        <p:nvSpPr>
          <p:cNvPr id="4" name="Slide Number Placeholder 3"/>
          <p:cNvSpPr>
            <a:spLocks noGrp="1"/>
          </p:cNvSpPr>
          <p:nvPr>
            <p:ph type="sldNum" sz="quarter" idx="10"/>
          </p:nvPr>
        </p:nvSpPr>
        <p:spPr/>
        <p:txBody>
          <a:bodyPr/>
          <a:lstStyle/>
          <a:p>
            <a:pPr defTabSz="966612">
              <a:defRPr/>
            </a:pPr>
            <a:fld id="{19271F0E-07FF-4232-A5AE-EF84CB5BADB2}" type="slidenum">
              <a:rPr lang="en-US" sz="1400">
                <a:solidFill>
                  <a:prstClr val="black"/>
                </a:solidFill>
                <a:latin typeface="Calibri"/>
              </a:rPr>
              <a:pPr defTabSz="966612">
                <a:defRPr/>
              </a:pPr>
              <a:t>1</a:t>
            </a:fld>
            <a:endParaRPr lang="en-US" sz="1400">
              <a:solidFill>
                <a:prstClr val="black"/>
              </a:solidFill>
              <a:latin typeface="Calibri"/>
            </a:endParaRPr>
          </a:p>
        </p:txBody>
      </p:sp>
    </p:spTree>
    <p:extLst>
      <p:ext uri="{BB962C8B-B14F-4D97-AF65-F5344CB8AC3E}">
        <p14:creationId xmlns:p14="http://schemas.microsoft.com/office/powerpoint/2010/main" val="20187785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following the steps of our Founding Fathers…</a:t>
            </a:r>
          </a:p>
          <a:p>
            <a:r>
              <a:rPr lang="en-US" dirty="0"/>
              <a:t>In 2014, the 1</a:t>
            </a:r>
            <a:r>
              <a:rPr lang="en-US" baseline="30000" dirty="0"/>
              <a:t>st</a:t>
            </a:r>
            <a:r>
              <a:rPr lang="en-US" dirty="0"/>
              <a:t> phase of ARIEL project, the e-Linac accelerator was completed and since then went through testing and commissioning.</a:t>
            </a:r>
          </a:p>
        </p:txBody>
      </p:sp>
      <p:sp>
        <p:nvSpPr>
          <p:cNvPr id="4" name="Slide Number Placeholder 3"/>
          <p:cNvSpPr>
            <a:spLocks noGrp="1"/>
          </p:cNvSpPr>
          <p:nvPr>
            <p:ph type="sldNum" sz="quarter" idx="10"/>
          </p:nvPr>
        </p:nvSpPr>
        <p:spPr/>
        <p:txBody>
          <a:bodyPr/>
          <a:lstStyle/>
          <a:p>
            <a:fld id="{1AFA6A82-C43D-0E45-8BBC-3BA89641B414}" type="slidenum">
              <a:rPr lang="en-US" smtClean="0"/>
              <a:t>10</a:t>
            </a:fld>
            <a:endParaRPr lang="en-US" dirty="0"/>
          </a:p>
        </p:txBody>
      </p:sp>
    </p:spTree>
    <p:extLst>
      <p:ext uri="{BB962C8B-B14F-4D97-AF65-F5344CB8AC3E}">
        <p14:creationId xmlns:p14="http://schemas.microsoft.com/office/powerpoint/2010/main" val="15400470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order to deliver specified CW e-beam power the cryogenic system shall satisfy following parameters for each SRF CM. Please note, that requirement for the system leave a large room for the future expansion.</a:t>
            </a:r>
          </a:p>
        </p:txBody>
      </p:sp>
      <p:sp>
        <p:nvSpPr>
          <p:cNvPr id="4" name="Slide Number Placeholder 3"/>
          <p:cNvSpPr>
            <a:spLocks noGrp="1"/>
          </p:cNvSpPr>
          <p:nvPr>
            <p:ph type="sldNum" sz="quarter" idx="10"/>
          </p:nvPr>
        </p:nvSpPr>
        <p:spPr/>
        <p:txBody>
          <a:bodyPr/>
          <a:lstStyle/>
          <a:p>
            <a:fld id="{1AFA6A82-C43D-0E45-8BBC-3BA89641B414}" type="slidenum">
              <a:rPr lang="en-US" smtClean="0"/>
              <a:t>11</a:t>
            </a:fld>
            <a:endParaRPr lang="en-US" dirty="0"/>
          </a:p>
        </p:txBody>
      </p:sp>
    </p:spTree>
    <p:extLst>
      <p:ext uri="{BB962C8B-B14F-4D97-AF65-F5344CB8AC3E}">
        <p14:creationId xmlns:p14="http://schemas.microsoft.com/office/powerpoint/2010/main" val="9107787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The major difference between ISAC II linac cryosystem and ARIEL e-linac is that ISAC cavities operate at 4.5K while ARIEL cavities were designed for 2K operation.</a:t>
            </a:r>
          </a:p>
          <a:p>
            <a:r>
              <a:rPr lang="en-US" dirty="0"/>
              <a:t>     Still, we had heavily borrowed from the ISAC cryosystem design in order to reduce cost of R&amp;D and to save those scarce resources that we have at our disposal. The major feature of the CM is a box top-load design which has proven itself at ISAC. Another advantage is that we could get “of-the shelf” 4K ColdBox and build rather simplistic LHe distribution system while performing 4K to 2K conversion on the board of each cryomodule.</a:t>
            </a:r>
          </a:p>
        </p:txBody>
      </p:sp>
      <p:sp>
        <p:nvSpPr>
          <p:cNvPr id="4" name="Slide Number Placeholder 3"/>
          <p:cNvSpPr>
            <a:spLocks noGrp="1"/>
          </p:cNvSpPr>
          <p:nvPr>
            <p:ph type="sldNum" sz="quarter" idx="10"/>
          </p:nvPr>
        </p:nvSpPr>
        <p:spPr/>
        <p:txBody>
          <a:bodyPr/>
          <a:lstStyle/>
          <a:p>
            <a:fld id="{1AFA6A82-C43D-0E45-8BBC-3BA89641B414}" type="slidenum">
              <a:rPr lang="en-US" smtClean="0"/>
              <a:t>12</a:t>
            </a:fld>
            <a:endParaRPr lang="en-US" dirty="0"/>
          </a:p>
        </p:txBody>
      </p:sp>
    </p:spTree>
    <p:extLst>
      <p:ext uri="{BB962C8B-B14F-4D97-AF65-F5344CB8AC3E}">
        <p14:creationId xmlns:p14="http://schemas.microsoft.com/office/powerpoint/2010/main" val="19413024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The outline of e-linac Cryogenic System Architecture was reported at various meetings.</a:t>
            </a:r>
          </a:p>
          <a:p>
            <a:r>
              <a:rPr lang="en-US" dirty="0"/>
              <a:t>     Just naming major subsystems: LHe cryoplant including ColdBox, “warm” and “cold” He storage, compressor station (main and recovery/purification compressors with GM and OR systems), He purifier, Subatmospheric pumping system, LHe distribution, CMs. Not to forget LN2 system.</a:t>
            </a:r>
          </a:p>
        </p:txBody>
      </p:sp>
      <p:sp>
        <p:nvSpPr>
          <p:cNvPr id="4" name="Slide Number Placeholder 3"/>
          <p:cNvSpPr>
            <a:spLocks noGrp="1"/>
          </p:cNvSpPr>
          <p:nvPr>
            <p:ph type="sldNum" sz="quarter" idx="10"/>
          </p:nvPr>
        </p:nvSpPr>
        <p:spPr/>
        <p:txBody>
          <a:bodyPr/>
          <a:lstStyle/>
          <a:p>
            <a:fld id="{1AFA6A82-C43D-0E45-8BBC-3BA89641B414}" type="slidenum">
              <a:rPr lang="en-US" smtClean="0"/>
              <a:t>13</a:t>
            </a:fld>
            <a:endParaRPr lang="en-US" dirty="0"/>
          </a:p>
        </p:txBody>
      </p:sp>
    </p:spTree>
    <p:extLst>
      <p:ext uri="{BB962C8B-B14F-4D97-AF65-F5344CB8AC3E}">
        <p14:creationId xmlns:p14="http://schemas.microsoft.com/office/powerpoint/2010/main" val="9956200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Schematically, the simplified PID is shown on this slide. Shaded greenish boxes indicate the future expansion, funding providing.</a:t>
            </a:r>
          </a:p>
        </p:txBody>
      </p:sp>
      <p:sp>
        <p:nvSpPr>
          <p:cNvPr id="4" name="Slide Number Placeholder 3"/>
          <p:cNvSpPr>
            <a:spLocks noGrp="1"/>
          </p:cNvSpPr>
          <p:nvPr>
            <p:ph type="sldNum" sz="quarter" idx="10"/>
          </p:nvPr>
        </p:nvSpPr>
        <p:spPr/>
        <p:txBody>
          <a:bodyPr/>
          <a:lstStyle/>
          <a:p>
            <a:fld id="{1AFA6A82-C43D-0E45-8BBC-3BA89641B414}" type="slidenum">
              <a:rPr lang="en-US" smtClean="0"/>
              <a:t>14</a:t>
            </a:fld>
            <a:endParaRPr lang="en-US" dirty="0"/>
          </a:p>
        </p:txBody>
      </p:sp>
    </p:spTree>
    <p:extLst>
      <p:ext uri="{BB962C8B-B14F-4D97-AF65-F5344CB8AC3E}">
        <p14:creationId xmlns:p14="http://schemas.microsoft.com/office/powerpoint/2010/main" val="20128784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“warm” part of the cryosystem is located ~50 m away and ~15 m above from the ColdBox and CMs</a:t>
            </a:r>
          </a:p>
        </p:txBody>
      </p:sp>
      <p:sp>
        <p:nvSpPr>
          <p:cNvPr id="4" name="Slide Number Placeholder 3"/>
          <p:cNvSpPr>
            <a:spLocks noGrp="1"/>
          </p:cNvSpPr>
          <p:nvPr>
            <p:ph type="sldNum" sz="quarter" idx="10"/>
          </p:nvPr>
        </p:nvSpPr>
        <p:spPr/>
        <p:txBody>
          <a:bodyPr/>
          <a:lstStyle/>
          <a:p>
            <a:fld id="{1AFA6A82-C43D-0E45-8BBC-3BA89641B414}" type="slidenum">
              <a:rPr lang="en-US" smtClean="0"/>
              <a:t>15</a:t>
            </a:fld>
            <a:endParaRPr lang="en-US" dirty="0"/>
          </a:p>
        </p:txBody>
      </p:sp>
    </p:spTree>
    <p:extLst>
      <p:ext uri="{BB962C8B-B14F-4D97-AF65-F5344CB8AC3E}">
        <p14:creationId xmlns:p14="http://schemas.microsoft.com/office/powerpoint/2010/main" val="39768449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TRIUMF had to build a separate ARIEL compressor building to accommodate Compressors with OR and GM systems, He purifier and a sub-atmospheric pumps farm.</a:t>
            </a:r>
          </a:p>
        </p:txBody>
      </p:sp>
      <p:sp>
        <p:nvSpPr>
          <p:cNvPr id="4" name="Slide Number Placeholder 3"/>
          <p:cNvSpPr>
            <a:spLocks noGrp="1"/>
          </p:cNvSpPr>
          <p:nvPr>
            <p:ph type="sldNum" sz="quarter" idx="10"/>
          </p:nvPr>
        </p:nvSpPr>
        <p:spPr/>
        <p:txBody>
          <a:bodyPr/>
          <a:lstStyle/>
          <a:p>
            <a:fld id="{1AFA6A82-C43D-0E45-8BBC-3BA89641B414}" type="slidenum">
              <a:rPr lang="en-US" smtClean="0"/>
              <a:t>16</a:t>
            </a:fld>
            <a:endParaRPr lang="en-US" dirty="0"/>
          </a:p>
        </p:txBody>
      </p:sp>
    </p:spTree>
    <p:extLst>
      <p:ext uri="{BB962C8B-B14F-4D97-AF65-F5344CB8AC3E}">
        <p14:creationId xmlns:p14="http://schemas.microsoft.com/office/powerpoint/2010/main" val="30054694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The above rendering shows 3D laser scan to produce “as built” documentation for compressor building.</a:t>
            </a:r>
          </a:p>
          <a:p>
            <a:r>
              <a:rPr lang="en-US" dirty="0"/>
              <a:t>The main compressor equipped with VFD and can handle up to 112 g/sec flow at 14.2 bara</a:t>
            </a:r>
          </a:p>
          <a:p>
            <a:r>
              <a:rPr lang="en-US" dirty="0"/>
              <a:t>      And Recovery/Purification compressor can handle up to 14.7 g/sec at 15 bara.</a:t>
            </a:r>
          </a:p>
        </p:txBody>
      </p:sp>
      <p:sp>
        <p:nvSpPr>
          <p:cNvPr id="4" name="Slide Number Placeholder 3"/>
          <p:cNvSpPr>
            <a:spLocks noGrp="1"/>
          </p:cNvSpPr>
          <p:nvPr>
            <p:ph type="sldNum" sz="quarter" idx="10"/>
          </p:nvPr>
        </p:nvSpPr>
        <p:spPr/>
        <p:txBody>
          <a:bodyPr/>
          <a:lstStyle/>
          <a:p>
            <a:fld id="{1AFA6A82-C43D-0E45-8BBC-3BA89641B414}" type="slidenum">
              <a:rPr lang="en-US" smtClean="0"/>
              <a:t>17</a:t>
            </a:fld>
            <a:endParaRPr lang="en-US" dirty="0"/>
          </a:p>
        </p:txBody>
      </p:sp>
    </p:spTree>
    <p:extLst>
      <p:ext uri="{BB962C8B-B14F-4D97-AF65-F5344CB8AC3E}">
        <p14:creationId xmlns:p14="http://schemas.microsoft.com/office/powerpoint/2010/main" val="7373348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compressor is equipped with a custom OR/GM system. Main features: </a:t>
            </a:r>
          </a:p>
          <a:p>
            <a:r>
              <a:rPr lang="en-US" dirty="0"/>
              <a:t>- 3 oil coallescers, </a:t>
            </a:r>
          </a:p>
          <a:p>
            <a:r>
              <a:rPr lang="en-US" dirty="0"/>
              <a:t>- increased size of the carbon bed, </a:t>
            </a:r>
          </a:p>
          <a:p>
            <a:r>
              <a:rPr lang="en-US" dirty="0"/>
              <a:t>- and bakeable to 150°C design of the carbon bed.</a:t>
            </a:r>
          </a:p>
        </p:txBody>
      </p:sp>
      <p:sp>
        <p:nvSpPr>
          <p:cNvPr id="4" name="Slide Number Placeholder 3"/>
          <p:cNvSpPr>
            <a:spLocks noGrp="1"/>
          </p:cNvSpPr>
          <p:nvPr>
            <p:ph type="sldNum" sz="quarter" idx="10"/>
          </p:nvPr>
        </p:nvSpPr>
        <p:spPr/>
        <p:txBody>
          <a:bodyPr/>
          <a:lstStyle/>
          <a:p>
            <a:fld id="{1AFA6A82-C43D-0E45-8BBC-3BA89641B414}" type="slidenum">
              <a:rPr lang="en-US" smtClean="0"/>
              <a:t>18</a:t>
            </a:fld>
            <a:endParaRPr lang="en-US" dirty="0"/>
          </a:p>
        </p:txBody>
      </p:sp>
    </p:spTree>
    <p:extLst>
      <p:ext uri="{BB962C8B-B14F-4D97-AF65-F5344CB8AC3E}">
        <p14:creationId xmlns:p14="http://schemas.microsoft.com/office/powerpoint/2010/main" val="40222949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The clearness of the helium supply, especially of subatmospheric stream is a quintessential for successful 2K operation.</a:t>
            </a:r>
          </a:p>
          <a:p>
            <a:r>
              <a:rPr lang="en-US" dirty="0"/>
              <a:t>     The FNAL design He purifier was manufactured by Meyer Tools and installed at the end of 2015.</a:t>
            </a:r>
          </a:p>
          <a:p>
            <a:r>
              <a:rPr lang="en-US" dirty="0"/>
              <a:t>It has been operational for almost 2.5 years. But  the detailed testing and commissioning of the purifier is still on the way.</a:t>
            </a:r>
          </a:p>
        </p:txBody>
      </p:sp>
      <p:sp>
        <p:nvSpPr>
          <p:cNvPr id="4" name="Slide Number Placeholder 3"/>
          <p:cNvSpPr>
            <a:spLocks noGrp="1"/>
          </p:cNvSpPr>
          <p:nvPr>
            <p:ph type="sldNum" sz="quarter" idx="10"/>
          </p:nvPr>
        </p:nvSpPr>
        <p:spPr/>
        <p:txBody>
          <a:bodyPr/>
          <a:lstStyle/>
          <a:p>
            <a:fld id="{1AFA6A82-C43D-0E45-8BBC-3BA89641B414}" type="slidenum">
              <a:rPr lang="en-US" smtClean="0"/>
              <a:t>19</a:t>
            </a:fld>
            <a:endParaRPr lang="en-US" dirty="0"/>
          </a:p>
        </p:txBody>
      </p:sp>
    </p:spTree>
    <p:extLst>
      <p:ext uri="{BB962C8B-B14F-4D97-AF65-F5344CB8AC3E}">
        <p14:creationId xmlns:p14="http://schemas.microsoft.com/office/powerpoint/2010/main" val="13542401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TRIUMF is Canada’s National Lab in the field of Particle and Nuclear Physics and Accelerator Based Science.</a:t>
            </a:r>
          </a:p>
          <a:p>
            <a:r>
              <a:rPr lang="en-US" dirty="0"/>
              <a:t>It’s located in the woods of Pacific Spirit Reginal Park at the western tip of beautiful Vancouver, BC.</a:t>
            </a:r>
          </a:p>
        </p:txBody>
      </p:sp>
      <p:sp>
        <p:nvSpPr>
          <p:cNvPr id="4" name="Slide Number Placeholder 3"/>
          <p:cNvSpPr>
            <a:spLocks noGrp="1"/>
          </p:cNvSpPr>
          <p:nvPr>
            <p:ph type="sldNum" sz="quarter" idx="10"/>
          </p:nvPr>
        </p:nvSpPr>
        <p:spPr/>
        <p:txBody>
          <a:bodyPr/>
          <a:lstStyle/>
          <a:p>
            <a:fld id="{1AFA6A82-C43D-0E45-8BBC-3BA89641B414}" type="slidenum">
              <a:rPr lang="en-US" smtClean="0"/>
              <a:t>2</a:t>
            </a:fld>
            <a:endParaRPr lang="en-US" dirty="0"/>
          </a:p>
        </p:txBody>
      </p:sp>
    </p:spTree>
    <p:extLst>
      <p:ext uri="{BB962C8B-B14F-4D97-AF65-F5344CB8AC3E}">
        <p14:creationId xmlns:p14="http://schemas.microsoft.com/office/powerpoint/2010/main" val="27832233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He ColdBox is located at immediate vicinity of e-linac CMs at B2 level of Accelerator Building.</a:t>
            </a:r>
          </a:p>
        </p:txBody>
      </p:sp>
      <p:sp>
        <p:nvSpPr>
          <p:cNvPr id="4" name="Slide Number Placeholder 3"/>
          <p:cNvSpPr>
            <a:spLocks noGrp="1"/>
          </p:cNvSpPr>
          <p:nvPr>
            <p:ph type="sldNum" sz="quarter" idx="10"/>
          </p:nvPr>
        </p:nvSpPr>
        <p:spPr/>
        <p:txBody>
          <a:bodyPr/>
          <a:lstStyle/>
          <a:p>
            <a:fld id="{1AFA6A82-C43D-0E45-8BBC-3BA89641B414}" type="slidenum">
              <a:rPr lang="en-US" smtClean="0"/>
              <a:t>20</a:t>
            </a:fld>
            <a:endParaRPr lang="en-US" dirty="0"/>
          </a:p>
        </p:txBody>
      </p:sp>
    </p:spTree>
    <p:extLst>
      <p:ext uri="{BB962C8B-B14F-4D97-AF65-F5344CB8AC3E}">
        <p14:creationId xmlns:p14="http://schemas.microsoft.com/office/powerpoint/2010/main" val="33988142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was supplied by ALAT at Q3 2013, installed and underwent through acceptance tests.</a:t>
            </a:r>
          </a:p>
        </p:txBody>
      </p:sp>
      <p:sp>
        <p:nvSpPr>
          <p:cNvPr id="4" name="Slide Number Placeholder 3"/>
          <p:cNvSpPr>
            <a:spLocks noGrp="1"/>
          </p:cNvSpPr>
          <p:nvPr>
            <p:ph type="sldNum" sz="quarter" idx="10"/>
          </p:nvPr>
        </p:nvSpPr>
        <p:spPr/>
        <p:txBody>
          <a:bodyPr/>
          <a:lstStyle/>
          <a:p>
            <a:fld id="{1AFA6A82-C43D-0E45-8BBC-3BA89641B414}" type="slidenum">
              <a:rPr lang="en-US" smtClean="0"/>
              <a:t>21</a:t>
            </a:fld>
            <a:endParaRPr lang="en-US" dirty="0"/>
          </a:p>
        </p:txBody>
      </p:sp>
    </p:spTree>
    <p:extLst>
      <p:ext uri="{BB962C8B-B14F-4D97-AF65-F5344CB8AC3E}">
        <p14:creationId xmlns:p14="http://schemas.microsoft.com/office/powerpoint/2010/main" val="27725913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Acceptance test results exceeded our specifications. For example ColdBox has demonstrated liquefaction rate of 368 L/</a:t>
            </a:r>
            <a:r>
              <a:rPr lang="en-US" dirty="0" err="1"/>
              <a:t>hr</a:t>
            </a:r>
            <a:r>
              <a:rPr lang="en-US" dirty="0"/>
              <a:t> for ~1.5 hrs. Limited by the Dewar size and refrigeration power at 4.5 K over 830 W, limited by the immersed heater capacity.</a:t>
            </a:r>
          </a:p>
        </p:txBody>
      </p:sp>
      <p:sp>
        <p:nvSpPr>
          <p:cNvPr id="4" name="Slide Number Placeholder 3"/>
          <p:cNvSpPr>
            <a:spLocks noGrp="1"/>
          </p:cNvSpPr>
          <p:nvPr>
            <p:ph type="sldNum" sz="quarter" idx="10"/>
          </p:nvPr>
        </p:nvSpPr>
        <p:spPr/>
        <p:txBody>
          <a:bodyPr/>
          <a:lstStyle/>
          <a:p>
            <a:fld id="{1AFA6A82-C43D-0E45-8BBC-3BA89641B414}" type="slidenum">
              <a:rPr lang="en-US" smtClean="0"/>
              <a:t>22</a:t>
            </a:fld>
            <a:endParaRPr lang="en-US" dirty="0"/>
          </a:p>
        </p:txBody>
      </p:sp>
    </p:spTree>
    <p:extLst>
      <p:ext uri="{BB962C8B-B14F-4D97-AF65-F5344CB8AC3E}">
        <p14:creationId xmlns:p14="http://schemas.microsoft.com/office/powerpoint/2010/main" val="25272163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it was mentioned before, designing LHe distribution System for e-linac we have modified existing ISAC II distribution.</a:t>
            </a:r>
          </a:p>
        </p:txBody>
      </p:sp>
      <p:sp>
        <p:nvSpPr>
          <p:cNvPr id="4" name="Slide Number Placeholder 3"/>
          <p:cNvSpPr>
            <a:spLocks noGrp="1"/>
          </p:cNvSpPr>
          <p:nvPr>
            <p:ph type="sldNum" sz="quarter" idx="10"/>
          </p:nvPr>
        </p:nvSpPr>
        <p:spPr/>
        <p:txBody>
          <a:bodyPr/>
          <a:lstStyle/>
          <a:p>
            <a:fld id="{1AFA6A82-C43D-0E45-8BBC-3BA89641B414}" type="slidenum">
              <a:rPr lang="en-US" smtClean="0"/>
              <a:t>23</a:t>
            </a:fld>
            <a:endParaRPr lang="en-US" dirty="0"/>
          </a:p>
        </p:txBody>
      </p:sp>
    </p:spTree>
    <p:extLst>
      <p:ext uri="{BB962C8B-B14F-4D97-AF65-F5344CB8AC3E}">
        <p14:creationId xmlns:p14="http://schemas.microsoft.com/office/powerpoint/2010/main" val="39869880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The major features: modular design, serviceable field joints, compression fittings (VCR and CF types) for supply and return lines. Major difference from ISAC design-LN2 shielded LHe withdraw from the Dewar and Cold He return to ColdBox as well as supply and return stingers for cryomodules – therefore reduced heatload on LHe distribution.</a:t>
            </a:r>
          </a:p>
        </p:txBody>
      </p:sp>
      <p:sp>
        <p:nvSpPr>
          <p:cNvPr id="4" name="Slide Number Placeholder 3"/>
          <p:cNvSpPr>
            <a:spLocks noGrp="1"/>
          </p:cNvSpPr>
          <p:nvPr>
            <p:ph type="sldNum" sz="quarter" idx="10"/>
          </p:nvPr>
        </p:nvSpPr>
        <p:spPr/>
        <p:txBody>
          <a:bodyPr/>
          <a:lstStyle/>
          <a:p>
            <a:fld id="{1AFA6A82-C43D-0E45-8BBC-3BA89641B414}" type="slidenum">
              <a:rPr lang="en-US" smtClean="0"/>
              <a:t>24</a:t>
            </a:fld>
            <a:endParaRPr lang="en-US" dirty="0"/>
          </a:p>
        </p:txBody>
      </p:sp>
    </p:spTree>
    <p:extLst>
      <p:ext uri="{BB962C8B-B14F-4D97-AF65-F5344CB8AC3E}">
        <p14:creationId xmlns:p14="http://schemas.microsoft.com/office/powerpoint/2010/main" val="6750305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difference – both LHe and LN2 process lines are inside of the field joint space.</a:t>
            </a:r>
          </a:p>
          <a:p>
            <a:r>
              <a:rPr lang="en-US" dirty="0"/>
              <a:t>Proportional valves position controllers are removed from the direct vicinity to CMs and placed behind the radiation protection wall.</a:t>
            </a:r>
          </a:p>
        </p:txBody>
      </p:sp>
      <p:sp>
        <p:nvSpPr>
          <p:cNvPr id="4" name="Slide Number Placeholder 3"/>
          <p:cNvSpPr>
            <a:spLocks noGrp="1"/>
          </p:cNvSpPr>
          <p:nvPr>
            <p:ph type="sldNum" sz="quarter" idx="10"/>
          </p:nvPr>
        </p:nvSpPr>
        <p:spPr/>
        <p:txBody>
          <a:bodyPr/>
          <a:lstStyle/>
          <a:p>
            <a:fld id="{1AFA6A82-C43D-0E45-8BBC-3BA89641B414}" type="slidenum">
              <a:rPr lang="en-US" smtClean="0"/>
              <a:t>25</a:t>
            </a:fld>
            <a:endParaRPr lang="en-US" dirty="0"/>
          </a:p>
        </p:txBody>
      </p:sp>
    </p:spTree>
    <p:extLst>
      <p:ext uri="{BB962C8B-B14F-4D97-AF65-F5344CB8AC3E}">
        <p14:creationId xmlns:p14="http://schemas.microsoft.com/office/powerpoint/2010/main" val="20141461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subatmospheric system design we have tried to learn from the other labs experience with 2K systems, such as Daresbury, FNAL CM test stand, DESY, etc.</a:t>
            </a:r>
          </a:p>
        </p:txBody>
      </p:sp>
      <p:sp>
        <p:nvSpPr>
          <p:cNvPr id="4" name="Slide Number Placeholder 3"/>
          <p:cNvSpPr>
            <a:spLocks noGrp="1"/>
          </p:cNvSpPr>
          <p:nvPr>
            <p:ph type="sldNum" sz="quarter" idx="10"/>
          </p:nvPr>
        </p:nvSpPr>
        <p:spPr/>
        <p:txBody>
          <a:bodyPr/>
          <a:lstStyle/>
          <a:p>
            <a:fld id="{1AFA6A82-C43D-0E45-8BBC-3BA89641B414}" type="slidenum">
              <a:rPr lang="en-US" smtClean="0"/>
              <a:t>26</a:t>
            </a:fld>
            <a:endParaRPr lang="en-US" dirty="0"/>
          </a:p>
        </p:txBody>
      </p:sp>
    </p:spTree>
    <p:extLst>
      <p:ext uri="{BB962C8B-B14F-4D97-AF65-F5344CB8AC3E}">
        <p14:creationId xmlns:p14="http://schemas.microsoft.com/office/powerpoint/2010/main" val="5313680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Simplified P&amp;ID is shown in red box</a:t>
            </a:r>
          </a:p>
        </p:txBody>
      </p:sp>
      <p:sp>
        <p:nvSpPr>
          <p:cNvPr id="4" name="Slide Number Placeholder 3"/>
          <p:cNvSpPr>
            <a:spLocks noGrp="1"/>
          </p:cNvSpPr>
          <p:nvPr>
            <p:ph type="sldNum" sz="quarter" idx="10"/>
          </p:nvPr>
        </p:nvSpPr>
        <p:spPr/>
        <p:txBody>
          <a:bodyPr/>
          <a:lstStyle/>
          <a:p>
            <a:fld id="{1AFA6A82-C43D-0E45-8BBC-3BA89641B414}" type="slidenum">
              <a:rPr lang="en-US" smtClean="0"/>
              <a:t>27</a:t>
            </a:fld>
            <a:endParaRPr lang="en-US" dirty="0"/>
          </a:p>
        </p:txBody>
      </p:sp>
    </p:spTree>
    <p:extLst>
      <p:ext uri="{BB962C8B-B14F-4D97-AF65-F5344CB8AC3E}">
        <p14:creationId xmlns:p14="http://schemas.microsoft.com/office/powerpoint/2010/main" val="23398771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designed “passive” heating element for the cold subatmospheric return flow. And are proud it went very well from the 1</a:t>
            </a:r>
            <a:r>
              <a:rPr lang="en-US" baseline="30000" dirty="0"/>
              <a:t>st</a:t>
            </a:r>
            <a:r>
              <a:rPr lang="en-US" dirty="0"/>
              <a:t> attempt.</a:t>
            </a:r>
          </a:p>
        </p:txBody>
      </p:sp>
      <p:sp>
        <p:nvSpPr>
          <p:cNvPr id="4" name="Slide Number Placeholder 3"/>
          <p:cNvSpPr>
            <a:spLocks noGrp="1"/>
          </p:cNvSpPr>
          <p:nvPr>
            <p:ph type="sldNum" sz="quarter" idx="10"/>
          </p:nvPr>
        </p:nvSpPr>
        <p:spPr/>
        <p:txBody>
          <a:bodyPr/>
          <a:lstStyle/>
          <a:p>
            <a:fld id="{1AFA6A82-C43D-0E45-8BBC-3BA89641B414}" type="slidenum">
              <a:rPr lang="en-US" smtClean="0"/>
              <a:t>28</a:t>
            </a:fld>
            <a:endParaRPr lang="en-US" dirty="0"/>
          </a:p>
        </p:txBody>
      </p:sp>
    </p:spTree>
    <p:extLst>
      <p:ext uri="{BB962C8B-B14F-4D97-AF65-F5344CB8AC3E}">
        <p14:creationId xmlns:p14="http://schemas.microsoft.com/office/powerpoint/2010/main" val="42908294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The line consists of two parts: VI “cold” section, and ambient “warm” section.</a:t>
            </a:r>
          </a:p>
          <a:p>
            <a:r>
              <a:rPr lang="en-US" dirty="0"/>
              <a:t>     The counterflow “Russian doll” triple–pass heatexhanger with a radial heat transfer inside from HP helium stream supplied by the main compressor on its way to the ColdBox. Heat is transferred to the cold helium gas at ~20 </a:t>
            </a:r>
            <a:r>
              <a:rPr lang="en-US" dirty="0" err="1"/>
              <a:t>mBar</a:t>
            </a:r>
            <a:r>
              <a:rPr lang="en-US" dirty="0"/>
              <a:t> and ~10K entering HX and close to ambient temperature exiting </a:t>
            </a:r>
            <a:r>
              <a:rPr lang="en-US" dirty="0" err="1"/>
              <a:t>HXr</a:t>
            </a:r>
            <a:r>
              <a:rPr lang="en-US" dirty="0"/>
              <a:t>. </a:t>
            </a:r>
            <a:r>
              <a:rPr lang="en-US" dirty="0" err="1"/>
              <a:t>HXr</a:t>
            </a:r>
            <a:r>
              <a:rPr lang="en-US" dirty="0"/>
              <a:t> is designed for the steady operation with flows ≤10 g/sec.</a:t>
            </a:r>
          </a:p>
          <a:p>
            <a:r>
              <a:rPr lang="en-US" dirty="0"/>
              <a:t>     Redundant system of pressure control. Cold and warm throttling valves + an option to vary pumping speed via VFD.</a:t>
            </a:r>
          </a:p>
        </p:txBody>
      </p:sp>
      <p:sp>
        <p:nvSpPr>
          <p:cNvPr id="4" name="Slide Number Placeholder 3"/>
          <p:cNvSpPr>
            <a:spLocks noGrp="1"/>
          </p:cNvSpPr>
          <p:nvPr>
            <p:ph type="sldNum" sz="quarter" idx="10"/>
          </p:nvPr>
        </p:nvSpPr>
        <p:spPr/>
        <p:txBody>
          <a:bodyPr/>
          <a:lstStyle/>
          <a:p>
            <a:fld id="{1AFA6A82-C43D-0E45-8BBC-3BA89641B414}" type="slidenum">
              <a:rPr lang="en-US" smtClean="0"/>
              <a:t>29</a:t>
            </a:fld>
            <a:endParaRPr lang="en-US" dirty="0"/>
          </a:p>
        </p:txBody>
      </p:sp>
    </p:spTree>
    <p:extLst>
      <p:ext uri="{BB962C8B-B14F-4D97-AF65-F5344CB8AC3E}">
        <p14:creationId xmlns:p14="http://schemas.microsoft.com/office/powerpoint/2010/main" val="4227217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     Founded 50 years as TRI-University Meson Facility, nowadays it is run and operated by the consortium of 20 Canadian universities. There are around 500 researchers, staff, postdocs, students and visitors.</a:t>
            </a:r>
          </a:p>
          <a:p>
            <a:pPr defTabSz="966612">
              <a:defRPr/>
            </a:pPr>
            <a:r>
              <a:rPr lang="en-US" dirty="0"/>
              <a:t>Main emphasis is on production of rare isotope beams (RIB) for the needs of physical sciences, material science and life sciences.</a:t>
            </a:r>
          </a:p>
          <a:p>
            <a:pPr defTabSz="966612">
              <a:defRPr/>
            </a:pPr>
            <a:r>
              <a:rPr lang="en-US" dirty="0"/>
              <a:t>     There are several Helium cryogenic facilities across the lab and I’ll be mostly talking about the latest one.</a:t>
            </a:r>
          </a:p>
          <a:p>
            <a:endParaRPr lang="en-US" dirty="0"/>
          </a:p>
        </p:txBody>
      </p:sp>
      <p:sp>
        <p:nvSpPr>
          <p:cNvPr id="4" name="Slide Number Placeholder 3"/>
          <p:cNvSpPr>
            <a:spLocks noGrp="1"/>
          </p:cNvSpPr>
          <p:nvPr>
            <p:ph type="sldNum" sz="quarter" idx="10"/>
          </p:nvPr>
        </p:nvSpPr>
        <p:spPr/>
        <p:txBody>
          <a:bodyPr/>
          <a:lstStyle/>
          <a:p>
            <a:fld id="{1AFA6A82-C43D-0E45-8BBC-3BA89641B414}" type="slidenum">
              <a:rPr lang="en-US" smtClean="0"/>
              <a:t>3</a:t>
            </a:fld>
            <a:endParaRPr lang="en-US" dirty="0"/>
          </a:p>
        </p:txBody>
      </p:sp>
    </p:spTree>
    <p:extLst>
      <p:ext uri="{BB962C8B-B14F-4D97-AF65-F5344CB8AC3E}">
        <p14:creationId xmlns:p14="http://schemas.microsoft.com/office/powerpoint/2010/main" val="72399758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Choice of subatmospheric pumps was not straightforward. We have learned both positive and negative lessons from various labs including BESSY, DESY EFEL modules test stand, FNAL CM test stand, etc.</a:t>
            </a:r>
          </a:p>
        </p:txBody>
      </p:sp>
      <p:sp>
        <p:nvSpPr>
          <p:cNvPr id="4" name="Slide Number Placeholder 3"/>
          <p:cNvSpPr>
            <a:spLocks noGrp="1"/>
          </p:cNvSpPr>
          <p:nvPr>
            <p:ph type="sldNum" sz="quarter" idx="10"/>
          </p:nvPr>
        </p:nvSpPr>
        <p:spPr/>
        <p:txBody>
          <a:bodyPr/>
          <a:lstStyle/>
          <a:p>
            <a:fld id="{1AFA6A82-C43D-0E45-8BBC-3BA89641B414}" type="slidenum">
              <a:rPr lang="en-US" smtClean="0"/>
              <a:t>30</a:t>
            </a:fld>
            <a:endParaRPr lang="en-US" dirty="0"/>
          </a:p>
        </p:txBody>
      </p:sp>
    </p:spTree>
    <p:extLst>
      <p:ext uri="{BB962C8B-B14F-4D97-AF65-F5344CB8AC3E}">
        <p14:creationId xmlns:p14="http://schemas.microsoft.com/office/powerpoint/2010/main" val="69598643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weighting our options out we have decided on a modular parallel pumping scheme which allows expansion and provides certain level of redundancy.</a:t>
            </a:r>
          </a:p>
        </p:txBody>
      </p:sp>
      <p:sp>
        <p:nvSpPr>
          <p:cNvPr id="4" name="Slide Number Placeholder 3"/>
          <p:cNvSpPr>
            <a:spLocks noGrp="1"/>
          </p:cNvSpPr>
          <p:nvPr>
            <p:ph type="sldNum" sz="quarter" idx="10"/>
          </p:nvPr>
        </p:nvSpPr>
        <p:spPr/>
        <p:txBody>
          <a:bodyPr/>
          <a:lstStyle/>
          <a:p>
            <a:fld id="{1AFA6A82-C43D-0E45-8BBC-3BA89641B414}" type="slidenum">
              <a:rPr lang="en-US" smtClean="0"/>
              <a:t>31</a:t>
            </a:fld>
            <a:endParaRPr lang="en-US" dirty="0"/>
          </a:p>
        </p:txBody>
      </p:sp>
    </p:spTree>
    <p:extLst>
      <p:ext uri="{BB962C8B-B14F-4D97-AF65-F5344CB8AC3E}">
        <p14:creationId xmlns:p14="http://schemas.microsoft.com/office/powerpoint/2010/main" val="200387847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got 4 BUSCH </a:t>
            </a:r>
            <a:r>
              <a:rPr lang="en-US" dirty="0" err="1"/>
              <a:t>Combi</a:t>
            </a:r>
            <a:r>
              <a:rPr lang="en-US" dirty="0"/>
              <a:t> DS3010-He units. Each consists of PANDA WZ2000 roots blower and Cobra NS0600B dry screw pumps. So far our experience is a mixed bag, we like the mechanical design of the dry pumps with water cooled canned motors. But we had our issues as well.</a:t>
            </a:r>
          </a:p>
        </p:txBody>
      </p:sp>
      <p:sp>
        <p:nvSpPr>
          <p:cNvPr id="4" name="Slide Number Placeholder 3"/>
          <p:cNvSpPr>
            <a:spLocks noGrp="1"/>
          </p:cNvSpPr>
          <p:nvPr>
            <p:ph type="sldNum" sz="quarter" idx="10"/>
          </p:nvPr>
        </p:nvSpPr>
        <p:spPr/>
        <p:txBody>
          <a:bodyPr/>
          <a:lstStyle/>
          <a:p>
            <a:fld id="{1AFA6A82-C43D-0E45-8BBC-3BA89641B414}" type="slidenum">
              <a:rPr lang="en-US" smtClean="0"/>
              <a:t>32</a:t>
            </a:fld>
            <a:endParaRPr lang="en-US" dirty="0"/>
          </a:p>
        </p:txBody>
      </p:sp>
    </p:spTree>
    <p:extLst>
      <p:ext uri="{BB962C8B-B14F-4D97-AF65-F5344CB8AC3E}">
        <p14:creationId xmlns:p14="http://schemas.microsoft.com/office/powerpoint/2010/main" val="36019313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AFA6A82-C43D-0E45-8BBC-3BA89641B414}" type="slidenum">
              <a:rPr lang="en-US" smtClean="0"/>
              <a:t>33</a:t>
            </a:fld>
            <a:endParaRPr lang="en-US" dirty="0"/>
          </a:p>
        </p:txBody>
      </p:sp>
    </p:spTree>
    <p:extLst>
      <p:ext uri="{BB962C8B-B14F-4D97-AF65-F5344CB8AC3E}">
        <p14:creationId xmlns:p14="http://schemas.microsoft.com/office/powerpoint/2010/main" val="118968880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AFA6A82-C43D-0E45-8BBC-3BA89641B414}" type="slidenum">
              <a:rPr lang="en-US" smtClean="0"/>
              <a:t>34</a:t>
            </a:fld>
            <a:endParaRPr lang="en-US" dirty="0"/>
          </a:p>
        </p:txBody>
      </p:sp>
    </p:spTree>
    <p:extLst>
      <p:ext uri="{BB962C8B-B14F-4D97-AF65-F5344CB8AC3E}">
        <p14:creationId xmlns:p14="http://schemas.microsoft.com/office/powerpoint/2010/main" val="84163206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AFA6A82-C43D-0E45-8BBC-3BA89641B414}" type="slidenum">
              <a:rPr lang="en-US" smtClean="0"/>
              <a:t>35</a:t>
            </a:fld>
            <a:endParaRPr lang="en-US" dirty="0"/>
          </a:p>
        </p:txBody>
      </p:sp>
    </p:spTree>
    <p:extLst>
      <p:ext uri="{BB962C8B-B14F-4D97-AF65-F5344CB8AC3E}">
        <p14:creationId xmlns:p14="http://schemas.microsoft.com/office/powerpoint/2010/main" val="200740426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work is a result of team work Vacuum and Cryogenics Groups as well as</a:t>
            </a:r>
          </a:p>
          <a:p>
            <a:endParaRPr lang="en-US" dirty="0"/>
          </a:p>
        </p:txBody>
      </p:sp>
      <p:sp>
        <p:nvSpPr>
          <p:cNvPr id="4" name="Slide Number Placeholder 3"/>
          <p:cNvSpPr>
            <a:spLocks noGrp="1"/>
          </p:cNvSpPr>
          <p:nvPr>
            <p:ph type="sldNum" sz="quarter" idx="10"/>
          </p:nvPr>
        </p:nvSpPr>
        <p:spPr/>
        <p:txBody>
          <a:bodyPr/>
          <a:lstStyle/>
          <a:p>
            <a:fld id="{1AFA6A82-C43D-0E45-8BBC-3BA89641B414}" type="slidenum">
              <a:rPr lang="en-US" smtClean="0"/>
              <a:t>36</a:t>
            </a:fld>
            <a:endParaRPr lang="en-US" dirty="0"/>
          </a:p>
        </p:txBody>
      </p:sp>
    </p:spTree>
    <p:extLst>
      <p:ext uri="{BB962C8B-B14F-4D97-AF65-F5344CB8AC3E}">
        <p14:creationId xmlns:p14="http://schemas.microsoft.com/office/powerpoint/2010/main" val="228781528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Other good men and women of TRIUMF. Thank you for your attention.</a:t>
            </a:r>
          </a:p>
        </p:txBody>
      </p:sp>
      <p:sp>
        <p:nvSpPr>
          <p:cNvPr id="4" name="Slide Number Placeholder 3"/>
          <p:cNvSpPr>
            <a:spLocks noGrp="1"/>
          </p:cNvSpPr>
          <p:nvPr>
            <p:ph type="sldNum" sz="quarter" idx="10"/>
          </p:nvPr>
        </p:nvSpPr>
        <p:spPr/>
        <p:txBody>
          <a:bodyPr/>
          <a:lstStyle/>
          <a:p>
            <a:fld id="{1AFA6A82-C43D-0E45-8BBC-3BA89641B414}" type="slidenum">
              <a:rPr lang="en-US" smtClean="0"/>
              <a:t>37</a:t>
            </a:fld>
            <a:endParaRPr lang="en-US" dirty="0"/>
          </a:p>
        </p:txBody>
      </p:sp>
    </p:spTree>
    <p:extLst>
      <p:ext uri="{BB962C8B-B14F-4D97-AF65-F5344CB8AC3E}">
        <p14:creationId xmlns:p14="http://schemas.microsoft.com/office/powerpoint/2010/main" val="29617793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year TRIUMF is celebrating its 50</a:t>
            </a:r>
            <a:r>
              <a:rPr lang="en-US" baseline="30000" dirty="0"/>
              <a:t>th</a:t>
            </a:r>
            <a:r>
              <a:rPr lang="en-US" dirty="0"/>
              <a:t> anniversary. TRIUMF is home to the world largest (by size) Proton Cyclotron.</a:t>
            </a:r>
          </a:p>
        </p:txBody>
      </p:sp>
      <p:sp>
        <p:nvSpPr>
          <p:cNvPr id="4" name="Slide Number Placeholder 3"/>
          <p:cNvSpPr>
            <a:spLocks noGrp="1"/>
          </p:cNvSpPr>
          <p:nvPr>
            <p:ph type="sldNum" sz="quarter" idx="10"/>
          </p:nvPr>
        </p:nvSpPr>
        <p:spPr/>
        <p:txBody>
          <a:bodyPr/>
          <a:lstStyle/>
          <a:p>
            <a:fld id="{1AFA6A82-C43D-0E45-8BBC-3BA89641B414}" type="slidenum">
              <a:rPr lang="en-US" smtClean="0"/>
              <a:t>4</a:t>
            </a:fld>
            <a:endParaRPr lang="en-US" dirty="0"/>
          </a:p>
        </p:txBody>
      </p:sp>
    </p:spTree>
    <p:extLst>
      <p:ext uri="{BB962C8B-B14F-4D97-AF65-F5344CB8AC3E}">
        <p14:creationId xmlns:p14="http://schemas.microsoft.com/office/powerpoint/2010/main" val="16154835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500 MeV Cyclotron at TRIUMF was built in the 1</a:t>
            </a:r>
            <a:r>
              <a:rPr lang="en-US" baseline="30000" dirty="0"/>
              <a:t>st</a:t>
            </a:r>
            <a:r>
              <a:rPr lang="en-US" dirty="0"/>
              <a:t> four years of the Lab existence and commissioned at 1972. It is the heart of the Lab for over more then 45 years.</a:t>
            </a:r>
          </a:p>
        </p:txBody>
      </p:sp>
      <p:sp>
        <p:nvSpPr>
          <p:cNvPr id="4" name="Slide Number Placeholder 3"/>
          <p:cNvSpPr>
            <a:spLocks noGrp="1"/>
          </p:cNvSpPr>
          <p:nvPr>
            <p:ph type="sldNum" sz="quarter" idx="10"/>
          </p:nvPr>
        </p:nvSpPr>
        <p:spPr/>
        <p:txBody>
          <a:bodyPr/>
          <a:lstStyle/>
          <a:p>
            <a:fld id="{1AFA6A82-C43D-0E45-8BBC-3BA89641B414}" type="slidenum">
              <a:rPr lang="en-US" smtClean="0"/>
              <a:t>5</a:t>
            </a:fld>
            <a:endParaRPr lang="en-US" dirty="0"/>
          </a:p>
        </p:txBody>
      </p:sp>
    </p:spTree>
    <p:extLst>
      <p:ext uri="{BB962C8B-B14F-4D97-AF65-F5344CB8AC3E}">
        <p14:creationId xmlns:p14="http://schemas.microsoft.com/office/powerpoint/2010/main" val="11557122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In 1990s the Lab was extended by building ISAC I and in 2000s ISAC II RIB experimental facilities.</a:t>
            </a:r>
          </a:p>
          <a:p>
            <a:r>
              <a:rPr lang="en-US" dirty="0"/>
              <a:t>But Cyclotron continued to serve as the sole driver for RIB production. </a:t>
            </a:r>
          </a:p>
          <a:p>
            <a:r>
              <a:rPr lang="en-US" dirty="0"/>
              <a:t>     The proton beam from Cyclotron smash one of two targets. The extracted RIB is brought to ISAC I experimental hall for the following acceleration by RFQ and DTL and delivery to the end stations. Alternatively, RIB can be brought to ISAC II experimental hall after passing through SC RF heavy ion linac.</a:t>
            </a:r>
          </a:p>
        </p:txBody>
      </p:sp>
      <p:sp>
        <p:nvSpPr>
          <p:cNvPr id="4" name="Slide Number Placeholder 3"/>
          <p:cNvSpPr>
            <a:spLocks noGrp="1"/>
          </p:cNvSpPr>
          <p:nvPr>
            <p:ph type="sldNum" sz="quarter" idx="10"/>
          </p:nvPr>
        </p:nvSpPr>
        <p:spPr/>
        <p:txBody>
          <a:bodyPr/>
          <a:lstStyle/>
          <a:p>
            <a:fld id="{1AFA6A82-C43D-0E45-8BBC-3BA89641B414}" type="slidenum">
              <a:rPr lang="en-US" smtClean="0"/>
              <a:t>6</a:t>
            </a:fld>
            <a:endParaRPr lang="en-US" dirty="0"/>
          </a:p>
        </p:txBody>
      </p:sp>
    </p:spTree>
    <p:extLst>
      <p:ext uri="{BB962C8B-B14F-4D97-AF65-F5344CB8AC3E}">
        <p14:creationId xmlns:p14="http://schemas.microsoft.com/office/powerpoint/2010/main" val="32775331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keep “heart pumping” Lab is going through the extensive Cyclotron refurbishment project. </a:t>
            </a:r>
          </a:p>
        </p:txBody>
      </p:sp>
      <p:sp>
        <p:nvSpPr>
          <p:cNvPr id="4" name="Slide Number Placeholder 3"/>
          <p:cNvSpPr>
            <a:spLocks noGrp="1"/>
          </p:cNvSpPr>
          <p:nvPr>
            <p:ph type="sldNum" sz="quarter" idx="10"/>
          </p:nvPr>
        </p:nvSpPr>
        <p:spPr/>
        <p:txBody>
          <a:bodyPr/>
          <a:lstStyle/>
          <a:p>
            <a:fld id="{1AFA6A82-C43D-0E45-8BBC-3BA89641B414}" type="slidenum">
              <a:rPr lang="en-US" smtClean="0"/>
              <a:t>7</a:t>
            </a:fld>
            <a:endParaRPr lang="en-US" dirty="0"/>
          </a:p>
        </p:txBody>
      </p:sp>
    </p:spTree>
    <p:extLst>
      <p:ext uri="{BB962C8B-B14F-4D97-AF65-F5344CB8AC3E}">
        <p14:creationId xmlns:p14="http://schemas.microsoft.com/office/powerpoint/2010/main" val="31862313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order to overcome the bottleneck associated with single target driver and RIB infrastructure, TRIUMF has committed itself to a major facelift. The new Advanced Rare </a:t>
            </a:r>
            <a:r>
              <a:rPr lang="en-US" dirty="0" err="1"/>
              <a:t>IsotopE</a:t>
            </a:r>
            <a:r>
              <a:rPr lang="en-US" dirty="0"/>
              <a:t> Lab (ARIEL) was funded by CFI, NRC, Provinces of BC, AB, ON, MA, and QB starting 2010 and currently is under construction.</a:t>
            </a:r>
          </a:p>
        </p:txBody>
      </p:sp>
      <p:sp>
        <p:nvSpPr>
          <p:cNvPr id="4" name="Slide Number Placeholder 3"/>
          <p:cNvSpPr>
            <a:spLocks noGrp="1"/>
          </p:cNvSpPr>
          <p:nvPr>
            <p:ph type="sldNum" sz="quarter" idx="10"/>
          </p:nvPr>
        </p:nvSpPr>
        <p:spPr/>
        <p:txBody>
          <a:bodyPr/>
          <a:lstStyle/>
          <a:p>
            <a:fld id="{1AFA6A82-C43D-0E45-8BBC-3BA89641B414}" type="slidenum">
              <a:rPr lang="en-US" smtClean="0"/>
              <a:t>8</a:t>
            </a:fld>
            <a:endParaRPr lang="en-US" dirty="0"/>
          </a:p>
        </p:txBody>
      </p:sp>
    </p:spTree>
    <p:extLst>
      <p:ext uri="{BB962C8B-B14F-4D97-AF65-F5344CB8AC3E}">
        <p14:creationId xmlns:p14="http://schemas.microsoft.com/office/powerpoint/2010/main" val="39574863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In addition to existing proton beamline to ISAC targets, the new alternative driver was built. The 30 MeV electron linac will send its beam to a convertor in order to produce intense cone of </a:t>
            </a:r>
            <a:r>
              <a:rPr lang="el-GR" dirty="0"/>
              <a:t>γ</a:t>
            </a:r>
            <a:r>
              <a:rPr lang="en-US" dirty="0"/>
              <a:t>-radiation which in its turn will cause nuclear reaction in target via </a:t>
            </a:r>
            <a:r>
              <a:rPr lang="en-US" dirty="0" err="1"/>
              <a:t>photofission</a:t>
            </a:r>
            <a:r>
              <a:rPr lang="en-US" dirty="0"/>
              <a:t>. </a:t>
            </a:r>
          </a:p>
          <a:p>
            <a:r>
              <a:rPr lang="en-US" dirty="0"/>
              <a:t>     An additional proton line will be also built out of Cyclotron to a new targets’ facility.</a:t>
            </a:r>
          </a:p>
          <a:p>
            <a:r>
              <a:rPr lang="en-US" dirty="0"/>
              <a:t>     By accomplishing above goals, TRIUMF will triple the beam time available to experimentalists and provide high purity neutron reach Rare Isotope Beams to researchers.</a:t>
            </a:r>
          </a:p>
        </p:txBody>
      </p:sp>
      <p:sp>
        <p:nvSpPr>
          <p:cNvPr id="4" name="Slide Number Placeholder 3"/>
          <p:cNvSpPr>
            <a:spLocks noGrp="1"/>
          </p:cNvSpPr>
          <p:nvPr>
            <p:ph type="sldNum" sz="quarter" idx="10"/>
          </p:nvPr>
        </p:nvSpPr>
        <p:spPr/>
        <p:txBody>
          <a:bodyPr/>
          <a:lstStyle/>
          <a:p>
            <a:fld id="{1AFA6A82-C43D-0E45-8BBC-3BA89641B414}" type="slidenum">
              <a:rPr lang="en-US" smtClean="0"/>
              <a:t>9</a:t>
            </a:fld>
            <a:endParaRPr lang="en-US" dirty="0"/>
          </a:p>
        </p:txBody>
      </p:sp>
    </p:spTree>
    <p:extLst>
      <p:ext uri="{BB962C8B-B14F-4D97-AF65-F5344CB8AC3E}">
        <p14:creationId xmlns:p14="http://schemas.microsoft.com/office/powerpoint/2010/main" val="19207307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p:cNvSpPr/>
          <p:nvPr userDrawn="1"/>
        </p:nvSpPr>
        <p:spPr>
          <a:xfrm>
            <a:off x="-92426" y="-16387"/>
            <a:ext cx="5957888"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
        <p:nvSpPr>
          <p:cNvPr id="15" name="Rectangle 14"/>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bg1"/>
              </a:solidFill>
              <a:effectLst/>
              <a:uLnTx/>
              <a:uFillTx/>
              <a:latin typeface="Arial" panose="020B0604020202020204"/>
              <a:ea typeface=""/>
              <a:cs typeface=""/>
            </a:endParaRPr>
          </a:p>
        </p:txBody>
      </p:sp>
      <p:sp>
        <p:nvSpPr>
          <p:cNvPr id="16" name="Date Placeholder 3"/>
          <p:cNvSpPr txBox="1">
            <a:spLocks/>
          </p:cNvSpPr>
          <p:nvPr userDrawn="1"/>
        </p:nvSpPr>
        <p:spPr>
          <a:xfrm>
            <a:off x="661743" y="6496971"/>
            <a:ext cx="1305077" cy="144991"/>
          </a:xfrm>
          <a:prstGeom prst="rect">
            <a:avLst/>
          </a:prstGeom>
        </p:spPr>
        <p:txBody>
          <a:bodyPr vert="horz" lIns="91440" tIns="18288" rIns="91440" bIns="45720" rtlCol="0" anchor="t"/>
          <a:lstStyle>
            <a:defPPr>
              <a:defRPr lang="en-US"/>
            </a:defPPr>
            <a:lvl1pPr marL="0" algn="l" defTabSz="457200" rtl="0" eaLnBrk="1" latinLnBrk="0" hangingPunct="1">
              <a:defRPr sz="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BCACA69-0E10-6F4E-ACF3-A1D2B38594B4}" type="datetime1">
              <a:rPr lang="en-CA" sz="900" smtClean="0">
                <a:solidFill>
                  <a:schemeClr val="bg2">
                    <a:lumMod val="10000"/>
                  </a:schemeClr>
                </a:solidFill>
                <a:latin typeface="Arial" panose="020B0604020202020204"/>
              </a:rPr>
              <a:pPr/>
              <a:t>2018-06-05</a:t>
            </a:fld>
            <a:endParaRPr lang="en-US" dirty="0">
              <a:solidFill>
                <a:schemeClr val="bg2">
                  <a:lumMod val="10000"/>
                </a:schemeClr>
              </a:solidFill>
              <a:latin typeface="Arial" panose="020B0604020202020204"/>
            </a:endParaRPr>
          </a:p>
        </p:txBody>
      </p:sp>
      <p:sp>
        <p:nvSpPr>
          <p:cNvPr id="17"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dirty="0">
              <a:solidFill>
                <a:schemeClr val="bg2">
                  <a:lumMod val="10000"/>
                </a:schemeClr>
              </a:solidFill>
              <a:latin typeface="Arial" panose="020B0604020202020204"/>
            </a:endParaRPr>
          </a:p>
        </p:txBody>
      </p:sp>
      <p:sp>
        <p:nvSpPr>
          <p:cNvPr id="18" name="TextBox 17"/>
          <p:cNvSpPr txBox="1"/>
          <p:nvPr userDrawn="1"/>
        </p:nvSpPr>
        <p:spPr>
          <a:xfrm rot="16200000">
            <a:off x="10098877" y="4771510"/>
            <a:ext cx="3514724" cy="503984"/>
          </a:xfrm>
          <a:prstGeom prst="rect">
            <a:avLst/>
          </a:prstGeom>
          <a:noFill/>
        </p:spPr>
        <p:txBody>
          <a:bodyPr wrap="square" rtlCol="0">
            <a:spAutoFit/>
          </a:bodyPr>
          <a:lstStyle/>
          <a:p>
            <a:pPr>
              <a:lnSpc>
                <a:spcPts val="1560"/>
              </a:lnSpc>
            </a:pPr>
            <a:r>
              <a:rPr lang="en-US" b="1" dirty="0">
                <a:solidFill>
                  <a:srgbClr val="00B0F0"/>
                </a:solidFill>
                <a:latin typeface="Arial" charset="0"/>
                <a:ea typeface="Arial" charset="0"/>
                <a:cs typeface="Arial" charset="0"/>
              </a:rPr>
              <a:t>Discovery,</a:t>
            </a:r>
          </a:p>
          <a:p>
            <a:pPr>
              <a:lnSpc>
                <a:spcPts val="1560"/>
              </a:lnSpc>
            </a:pPr>
            <a:r>
              <a:rPr lang="en-US" b="1" dirty="0">
                <a:solidFill>
                  <a:srgbClr val="00B0F0"/>
                </a:solidFill>
                <a:latin typeface="Arial" charset="0"/>
                <a:ea typeface="Arial" charset="0"/>
                <a:cs typeface="Arial" charset="0"/>
              </a:rPr>
              <a:t>accelerated</a:t>
            </a:r>
          </a:p>
        </p:txBody>
      </p:sp>
      <p:pic>
        <p:nvPicPr>
          <p:cNvPr id="19" name="Picture 1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5680" y="204095"/>
            <a:ext cx="1947186" cy="350306"/>
          </a:xfrm>
          <a:prstGeom prst="rect">
            <a:avLst/>
          </a:prstGeom>
        </p:spPr>
      </p:pic>
      <p:sp>
        <p:nvSpPr>
          <p:cNvPr id="10" name="Title 1"/>
          <p:cNvSpPr>
            <a:spLocks noGrp="1"/>
          </p:cNvSpPr>
          <p:nvPr>
            <p:ph type="ctrTitle" hasCustomPrompt="1"/>
          </p:nvPr>
        </p:nvSpPr>
        <p:spPr>
          <a:xfrm>
            <a:off x="662725" y="2032777"/>
            <a:ext cx="3937851" cy="2082023"/>
          </a:xfrm>
          <a:prstGeom prst="rect">
            <a:avLst/>
          </a:prstGeom>
        </p:spPr>
        <p:txBody>
          <a:bodyPr anchor="t">
            <a:normAutofit/>
          </a:bodyPr>
          <a:lstStyle>
            <a:lvl1pPr algn="l">
              <a:defRPr sz="4000" b="1" i="0">
                <a:solidFill>
                  <a:srgbClr val="00B0F0"/>
                </a:solidFill>
                <a:latin typeface="Arial" charset="0"/>
                <a:ea typeface="Arial" charset="0"/>
                <a:cs typeface="Arial" charset="0"/>
              </a:defRPr>
            </a:lvl1pPr>
          </a:lstStyle>
          <a:p>
            <a:r>
              <a:rPr lang="en-US" dirty="0"/>
              <a:t>Click to edit master title style</a:t>
            </a:r>
          </a:p>
        </p:txBody>
      </p:sp>
      <p:sp>
        <p:nvSpPr>
          <p:cNvPr id="14" name="Subtitle 2"/>
          <p:cNvSpPr>
            <a:spLocks noGrp="1"/>
          </p:cNvSpPr>
          <p:nvPr>
            <p:ph type="subTitle" idx="1"/>
          </p:nvPr>
        </p:nvSpPr>
        <p:spPr>
          <a:xfrm>
            <a:off x="661743" y="4114800"/>
            <a:ext cx="3938833" cy="900340"/>
          </a:xfrm>
          <a:prstGeom prst="rect">
            <a:avLst/>
          </a:prstGeom>
        </p:spPr>
        <p:txBody>
          <a:bodyPr tIns="0" anchor="b">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8253489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4"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dirty="0">
              <a:solidFill>
                <a:schemeClr val="bg2">
                  <a:lumMod val="10000"/>
                </a:schemeClr>
              </a:solidFill>
              <a:latin typeface="Arial" panose="020B0604020202020204"/>
            </a:endParaRPr>
          </a:p>
        </p:txBody>
      </p:sp>
      <p:sp>
        <p:nvSpPr>
          <p:cNvPr id="7" name="Text Placeholder 2"/>
          <p:cNvSpPr>
            <a:spLocks noGrp="1"/>
          </p:cNvSpPr>
          <p:nvPr>
            <p:ph type="body" idx="1"/>
          </p:nvPr>
        </p:nvSpPr>
        <p:spPr>
          <a:xfrm>
            <a:off x="773411" y="2032777"/>
            <a:ext cx="4869743" cy="769809"/>
          </a:xfrm>
          <a:prstGeom prst="rect">
            <a:avLst/>
          </a:prstGeom>
        </p:spPr>
        <p:txBody>
          <a:bodyPr anchor="b">
            <a:noAutofit/>
          </a:bodyPr>
          <a:lstStyle>
            <a:lvl1pPr marL="0" indent="0" algn="l">
              <a:lnSpc>
                <a:spcPct val="100000"/>
              </a:lnSpc>
              <a:buNone/>
              <a:defRPr sz="2200" b="0" cap="none" baseline="0">
                <a:solidFill>
                  <a:srgbClr val="00A9F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Content Placeholder 3"/>
          <p:cNvSpPr>
            <a:spLocks noGrp="1"/>
          </p:cNvSpPr>
          <p:nvPr>
            <p:ph sz="half" idx="2"/>
          </p:nvPr>
        </p:nvSpPr>
        <p:spPr>
          <a:xfrm>
            <a:off x="773410" y="3337854"/>
            <a:ext cx="4869744" cy="3040252"/>
          </a:xfrm>
          <a:prstGeom prst="rect">
            <a:avLst/>
          </a:prstGeom>
        </p:spPr>
        <p:txBody>
          <a:bodyPr>
            <a:noAutofit/>
          </a:bodyPr>
          <a:lstStyle>
            <a:lvl1pPr marL="228600" indent="-228600">
              <a:lnSpc>
                <a:spcPct val="100000"/>
              </a:lnSpc>
              <a:buClr>
                <a:srgbClr val="00A9FF"/>
              </a:buClr>
              <a:buFont typeface="Wingdings" charset="2"/>
              <a:buChar char="§"/>
              <a:defRPr sz="3200" b="0">
                <a:solidFill>
                  <a:schemeClr val="tx1"/>
                </a:solidFill>
              </a:defRPr>
            </a:lvl1pPr>
            <a:lvl2pPr marL="685800" indent="-228600">
              <a:lnSpc>
                <a:spcPct val="100000"/>
              </a:lnSpc>
              <a:buClr>
                <a:srgbClr val="00A9FF"/>
              </a:buClr>
              <a:buFont typeface="Wingdings" charset="2"/>
              <a:buChar char="§"/>
              <a:defRPr sz="3200" b="0">
                <a:solidFill>
                  <a:schemeClr val="tx1"/>
                </a:solidFill>
              </a:defRPr>
            </a:lvl2pPr>
            <a:lvl3pPr marL="1143000" indent="-228600">
              <a:lnSpc>
                <a:spcPct val="100000"/>
              </a:lnSpc>
              <a:buClr>
                <a:srgbClr val="00A9FF"/>
              </a:buClr>
              <a:buFont typeface="Wingdings" charset="2"/>
              <a:buChar char="§"/>
              <a:defRPr sz="3200" b="0">
                <a:solidFill>
                  <a:schemeClr val="tx1"/>
                </a:solidFill>
              </a:defRPr>
            </a:lvl3pPr>
            <a:lvl4pPr>
              <a:defRPr sz="3200"/>
            </a:lvl4pPr>
            <a:lvl5pPr>
              <a:defRPr sz="3200"/>
            </a:lvl5pPr>
          </a:lstStyle>
          <a:p>
            <a:pPr lvl="0"/>
            <a:r>
              <a:rPr lang="en-US"/>
              <a:t>Edit Master text styles</a:t>
            </a:r>
          </a:p>
          <a:p>
            <a:pPr lvl="1"/>
            <a:r>
              <a:rPr lang="en-US"/>
              <a:t>Second level</a:t>
            </a:r>
          </a:p>
          <a:p>
            <a:pPr lvl="2"/>
            <a:r>
              <a:rPr lang="en-US"/>
              <a:t>Third level</a:t>
            </a:r>
          </a:p>
        </p:txBody>
      </p:sp>
      <p:sp>
        <p:nvSpPr>
          <p:cNvPr id="9" name="Text Placeholder 2"/>
          <p:cNvSpPr>
            <a:spLocks noGrp="1"/>
          </p:cNvSpPr>
          <p:nvPr>
            <p:ph type="body" idx="12"/>
          </p:nvPr>
        </p:nvSpPr>
        <p:spPr>
          <a:xfrm>
            <a:off x="5968074" y="2032777"/>
            <a:ext cx="4869743" cy="769809"/>
          </a:xfrm>
          <a:prstGeom prst="rect">
            <a:avLst/>
          </a:prstGeom>
        </p:spPr>
        <p:txBody>
          <a:bodyPr anchor="b">
            <a:noAutofit/>
          </a:bodyPr>
          <a:lstStyle>
            <a:lvl1pPr marL="0" indent="0" algn="l">
              <a:lnSpc>
                <a:spcPct val="100000"/>
              </a:lnSpc>
              <a:buNone/>
              <a:defRPr sz="2200" b="0" cap="none" baseline="0">
                <a:solidFill>
                  <a:srgbClr val="00A9F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Content Placeholder 3"/>
          <p:cNvSpPr>
            <a:spLocks noGrp="1"/>
          </p:cNvSpPr>
          <p:nvPr>
            <p:ph sz="half" idx="13"/>
          </p:nvPr>
        </p:nvSpPr>
        <p:spPr>
          <a:xfrm>
            <a:off x="5968073" y="3337854"/>
            <a:ext cx="4869744" cy="3040251"/>
          </a:xfrm>
          <a:prstGeom prst="rect">
            <a:avLst/>
          </a:prstGeom>
        </p:spPr>
        <p:txBody>
          <a:bodyPr>
            <a:noAutofit/>
          </a:bodyPr>
          <a:lstStyle>
            <a:lvl1pPr marL="228600" indent="-228600">
              <a:lnSpc>
                <a:spcPct val="100000"/>
              </a:lnSpc>
              <a:buClr>
                <a:srgbClr val="00A9FF"/>
              </a:buClr>
              <a:buFont typeface="Wingdings" charset="2"/>
              <a:buChar char="§"/>
              <a:defRPr sz="3200" b="0">
                <a:solidFill>
                  <a:schemeClr val="tx1"/>
                </a:solidFill>
              </a:defRPr>
            </a:lvl1pPr>
            <a:lvl2pPr marL="685800" indent="-228600">
              <a:lnSpc>
                <a:spcPct val="100000"/>
              </a:lnSpc>
              <a:buClr>
                <a:srgbClr val="00A9FF"/>
              </a:buClr>
              <a:buFont typeface="Wingdings" charset="2"/>
              <a:buChar char="§"/>
              <a:defRPr sz="3200" b="0">
                <a:solidFill>
                  <a:schemeClr val="tx1"/>
                </a:solidFill>
              </a:defRPr>
            </a:lvl2pPr>
            <a:lvl3pPr marL="1143000" indent="-228600">
              <a:lnSpc>
                <a:spcPct val="100000"/>
              </a:lnSpc>
              <a:buClr>
                <a:srgbClr val="00A9FF"/>
              </a:buClr>
              <a:buFont typeface="Wingdings" charset="2"/>
              <a:buChar char="§"/>
              <a:defRPr sz="3200" b="0">
                <a:solidFill>
                  <a:schemeClr val="tx1"/>
                </a:solidFill>
              </a:defRPr>
            </a:lvl3pPr>
            <a:lvl4pPr>
              <a:defRPr sz="3200"/>
            </a:lvl4pPr>
            <a:lvl5pPr>
              <a:defRPr sz="3200"/>
            </a:lvl5pPr>
          </a:lstStyle>
          <a:p>
            <a:pPr lvl="0"/>
            <a:r>
              <a:rPr lang="en-US"/>
              <a:t>Edit Master text styles</a:t>
            </a:r>
          </a:p>
          <a:p>
            <a:pPr lvl="1"/>
            <a:r>
              <a:rPr lang="en-US"/>
              <a:t>Second level</a:t>
            </a:r>
          </a:p>
          <a:p>
            <a:pPr lvl="2"/>
            <a:r>
              <a:rPr lang="en-US"/>
              <a:t>Third level</a:t>
            </a:r>
          </a:p>
        </p:txBody>
      </p:sp>
      <p:sp>
        <p:nvSpPr>
          <p:cNvPr id="11" name="Title 1"/>
          <p:cNvSpPr>
            <a:spLocks noGrp="1"/>
          </p:cNvSpPr>
          <p:nvPr>
            <p:ph type="title" hasCustomPrompt="1"/>
          </p:nvPr>
        </p:nvSpPr>
        <p:spPr>
          <a:xfrm>
            <a:off x="773410" y="979687"/>
            <a:ext cx="10064407" cy="637077"/>
          </a:xfrm>
          <a:prstGeom prst="rect">
            <a:avLst/>
          </a:prstGeom>
        </p:spPr>
        <p:txBody>
          <a:bodyPr>
            <a:normAutofit/>
          </a:bodyPr>
          <a:lstStyle>
            <a:lvl1pPr algn="l">
              <a:defRPr sz="1800" b="1" i="0">
                <a:solidFill>
                  <a:srgbClr val="00A9FF"/>
                </a:solidFill>
                <a:latin typeface="Arial" charset="0"/>
                <a:ea typeface="Arial" charset="0"/>
                <a:cs typeface="Arial" charset="0"/>
              </a:defRPr>
            </a:lvl1pPr>
          </a:lstStyle>
          <a:p>
            <a:r>
              <a:rPr lang="en-US" dirty="0"/>
              <a:t>Click to edit master title style</a:t>
            </a:r>
          </a:p>
        </p:txBody>
      </p:sp>
    </p:spTree>
    <p:extLst>
      <p:ext uri="{BB962C8B-B14F-4D97-AF65-F5344CB8AC3E}">
        <p14:creationId xmlns:p14="http://schemas.microsoft.com/office/powerpoint/2010/main" val="190346404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R-1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97111173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R-13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7686794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DESCA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309855481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DESCANT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295596740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ier Tap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387660410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Design Draft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3405251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Rabbit Lin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265233137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Machine Shop">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270606362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Control Room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269207687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Control Room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1559362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4"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dirty="0">
              <a:solidFill>
                <a:schemeClr val="bg2">
                  <a:lumMod val="10000"/>
                </a:schemeClr>
              </a:solidFill>
              <a:latin typeface="Arial" panose="020B0604020202020204"/>
            </a:endParaRPr>
          </a:p>
        </p:txBody>
      </p:sp>
      <p:sp>
        <p:nvSpPr>
          <p:cNvPr id="10" name="Title 1"/>
          <p:cNvSpPr>
            <a:spLocks noGrp="1"/>
          </p:cNvSpPr>
          <p:nvPr>
            <p:ph type="title"/>
          </p:nvPr>
        </p:nvSpPr>
        <p:spPr>
          <a:xfrm>
            <a:off x="661743" y="2032776"/>
            <a:ext cx="3938833" cy="1581962"/>
          </a:xfrm>
          <a:prstGeom prst="rect">
            <a:avLst/>
          </a:prstGeom>
        </p:spPr>
        <p:txBody>
          <a:bodyPr anchor="t">
            <a:normAutofit/>
          </a:bodyPr>
          <a:lstStyle>
            <a:lvl1pPr algn="l">
              <a:defRPr sz="3200" b="0">
                <a:solidFill>
                  <a:srgbClr val="00B0F0"/>
                </a:solidFill>
                <a:latin typeface="+mn-lt"/>
              </a:defRPr>
            </a:lvl1pPr>
          </a:lstStyle>
          <a:p>
            <a:r>
              <a:rPr lang="en-US"/>
              <a:t>Click to edit Master title style</a:t>
            </a:r>
            <a:endParaRPr lang="en-US" dirty="0"/>
          </a:p>
        </p:txBody>
      </p:sp>
      <p:sp>
        <p:nvSpPr>
          <p:cNvPr id="11" name="Subtitle 2"/>
          <p:cNvSpPr>
            <a:spLocks noGrp="1"/>
          </p:cNvSpPr>
          <p:nvPr>
            <p:ph type="subTitle" idx="11"/>
          </p:nvPr>
        </p:nvSpPr>
        <p:spPr>
          <a:xfrm>
            <a:off x="661743" y="3814534"/>
            <a:ext cx="3938833" cy="900340"/>
          </a:xfrm>
          <a:prstGeom prst="rect">
            <a:avLst/>
          </a:prstGeom>
        </p:spPr>
        <p:txBody>
          <a:bodyPr tIns="0" anchor="b">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2" name="Content Placeholder 2"/>
          <p:cNvSpPr>
            <a:spLocks noGrp="1"/>
          </p:cNvSpPr>
          <p:nvPr>
            <p:ph idx="1"/>
          </p:nvPr>
        </p:nvSpPr>
        <p:spPr>
          <a:xfrm>
            <a:off x="5075864" y="2032776"/>
            <a:ext cx="5446278" cy="3931442"/>
          </a:xfrm>
          <a:prstGeom prst="rect">
            <a:avLst/>
          </a:prstGeom>
        </p:spPr>
        <p:txBody>
          <a:bodyPr anchor="ctr"/>
          <a:lstStyle>
            <a:lvl1pPr marL="228600" indent="-228600">
              <a:buClr>
                <a:srgbClr val="00A9FF"/>
              </a:buClr>
              <a:buFont typeface="Wingdings" charset="2"/>
              <a:buChar char="§"/>
              <a:defRPr sz="3200" b="0" i="0">
                <a:solidFill>
                  <a:schemeClr val="tx1"/>
                </a:solidFill>
                <a:latin typeface="Arial" charset="0"/>
                <a:ea typeface="Arial" charset="0"/>
                <a:cs typeface="Arial" charset="0"/>
              </a:defRPr>
            </a:lvl1pPr>
            <a:lvl2pPr marL="685800" indent="-228600">
              <a:buClr>
                <a:srgbClr val="00A9FF"/>
              </a:buClr>
              <a:buFont typeface="Wingdings" charset="2"/>
              <a:buChar char="§"/>
              <a:defRPr sz="3200" b="0" i="0">
                <a:solidFill>
                  <a:schemeClr val="tx1"/>
                </a:solidFill>
                <a:latin typeface="Arial" charset="0"/>
                <a:ea typeface="Arial" charset="0"/>
                <a:cs typeface="Arial" charset="0"/>
              </a:defRPr>
            </a:lvl2pPr>
            <a:lvl3pPr marL="1143000" indent="-228600">
              <a:buClr>
                <a:srgbClr val="00A9FF"/>
              </a:buClr>
              <a:buFont typeface="Wingdings" charset="2"/>
              <a:buChar char="§"/>
              <a:defRPr sz="3200" b="0" i="0">
                <a:solidFill>
                  <a:schemeClr val="tx1"/>
                </a:solidFill>
                <a:latin typeface="Arial" charset="0"/>
                <a:ea typeface="Arial" charset="0"/>
                <a:cs typeface="Arial" charset="0"/>
              </a:defRPr>
            </a:lvl3pPr>
            <a:lvl4pPr marL="1600200" indent="-228600">
              <a:buClr>
                <a:srgbClr val="00A9FF"/>
              </a:buClr>
              <a:buFont typeface="Wingdings" charset="2"/>
              <a:buChar char="§"/>
              <a:defRPr sz="3200" b="0" i="0">
                <a:solidFill>
                  <a:schemeClr val="tx1"/>
                </a:solidFill>
                <a:latin typeface="Arial" charset="0"/>
                <a:ea typeface="Arial" charset="0"/>
                <a:cs typeface="Arial" charset="0"/>
              </a:defRPr>
            </a:lvl4pPr>
            <a:lvl5pPr marL="2057400" indent="-228600">
              <a:buClr>
                <a:srgbClr val="00A9FF"/>
              </a:buClr>
              <a:buFont typeface="Wingdings" charset="2"/>
              <a:buChar char="§"/>
              <a:defRPr sz="3200" b="0" i="0">
                <a:solidFill>
                  <a:schemeClr val="tx1"/>
                </a:solidFill>
                <a:latin typeface="Arial" charset="0"/>
                <a:ea typeface="Arial" charset="0"/>
                <a:cs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5636537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Control Room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316790916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Paper Clip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730069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4"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dirty="0">
              <a:solidFill>
                <a:schemeClr val="bg2">
                  <a:lumMod val="10000"/>
                </a:schemeClr>
              </a:solidFill>
              <a:latin typeface="Arial" panose="020B0604020202020204"/>
            </a:endParaRPr>
          </a:p>
        </p:txBody>
      </p:sp>
      <p:sp>
        <p:nvSpPr>
          <p:cNvPr id="8" name="Title 1"/>
          <p:cNvSpPr>
            <a:spLocks noGrp="1"/>
          </p:cNvSpPr>
          <p:nvPr>
            <p:ph type="title"/>
          </p:nvPr>
        </p:nvSpPr>
        <p:spPr>
          <a:xfrm>
            <a:off x="661743" y="2032776"/>
            <a:ext cx="3938833" cy="1581962"/>
          </a:xfrm>
          <a:prstGeom prst="rect">
            <a:avLst/>
          </a:prstGeom>
        </p:spPr>
        <p:txBody>
          <a:bodyPr anchor="t">
            <a:normAutofit/>
          </a:bodyPr>
          <a:lstStyle>
            <a:lvl1pPr algn="l">
              <a:defRPr sz="3200" b="0" i="0">
                <a:solidFill>
                  <a:srgbClr val="00B0F0"/>
                </a:solidFill>
                <a:latin typeface="Arial" charset="0"/>
                <a:ea typeface="Arial" charset="0"/>
                <a:cs typeface="Arial" charset="0"/>
              </a:defRPr>
            </a:lvl1pPr>
          </a:lstStyle>
          <a:p>
            <a:r>
              <a:rPr lang="en-US"/>
              <a:t>Click to edit Master title style</a:t>
            </a:r>
            <a:endParaRPr lang="en-US" dirty="0"/>
          </a:p>
        </p:txBody>
      </p:sp>
      <p:sp>
        <p:nvSpPr>
          <p:cNvPr id="9" name="Subtitle 2"/>
          <p:cNvSpPr>
            <a:spLocks noGrp="1"/>
          </p:cNvSpPr>
          <p:nvPr>
            <p:ph type="subTitle" idx="11"/>
          </p:nvPr>
        </p:nvSpPr>
        <p:spPr>
          <a:xfrm>
            <a:off x="661743" y="3814534"/>
            <a:ext cx="3938833" cy="900340"/>
          </a:xfrm>
          <a:prstGeom prst="rect">
            <a:avLst/>
          </a:prstGeom>
        </p:spPr>
        <p:txBody>
          <a:bodyPr tIns="0" anchor="b">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Picture Placeholder 2"/>
          <p:cNvSpPr>
            <a:spLocks noGrp="1" noChangeAspect="1"/>
          </p:cNvSpPr>
          <p:nvPr>
            <p:ph type="pic" idx="1"/>
          </p:nvPr>
        </p:nvSpPr>
        <p:spPr>
          <a:xfrm>
            <a:off x="6747062" y="979688"/>
            <a:ext cx="4182876" cy="5881540"/>
          </a:xfrm>
          <a:prstGeom prst="rect">
            <a:avLst/>
          </a:prstGeom>
          <a:solidFill>
            <a:schemeClr val="tx1">
              <a:alpha val="10000"/>
            </a:schemeClr>
          </a:solidFill>
          <a:ln w="9525" cap="sq">
            <a:noFill/>
            <a:miter lim="800000"/>
          </a:ln>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2800">
                <a:solidFill>
                  <a:schemeClr val="bg2">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Tree>
    <p:extLst>
      <p:ext uri="{BB962C8B-B14F-4D97-AF65-F5344CB8AC3E}">
        <p14:creationId xmlns:p14="http://schemas.microsoft.com/office/powerpoint/2010/main" val="14687878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4"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dirty="0">
              <a:solidFill>
                <a:schemeClr val="bg2">
                  <a:lumMod val="10000"/>
                </a:schemeClr>
              </a:solidFill>
              <a:latin typeface="Arial" panose="020B0604020202020204"/>
            </a:endParaRPr>
          </a:p>
        </p:txBody>
      </p:sp>
      <p:sp>
        <p:nvSpPr>
          <p:cNvPr id="8" name="Vertical Text Placeholder 2"/>
          <p:cNvSpPr>
            <a:spLocks noGrp="1"/>
          </p:cNvSpPr>
          <p:nvPr>
            <p:ph type="body" orient="vert" idx="1"/>
          </p:nvPr>
        </p:nvSpPr>
        <p:spPr>
          <a:xfrm>
            <a:off x="1947791" y="2032777"/>
            <a:ext cx="7687507" cy="4439522"/>
          </a:xfrm>
          <a:prstGeom prst="rect">
            <a:avLst/>
          </a:prstGeom>
        </p:spPr>
        <p:txBody>
          <a:bodyPr vert="eaVert">
            <a:normAutofit/>
          </a:bodyPr>
          <a:lstStyle>
            <a:lvl1pPr marL="228600" indent="-228600">
              <a:lnSpc>
                <a:spcPct val="100000"/>
              </a:lnSpc>
              <a:buClr>
                <a:srgbClr val="00B0F0"/>
              </a:buClr>
              <a:buFont typeface="Wingdings" charset="2"/>
              <a:buChar char="§"/>
              <a:defRPr sz="3200" b="0">
                <a:solidFill>
                  <a:schemeClr val="tx1"/>
                </a:solidFill>
              </a:defRPr>
            </a:lvl1pPr>
            <a:lvl2pPr marL="685800" indent="-228600">
              <a:lnSpc>
                <a:spcPct val="100000"/>
              </a:lnSpc>
              <a:buClr>
                <a:srgbClr val="00B0F0"/>
              </a:buClr>
              <a:buFont typeface="Wingdings" charset="2"/>
              <a:buChar char="§"/>
              <a:defRPr sz="3200" b="0">
                <a:solidFill>
                  <a:schemeClr val="tx1"/>
                </a:solidFill>
              </a:defRPr>
            </a:lvl2pPr>
            <a:lvl3pPr marL="1143000" indent="-228600">
              <a:lnSpc>
                <a:spcPct val="100000"/>
              </a:lnSpc>
              <a:buClr>
                <a:srgbClr val="00B0F0"/>
              </a:buClr>
              <a:buFont typeface="Wingdings" charset="2"/>
              <a:buChar char="§"/>
              <a:defRPr sz="3200" b="0">
                <a:solidFill>
                  <a:schemeClr val="tx1"/>
                </a:solidFill>
              </a:defRPr>
            </a:lvl3pPr>
            <a:lvl4pPr marL="1600200" indent="-228600">
              <a:lnSpc>
                <a:spcPct val="100000"/>
              </a:lnSpc>
              <a:buClr>
                <a:srgbClr val="00B0F0"/>
              </a:buClr>
              <a:buFont typeface="Wingdings" charset="2"/>
              <a:buChar char="§"/>
              <a:defRPr sz="3200" b="0">
                <a:solidFill>
                  <a:schemeClr val="tx1"/>
                </a:solidFill>
              </a:defRPr>
            </a:lvl4pPr>
            <a:lvl5pPr marL="2057400" indent="-228600">
              <a:lnSpc>
                <a:spcPct val="100000"/>
              </a:lnSpc>
              <a:buClr>
                <a:srgbClr val="00B0F0"/>
              </a:buClr>
              <a:buFont typeface="Wingdings" charset="2"/>
              <a:buChar char="§"/>
              <a:defRPr sz="3200" b="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1"/>
          <p:cNvSpPr>
            <a:spLocks noGrp="1"/>
          </p:cNvSpPr>
          <p:nvPr>
            <p:ph type="title" hasCustomPrompt="1"/>
          </p:nvPr>
        </p:nvSpPr>
        <p:spPr>
          <a:xfrm>
            <a:off x="1947791" y="979688"/>
            <a:ext cx="7687507" cy="663582"/>
          </a:xfrm>
          <a:prstGeom prst="rect">
            <a:avLst/>
          </a:prstGeom>
        </p:spPr>
        <p:txBody>
          <a:bodyPr>
            <a:normAutofit/>
          </a:bodyPr>
          <a:lstStyle>
            <a:lvl1pPr algn="l">
              <a:defRPr sz="1800" b="1" i="0">
                <a:solidFill>
                  <a:srgbClr val="00B0F0"/>
                </a:solidFill>
                <a:latin typeface="Arial" charset="0"/>
                <a:ea typeface="Arial" charset="0"/>
                <a:cs typeface="Arial" charset="0"/>
              </a:defRPr>
            </a:lvl1pPr>
          </a:lstStyle>
          <a:p>
            <a:r>
              <a:rPr lang="en-US" dirty="0"/>
              <a:t>Click to edit master title style</a:t>
            </a:r>
          </a:p>
        </p:txBody>
      </p:sp>
    </p:spTree>
    <p:extLst>
      <p:ext uri="{BB962C8B-B14F-4D97-AF65-F5344CB8AC3E}">
        <p14:creationId xmlns:p14="http://schemas.microsoft.com/office/powerpoint/2010/main" val="5920659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4"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dirty="0">
              <a:solidFill>
                <a:schemeClr val="bg2">
                  <a:lumMod val="10000"/>
                </a:schemeClr>
              </a:solidFill>
              <a:latin typeface="Arial" panose="020B0604020202020204"/>
            </a:endParaRPr>
          </a:p>
        </p:txBody>
      </p:sp>
      <p:sp>
        <p:nvSpPr>
          <p:cNvPr id="8" name="Vertical Text Placeholder 2"/>
          <p:cNvSpPr>
            <a:spLocks noGrp="1"/>
          </p:cNvSpPr>
          <p:nvPr>
            <p:ph type="body" orient="vert" idx="1"/>
          </p:nvPr>
        </p:nvSpPr>
        <p:spPr>
          <a:xfrm>
            <a:off x="1947791" y="2032777"/>
            <a:ext cx="6921889" cy="4439522"/>
          </a:xfrm>
          <a:prstGeom prst="rect">
            <a:avLst/>
          </a:prstGeom>
        </p:spPr>
        <p:txBody>
          <a:bodyPr vert="eaVert">
            <a:normAutofit/>
          </a:bodyPr>
          <a:lstStyle>
            <a:lvl1pPr marL="228600" indent="-228600">
              <a:lnSpc>
                <a:spcPct val="100000"/>
              </a:lnSpc>
              <a:buClr>
                <a:srgbClr val="00B0F0"/>
              </a:buClr>
              <a:buFont typeface="Wingdings" charset="2"/>
              <a:buChar char="§"/>
              <a:defRPr sz="3200" b="0">
                <a:solidFill>
                  <a:schemeClr val="tx1"/>
                </a:solidFill>
              </a:defRPr>
            </a:lvl1pPr>
            <a:lvl2pPr marL="685800" indent="-228600">
              <a:lnSpc>
                <a:spcPct val="100000"/>
              </a:lnSpc>
              <a:buClr>
                <a:srgbClr val="00B0F0"/>
              </a:buClr>
              <a:buFont typeface="Wingdings" charset="2"/>
              <a:buChar char="§"/>
              <a:defRPr sz="3200" b="0">
                <a:solidFill>
                  <a:schemeClr val="tx1"/>
                </a:solidFill>
              </a:defRPr>
            </a:lvl2pPr>
            <a:lvl3pPr marL="1143000" indent="-228600">
              <a:lnSpc>
                <a:spcPct val="100000"/>
              </a:lnSpc>
              <a:buClr>
                <a:srgbClr val="00B0F0"/>
              </a:buClr>
              <a:buFont typeface="Wingdings" charset="2"/>
              <a:buChar char="§"/>
              <a:defRPr sz="3200" b="0">
                <a:solidFill>
                  <a:schemeClr val="tx1"/>
                </a:solidFill>
              </a:defRPr>
            </a:lvl3pPr>
            <a:lvl4pPr marL="1600200" indent="-228600">
              <a:lnSpc>
                <a:spcPct val="100000"/>
              </a:lnSpc>
              <a:buClr>
                <a:srgbClr val="00B0F0"/>
              </a:buClr>
              <a:buFont typeface="Wingdings" charset="2"/>
              <a:buChar char="§"/>
              <a:defRPr sz="3200" b="0">
                <a:solidFill>
                  <a:schemeClr val="tx1"/>
                </a:solidFill>
              </a:defRPr>
            </a:lvl4pPr>
            <a:lvl5pPr marL="2057400" indent="-228600">
              <a:lnSpc>
                <a:spcPct val="100000"/>
              </a:lnSpc>
              <a:buClr>
                <a:srgbClr val="00B0F0"/>
              </a:buClr>
              <a:buFont typeface="Wingdings" charset="2"/>
              <a:buChar char="§"/>
              <a:defRPr sz="3200" b="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1"/>
          <p:cNvSpPr>
            <a:spLocks noGrp="1"/>
          </p:cNvSpPr>
          <p:nvPr>
            <p:ph type="title" hasCustomPrompt="1"/>
          </p:nvPr>
        </p:nvSpPr>
        <p:spPr>
          <a:xfrm rot="5400000">
            <a:off x="7116880" y="3953881"/>
            <a:ext cx="4439522" cy="597317"/>
          </a:xfrm>
          <a:prstGeom prst="rect">
            <a:avLst/>
          </a:prstGeom>
        </p:spPr>
        <p:txBody>
          <a:bodyPr>
            <a:normAutofit/>
          </a:bodyPr>
          <a:lstStyle>
            <a:lvl1pPr algn="l">
              <a:defRPr sz="1800" b="1" i="0">
                <a:solidFill>
                  <a:srgbClr val="00B0F0"/>
                </a:solidFill>
                <a:latin typeface="Arial" charset="0"/>
                <a:ea typeface="Arial" charset="0"/>
                <a:cs typeface="Arial" charset="0"/>
              </a:defRPr>
            </a:lvl1pPr>
          </a:lstStyle>
          <a:p>
            <a:r>
              <a:rPr lang="en-US" dirty="0"/>
              <a:t>Click to edit master title style</a:t>
            </a:r>
          </a:p>
        </p:txBody>
      </p:sp>
    </p:spTree>
    <p:extLst>
      <p:ext uri="{BB962C8B-B14F-4D97-AF65-F5344CB8AC3E}">
        <p14:creationId xmlns:p14="http://schemas.microsoft.com/office/powerpoint/2010/main" val="15606682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losure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5957888"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
        <p:nvSpPr>
          <p:cNvPr id="4" name="Rectangle 3"/>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bg1"/>
              </a:solidFill>
              <a:effectLst/>
              <a:uLnTx/>
              <a:uFillTx/>
              <a:latin typeface="Arial" panose="020B0604020202020204"/>
              <a:ea typeface=""/>
              <a:cs typeface=""/>
            </a:endParaRPr>
          </a:p>
        </p:txBody>
      </p:sp>
      <p:sp>
        <p:nvSpPr>
          <p:cNvPr id="6" name="Slide Number Placeholder 5"/>
          <p:cNvSpPr txBox="1">
            <a:spLocks/>
          </p:cNvSpPr>
          <p:nvPr userDrawn="1"/>
        </p:nvSpPr>
        <p:spPr>
          <a:xfrm>
            <a:off x="11392788"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dirty="0">
              <a:solidFill>
                <a:schemeClr val="bg2">
                  <a:lumMod val="10000"/>
                </a:schemeClr>
              </a:solidFill>
              <a:latin typeface="Arial" panose="020B0604020202020204"/>
            </a:endParaRP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49822" y="204095"/>
            <a:ext cx="1947186" cy="350306"/>
          </a:xfrm>
          <a:prstGeom prst="rect">
            <a:avLst/>
          </a:prstGeom>
        </p:spPr>
      </p:pic>
      <p:sp>
        <p:nvSpPr>
          <p:cNvPr id="9" name="TextBox 8"/>
          <p:cNvSpPr txBox="1"/>
          <p:nvPr userDrawn="1"/>
        </p:nvSpPr>
        <p:spPr>
          <a:xfrm rot="16200000">
            <a:off x="10098877" y="4771510"/>
            <a:ext cx="3514724" cy="503984"/>
          </a:xfrm>
          <a:prstGeom prst="rect">
            <a:avLst/>
          </a:prstGeom>
          <a:noFill/>
        </p:spPr>
        <p:txBody>
          <a:bodyPr wrap="square" rtlCol="0">
            <a:spAutoFit/>
          </a:bodyPr>
          <a:lstStyle/>
          <a:p>
            <a:pPr>
              <a:lnSpc>
                <a:spcPts val="1560"/>
              </a:lnSpc>
            </a:pPr>
            <a:r>
              <a:rPr lang="en-US" b="1" dirty="0">
                <a:solidFill>
                  <a:srgbClr val="00B0F0"/>
                </a:solidFill>
                <a:latin typeface="Arial" charset="0"/>
                <a:ea typeface="Arial" charset="0"/>
                <a:cs typeface="Arial" charset="0"/>
              </a:rPr>
              <a:t>Discovery,</a:t>
            </a:r>
          </a:p>
          <a:p>
            <a:pPr>
              <a:lnSpc>
                <a:spcPts val="1560"/>
              </a:lnSpc>
            </a:pPr>
            <a:r>
              <a:rPr lang="en-US" b="1" dirty="0">
                <a:solidFill>
                  <a:srgbClr val="00B0F0"/>
                </a:solidFill>
                <a:latin typeface="Arial" charset="0"/>
                <a:ea typeface="Arial" charset="0"/>
                <a:cs typeface="Arial" charset="0"/>
              </a:rPr>
              <a:t>accelerated</a:t>
            </a:r>
          </a:p>
        </p:txBody>
      </p:sp>
      <p:sp>
        <p:nvSpPr>
          <p:cNvPr id="10" name="Title 1"/>
          <p:cNvSpPr>
            <a:spLocks noGrp="1"/>
          </p:cNvSpPr>
          <p:nvPr>
            <p:ph type="title" hasCustomPrompt="1"/>
          </p:nvPr>
        </p:nvSpPr>
        <p:spPr>
          <a:xfrm>
            <a:off x="661743" y="2032776"/>
            <a:ext cx="3938833" cy="1581961"/>
          </a:xfrm>
          <a:prstGeom prst="rect">
            <a:avLst/>
          </a:prstGeom>
        </p:spPr>
        <p:txBody>
          <a:bodyPr anchor="t">
            <a:normAutofit/>
          </a:bodyPr>
          <a:lstStyle>
            <a:lvl1pPr algn="l">
              <a:defRPr sz="3200" b="0" i="0">
                <a:solidFill>
                  <a:schemeClr val="tx1"/>
                </a:solidFill>
                <a:latin typeface="Arial" charset="0"/>
                <a:ea typeface="Arial" charset="0"/>
                <a:cs typeface="Arial" charset="0"/>
              </a:defRPr>
            </a:lvl1pPr>
          </a:lstStyle>
          <a:p>
            <a:r>
              <a:rPr lang="en-US" dirty="0"/>
              <a:t>Thank you</a:t>
            </a:r>
            <a:br>
              <a:rPr lang="en-US" dirty="0"/>
            </a:br>
            <a:r>
              <a:rPr lang="en-US" dirty="0">
                <a:solidFill>
                  <a:srgbClr val="00B0F0"/>
                </a:solidFill>
              </a:rPr>
              <a:t>Merci</a:t>
            </a:r>
            <a:endParaRPr lang="en-US" dirty="0"/>
          </a:p>
        </p:txBody>
      </p:sp>
      <p:sp>
        <p:nvSpPr>
          <p:cNvPr id="13" name="Text Placeholder 12"/>
          <p:cNvSpPr>
            <a:spLocks noGrp="1"/>
          </p:cNvSpPr>
          <p:nvPr>
            <p:ph type="body" sz="quarter" idx="10" hasCustomPrompt="1"/>
          </p:nvPr>
        </p:nvSpPr>
        <p:spPr>
          <a:xfrm>
            <a:off x="661988" y="4493174"/>
            <a:ext cx="3938587" cy="781188"/>
          </a:xfrm>
          <a:prstGeom prst="rect">
            <a:avLst/>
          </a:prstGeom>
        </p:spPr>
        <p:txBody>
          <a:bodyPr/>
          <a:lstStyle>
            <a:lvl1pPr marL="0" indent="0">
              <a:buFontTx/>
              <a:buNone/>
              <a:defRPr sz="1800"/>
            </a:lvl1pPr>
            <a:lvl3pPr marL="914400" indent="0">
              <a:buFontTx/>
              <a:buNone/>
              <a:defRPr/>
            </a:lvl3pPr>
          </a:lstStyle>
          <a:p>
            <a:pPr lvl="0"/>
            <a:r>
              <a:rPr lang="en-US" dirty="0"/>
              <a:t>Social Handles</a:t>
            </a:r>
          </a:p>
        </p:txBody>
      </p:sp>
      <p:sp>
        <p:nvSpPr>
          <p:cNvPr id="14" name="Text Placeholder 12"/>
          <p:cNvSpPr>
            <a:spLocks noGrp="1"/>
          </p:cNvSpPr>
          <p:nvPr>
            <p:ph type="body" sz="quarter" idx="11"/>
          </p:nvPr>
        </p:nvSpPr>
        <p:spPr>
          <a:xfrm>
            <a:off x="661743" y="4118554"/>
            <a:ext cx="3938587" cy="374620"/>
          </a:xfrm>
          <a:prstGeom prst="rect">
            <a:avLst/>
          </a:prstGeom>
        </p:spPr>
        <p:txBody>
          <a:bodyPr/>
          <a:lstStyle>
            <a:lvl1pPr marL="0" indent="0">
              <a:buFontTx/>
              <a:buNone/>
              <a:defRPr sz="2000" b="1">
                <a:solidFill>
                  <a:srgbClr val="00B0F0"/>
                </a:solidFill>
              </a:defRPr>
            </a:lvl1pPr>
            <a:lvl3pPr marL="914400" indent="0">
              <a:buFontTx/>
              <a:buNone/>
              <a:defRPr/>
            </a:lvl3pPr>
          </a:lstStyle>
          <a:p>
            <a:pPr lvl="0"/>
            <a:r>
              <a:rPr lang="en-US"/>
              <a:t>Edit Master text styles</a:t>
            </a:r>
          </a:p>
        </p:txBody>
      </p:sp>
    </p:spTree>
    <p:extLst>
      <p:ext uri="{BB962C8B-B14F-4D97-AF65-F5344CB8AC3E}">
        <p14:creationId xmlns:p14="http://schemas.microsoft.com/office/powerpoint/2010/main" val="11301855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losur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5957888"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
        <p:nvSpPr>
          <p:cNvPr id="4" name="Rectangle 3"/>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bg1"/>
              </a:solidFill>
              <a:effectLst/>
              <a:uLnTx/>
              <a:uFillTx/>
              <a:latin typeface="Arial" panose="020B0604020202020204"/>
              <a:ea typeface=""/>
              <a:cs typeface=""/>
            </a:endParaRPr>
          </a:p>
        </p:txBody>
      </p:sp>
      <p:sp>
        <p:nvSpPr>
          <p:cNvPr id="6" name="Slide Number Placeholder 5"/>
          <p:cNvSpPr txBox="1">
            <a:spLocks/>
          </p:cNvSpPr>
          <p:nvPr userDrawn="1"/>
        </p:nvSpPr>
        <p:spPr>
          <a:xfrm>
            <a:off x="11392788"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dirty="0">
              <a:solidFill>
                <a:schemeClr val="bg2">
                  <a:lumMod val="10000"/>
                </a:schemeClr>
              </a:solidFill>
              <a:latin typeface="Arial" panose="020B0604020202020204"/>
            </a:endParaRP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49822" y="204095"/>
            <a:ext cx="1947186" cy="350306"/>
          </a:xfrm>
          <a:prstGeom prst="rect">
            <a:avLst/>
          </a:prstGeom>
        </p:spPr>
      </p:pic>
      <p:sp>
        <p:nvSpPr>
          <p:cNvPr id="9" name="TextBox 8"/>
          <p:cNvSpPr txBox="1"/>
          <p:nvPr userDrawn="1"/>
        </p:nvSpPr>
        <p:spPr>
          <a:xfrm rot="16200000">
            <a:off x="10098877" y="4771510"/>
            <a:ext cx="3514724" cy="503984"/>
          </a:xfrm>
          <a:prstGeom prst="rect">
            <a:avLst/>
          </a:prstGeom>
          <a:noFill/>
        </p:spPr>
        <p:txBody>
          <a:bodyPr wrap="square" rtlCol="0">
            <a:spAutoFit/>
          </a:bodyPr>
          <a:lstStyle/>
          <a:p>
            <a:pPr>
              <a:lnSpc>
                <a:spcPts val="1560"/>
              </a:lnSpc>
            </a:pPr>
            <a:r>
              <a:rPr lang="en-US" b="1" dirty="0">
                <a:solidFill>
                  <a:srgbClr val="00B0F0"/>
                </a:solidFill>
                <a:latin typeface="Arial" charset="0"/>
                <a:ea typeface="Arial" charset="0"/>
                <a:cs typeface="Arial" charset="0"/>
              </a:rPr>
              <a:t>Discovery,</a:t>
            </a:r>
          </a:p>
          <a:p>
            <a:pPr>
              <a:lnSpc>
                <a:spcPts val="1560"/>
              </a:lnSpc>
            </a:pPr>
            <a:r>
              <a:rPr lang="en-US" b="1" dirty="0">
                <a:solidFill>
                  <a:srgbClr val="00B0F0"/>
                </a:solidFill>
                <a:latin typeface="Arial" charset="0"/>
                <a:ea typeface="Arial" charset="0"/>
                <a:cs typeface="Arial" charset="0"/>
              </a:rPr>
              <a:t>accelerated</a:t>
            </a:r>
          </a:p>
        </p:txBody>
      </p:sp>
      <p:sp>
        <p:nvSpPr>
          <p:cNvPr id="11" name="Title 1"/>
          <p:cNvSpPr>
            <a:spLocks noGrp="1"/>
          </p:cNvSpPr>
          <p:nvPr>
            <p:ph type="title" hasCustomPrompt="1"/>
          </p:nvPr>
        </p:nvSpPr>
        <p:spPr>
          <a:xfrm>
            <a:off x="661743" y="2032776"/>
            <a:ext cx="3938833" cy="1581961"/>
          </a:xfrm>
          <a:prstGeom prst="rect">
            <a:avLst/>
          </a:prstGeom>
        </p:spPr>
        <p:txBody>
          <a:bodyPr anchor="t">
            <a:normAutofit/>
          </a:bodyPr>
          <a:lstStyle>
            <a:lvl1pPr algn="l">
              <a:defRPr sz="3200" b="0" i="0">
                <a:solidFill>
                  <a:schemeClr val="tx1"/>
                </a:solidFill>
                <a:latin typeface="Arial" charset="0"/>
                <a:ea typeface="Arial" charset="0"/>
                <a:cs typeface="Arial" charset="0"/>
              </a:defRPr>
            </a:lvl1pPr>
          </a:lstStyle>
          <a:p>
            <a:r>
              <a:rPr lang="en-US" dirty="0"/>
              <a:t>Thank you</a:t>
            </a:r>
            <a:br>
              <a:rPr lang="en-US" dirty="0"/>
            </a:br>
            <a:r>
              <a:rPr lang="en-US" dirty="0">
                <a:solidFill>
                  <a:srgbClr val="00B0F0"/>
                </a:solidFill>
              </a:rPr>
              <a:t>Merci</a:t>
            </a:r>
            <a:endParaRPr lang="en-US" dirty="0"/>
          </a:p>
        </p:txBody>
      </p:sp>
      <p:sp>
        <p:nvSpPr>
          <p:cNvPr id="12" name="Text Placeholder 12"/>
          <p:cNvSpPr>
            <a:spLocks noGrp="1"/>
          </p:cNvSpPr>
          <p:nvPr>
            <p:ph type="body" sz="quarter" idx="10" hasCustomPrompt="1"/>
          </p:nvPr>
        </p:nvSpPr>
        <p:spPr>
          <a:xfrm>
            <a:off x="661988" y="4493174"/>
            <a:ext cx="3938587" cy="781188"/>
          </a:xfrm>
          <a:prstGeom prst="rect">
            <a:avLst/>
          </a:prstGeom>
        </p:spPr>
        <p:txBody>
          <a:bodyPr/>
          <a:lstStyle>
            <a:lvl1pPr marL="0" indent="0">
              <a:buFontTx/>
              <a:buNone/>
              <a:defRPr sz="1800"/>
            </a:lvl1pPr>
            <a:lvl3pPr marL="914400" indent="0">
              <a:buFontTx/>
              <a:buNone/>
              <a:defRPr/>
            </a:lvl3pPr>
          </a:lstStyle>
          <a:p>
            <a:pPr lvl="0"/>
            <a:r>
              <a:rPr lang="en-US" dirty="0"/>
              <a:t>Social Handles</a:t>
            </a:r>
          </a:p>
        </p:txBody>
      </p:sp>
      <p:sp>
        <p:nvSpPr>
          <p:cNvPr id="13" name="Text Placeholder 12"/>
          <p:cNvSpPr>
            <a:spLocks noGrp="1"/>
          </p:cNvSpPr>
          <p:nvPr>
            <p:ph type="body" sz="quarter" idx="11"/>
          </p:nvPr>
        </p:nvSpPr>
        <p:spPr>
          <a:xfrm>
            <a:off x="661743" y="4118554"/>
            <a:ext cx="3938587" cy="374620"/>
          </a:xfrm>
          <a:prstGeom prst="rect">
            <a:avLst/>
          </a:prstGeom>
        </p:spPr>
        <p:txBody>
          <a:bodyPr/>
          <a:lstStyle>
            <a:lvl1pPr marL="0" indent="0">
              <a:buFontTx/>
              <a:buNone/>
              <a:defRPr sz="2000" b="1">
                <a:solidFill>
                  <a:srgbClr val="00B0F0"/>
                </a:solidFill>
              </a:defRPr>
            </a:lvl1pPr>
            <a:lvl3pPr marL="914400" indent="0">
              <a:buFontTx/>
              <a:buNone/>
              <a:defRPr/>
            </a:lvl3pPr>
          </a:lstStyle>
          <a:p>
            <a:pPr lvl="0"/>
            <a:r>
              <a:rPr lang="en-US"/>
              <a:t>Edit Master text styles</a:t>
            </a:r>
          </a:p>
        </p:txBody>
      </p:sp>
    </p:spTree>
    <p:extLst>
      <p:ext uri="{BB962C8B-B14F-4D97-AF65-F5344CB8AC3E}">
        <p14:creationId xmlns:p14="http://schemas.microsoft.com/office/powerpoint/2010/main" val="5354626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losure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5957888"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
        <p:nvSpPr>
          <p:cNvPr id="4" name="Rectangle 3"/>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bg1"/>
              </a:solidFill>
              <a:effectLst/>
              <a:uLnTx/>
              <a:uFillTx/>
              <a:latin typeface="Arial" panose="020B0604020202020204"/>
              <a:ea typeface=""/>
              <a:cs typeface=""/>
            </a:endParaRPr>
          </a:p>
        </p:txBody>
      </p:sp>
      <p:sp>
        <p:nvSpPr>
          <p:cNvPr id="6" name="Slide Number Placeholder 5"/>
          <p:cNvSpPr txBox="1">
            <a:spLocks/>
          </p:cNvSpPr>
          <p:nvPr userDrawn="1"/>
        </p:nvSpPr>
        <p:spPr>
          <a:xfrm>
            <a:off x="11392788"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dirty="0">
              <a:solidFill>
                <a:schemeClr val="bg2">
                  <a:lumMod val="10000"/>
                </a:schemeClr>
              </a:solidFill>
              <a:latin typeface="Arial" panose="020B0604020202020204"/>
            </a:endParaRP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49822" y="204095"/>
            <a:ext cx="1947186" cy="350306"/>
          </a:xfrm>
          <a:prstGeom prst="rect">
            <a:avLst/>
          </a:prstGeom>
        </p:spPr>
      </p:pic>
      <p:sp>
        <p:nvSpPr>
          <p:cNvPr id="9" name="TextBox 8"/>
          <p:cNvSpPr txBox="1"/>
          <p:nvPr userDrawn="1"/>
        </p:nvSpPr>
        <p:spPr>
          <a:xfrm rot="16200000">
            <a:off x="10098877" y="4771510"/>
            <a:ext cx="3514724" cy="503984"/>
          </a:xfrm>
          <a:prstGeom prst="rect">
            <a:avLst/>
          </a:prstGeom>
          <a:noFill/>
        </p:spPr>
        <p:txBody>
          <a:bodyPr wrap="square" rtlCol="0">
            <a:spAutoFit/>
          </a:bodyPr>
          <a:lstStyle/>
          <a:p>
            <a:pPr>
              <a:lnSpc>
                <a:spcPts val="1560"/>
              </a:lnSpc>
            </a:pPr>
            <a:r>
              <a:rPr lang="en-US" b="1" dirty="0">
                <a:solidFill>
                  <a:srgbClr val="00B0F0"/>
                </a:solidFill>
                <a:latin typeface="Arial" charset="0"/>
                <a:ea typeface="Arial" charset="0"/>
                <a:cs typeface="Arial" charset="0"/>
              </a:rPr>
              <a:t>Discovery,</a:t>
            </a:r>
          </a:p>
          <a:p>
            <a:pPr>
              <a:lnSpc>
                <a:spcPts val="1560"/>
              </a:lnSpc>
            </a:pPr>
            <a:r>
              <a:rPr lang="en-US" b="1" dirty="0">
                <a:solidFill>
                  <a:srgbClr val="00B0F0"/>
                </a:solidFill>
                <a:latin typeface="Arial" charset="0"/>
                <a:ea typeface="Arial" charset="0"/>
                <a:cs typeface="Arial" charset="0"/>
              </a:rPr>
              <a:t>accelerated</a:t>
            </a:r>
          </a:p>
        </p:txBody>
      </p:sp>
      <p:sp>
        <p:nvSpPr>
          <p:cNvPr id="11" name="Title 1"/>
          <p:cNvSpPr>
            <a:spLocks noGrp="1"/>
          </p:cNvSpPr>
          <p:nvPr>
            <p:ph type="title" hasCustomPrompt="1"/>
          </p:nvPr>
        </p:nvSpPr>
        <p:spPr>
          <a:xfrm>
            <a:off x="661743" y="2032776"/>
            <a:ext cx="3938833" cy="1581961"/>
          </a:xfrm>
          <a:prstGeom prst="rect">
            <a:avLst/>
          </a:prstGeom>
        </p:spPr>
        <p:txBody>
          <a:bodyPr anchor="t">
            <a:normAutofit/>
          </a:bodyPr>
          <a:lstStyle>
            <a:lvl1pPr algn="l">
              <a:defRPr sz="3200" b="0" i="0">
                <a:solidFill>
                  <a:schemeClr val="tx1"/>
                </a:solidFill>
                <a:latin typeface="Arial" charset="0"/>
                <a:ea typeface="Arial" charset="0"/>
                <a:cs typeface="Arial" charset="0"/>
              </a:defRPr>
            </a:lvl1pPr>
          </a:lstStyle>
          <a:p>
            <a:r>
              <a:rPr lang="en-US" dirty="0"/>
              <a:t>Thank you</a:t>
            </a:r>
            <a:br>
              <a:rPr lang="en-US" dirty="0"/>
            </a:br>
            <a:r>
              <a:rPr lang="en-US" dirty="0">
                <a:solidFill>
                  <a:srgbClr val="00B0F0"/>
                </a:solidFill>
              </a:rPr>
              <a:t>Merci</a:t>
            </a:r>
            <a:endParaRPr lang="en-US" dirty="0"/>
          </a:p>
        </p:txBody>
      </p:sp>
      <p:sp>
        <p:nvSpPr>
          <p:cNvPr id="12" name="Text Placeholder 12"/>
          <p:cNvSpPr>
            <a:spLocks noGrp="1"/>
          </p:cNvSpPr>
          <p:nvPr>
            <p:ph type="body" sz="quarter" idx="10" hasCustomPrompt="1"/>
          </p:nvPr>
        </p:nvSpPr>
        <p:spPr>
          <a:xfrm>
            <a:off x="661988" y="4493174"/>
            <a:ext cx="3938587" cy="781188"/>
          </a:xfrm>
          <a:prstGeom prst="rect">
            <a:avLst/>
          </a:prstGeom>
        </p:spPr>
        <p:txBody>
          <a:bodyPr/>
          <a:lstStyle>
            <a:lvl1pPr marL="0" indent="0">
              <a:buFontTx/>
              <a:buNone/>
              <a:defRPr sz="1800"/>
            </a:lvl1pPr>
            <a:lvl3pPr marL="914400" indent="0">
              <a:buFontTx/>
              <a:buNone/>
              <a:defRPr/>
            </a:lvl3pPr>
          </a:lstStyle>
          <a:p>
            <a:pPr lvl="0"/>
            <a:r>
              <a:rPr lang="en-US" dirty="0"/>
              <a:t>Social Handles</a:t>
            </a:r>
          </a:p>
        </p:txBody>
      </p:sp>
      <p:sp>
        <p:nvSpPr>
          <p:cNvPr id="13" name="Text Placeholder 12"/>
          <p:cNvSpPr>
            <a:spLocks noGrp="1"/>
          </p:cNvSpPr>
          <p:nvPr>
            <p:ph type="body" sz="quarter" idx="11"/>
          </p:nvPr>
        </p:nvSpPr>
        <p:spPr>
          <a:xfrm>
            <a:off x="661743" y="4118554"/>
            <a:ext cx="3938587" cy="374620"/>
          </a:xfrm>
          <a:prstGeom prst="rect">
            <a:avLst/>
          </a:prstGeom>
        </p:spPr>
        <p:txBody>
          <a:bodyPr/>
          <a:lstStyle>
            <a:lvl1pPr marL="0" indent="0">
              <a:buFontTx/>
              <a:buNone/>
              <a:defRPr sz="2000" b="1">
                <a:solidFill>
                  <a:srgbClr val="00B0F0"/>
                </a:solidFill>
              </a:defRPr>
            </a:lvl1pPr>
            <a:lvl3pPr marL="914400" indent="0">
              <a:buFontTx/>
              <a:buNone/>
              <a:defRPr/>
            </a:lvl3pPr>
          </a:lstStyle>
          <a:p>
            <a:pPr lvl="0"/>
            <a:r>
              <a:rPr lang="en-US"/>
              <a:t>Edit Master text styles</a:t>
            </a:r>
          </a:p>
        </p:txBody>
      </p:sp>
    </p:spTree>
    <p:extLst>
      <p:ext uri="{BB962C8B-B14F-4D97-AF65-F5344CB8AC3E}">
        <p14:creationId xmlns:p14="http://schemas.microsoft.com/office/powerpoint/2010/main" val="15641767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losure Slide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5957888"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
        <p:nvSpPr>
          <p:cNvPr id="4" name="Rectangle 3"/>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bg1"/>
              </a:solidFill>
              <a:effectLst/>
              <a:uLnTx/>
              <a:uFillTx/>
              <a:latin typeface="Arial" panose="020B0604020202020204"/>
              <a:ea typeface=""/>
              <a:cs typeface=""/>
            </a:endParaRPr>
          </a:p>
        </p:txBody>
      </p:sp>
      <p:sp>
        <p:nvSpPr>
          <p:cNvPr id="6" name="Slide Number Placeholder 5"/>
          <p:cNvSpPr txBox="1">
            <a:spLocks/>
          </p:cNvSpPr>
          <p:nvPr userDrawn="1"/>
        </p:nvSpPr>
        <p:spPr>
          <a:xfrm>
            <a:off x="11392788"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dirty="0">
              <a:solidFill>
                <a:schemeClr val="bg2">
                  <a:lumMod val="10000"/>
                </a:schemeClr>
              </a:solidFill>
              <a:latin typeface="Arial" panose="020B0604020202020204"/>
            </a:endParaRP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49822" y="204095"/>
            <a:ext cx="1947186" cy="350306"/>
          </a:xfrm>
          <a:prstGeom prst="rect">
            <a:avLst/>
          </a:prstGeom>
        </p:spPr>
      </p:pic>
      <p:sp>
        <p:nvSpPr>
          <p:cNvPr id="9" name="TextBox 8"/>
          <p:cNvSpPr txBox="1"/>
          <p:nvPr userDrawn="1"/>
        </p:nvSpPr>
        <p:spPr>
          <a:xfrm rot="16200000">
            <a:off x="10098877" y="4771510"/>
            <a:ext cx="3514724" cy="503984"/>
          </a:xfrm>
          <a:prstGeom prst="rect">
            <a:avLst/>
          </a:prstGeom>
          <a:noFill/>
        </p:spPr>
        <p:txBody>
          <a:bodyPr wrap="square" rtlCol="0">
            <a:spAutoFit/>
          </a:bodyPr>
          <a:lstStyle/>
          <a:p>
            <a:pPr>
              <a:lnSpc>
                <a:spcPts val="1560"/>
              </a:lnSpc>
            </a:pPr>
            <a:r>
              <a:rPr lang="en-US" b="1" dirty="0">
                <a:solidFill>
                  <a:srgbClr val="00B0F0"/>
                </a:solidFill>
                <a:latin typeface="Arial" charset="0"/>
                <a:ea typeface="Arial" charset="0"/>
                <a:cs typeface="Arial" charset="0"/>
              </a:rPr>
              <a:t>Discovery,</a:t>
            </a:r>
          </a:p>
          <a:p>
            <a:pPr>
              <a:lnSpc>
                <a:spcPts val="1560"/>
              </a:lnSpc>
            </a:pPr>
            <a:r>
              <a:rPr lang="en-US" b="1" dirty="0">
                <a:solidFill>
                  <a:srgbClr val="00B0F0"/>
                </a:solidFill>
                <a:latin typeface="Arial" charset="0"/>
                <a:ea typeface="Arial" charset="0"/>
                <a:cs typeface="Arial" charset="0"/>
              </a:rPr>
              <a:t>accelerated</a:t>
            </a:r>
          </a:p>
        </p:txBody>
      </p:sp>
      <p:sp>
        <p:nvSpPr>
          <p:cNvPr id="11" name="Title 1"/>
          <p:cNvSpPr>
            <a:spLocks noGrp="1"/>
          </p:cNvSpPr>
          <p:nvPr>
            <p:ph type="title" hasCustomPrompt="1"/>
          </p:nvPr>
        </p:nvSpPr>
        <p:spPr>
          <a:xfrm>
            <a:off x="661743" y="2032776"/>
            <a:ext cx="3938833" cy="1581961"/>
          </a:xfrm>
          <a:prstGeom prst="rect">
            <a:avLst/>
          </a:prstGeom>
        </p:spPr>
        <p:txBody>
          <a:bodyPr anchor="t">
            <a:normAutofit/>
          </a:bodyPr>
          <a:lstStyle>
            <a:lvl1pPr algn="l">
              <a:defRPr sz="3200" b="0" i="0">
                <a:solidFill>
                  <a:schemeClr val="tx1"/>
                </a:solidFill>
                <a:latin typeface="Arial" charset="0"/>
                <a:ea typeface="Arial" charset="0"/>
                <a:cs typeface="Arial" charset="0"/>
              </a:defRPr>
            </a:lvl1pPr>
          </a:lstStyle>
          <a:p>
            <a:r>
              <a:rPr lang="en-US" dirty="0"/>
              <a:t>Thank you</a:t>
            </a:r>
            <a:br>
              <a:rPr lang="en-US" dirty="0"/>
            </a:br>
            <a:r>
              <a:rPr lang="en-US" dirty="0">
                <a:solidFill>
                  <a:srgbClr val="00B0F0"/>
                </a:solidFill>
              </a:rPr>
              <a:t>Merci</a:t>
            </a:r>
            <a:endParaRPr lang="en-US" dirty="0"/>
          </a:p>
        </p:txBody>
      </p:sp>
      <p:sp>
        <p:nvSpPr>
          <p:cNvPr id="12" name="Text Placeholder 12"/>
          <p:cNvSpPr>
            <a:spLocks noGrp="1"/>
          </p:cNvSpPr>
          <p:nvPr>
            <p:ph type="body" sz="quarter" idx="10" hasCustomPrompt="1"/>
          </p:nvPr>
        </p:nvSpPr>
        <p:spPr>
          <a:xfrm>
            <a:off x="661988" y="4493174"/>
            <a:ext cx="3938587" cy="781188"/>
          </a:xfrm>
          <a:prstGeom prst="rect">
            <a:avLst/>
          </a:prstGeom>
        </p:spPr>
        <p:txBody>
          <a:bodyPr/>
          <a:lstStyle>
            <a:lvl1pPr marL="0" indent="0">
              <a:buFontTx/>
              <a:buNone/>
              <a:defRPr sz="1800"/>
            </a:lvl1pPr>
            <a:lvl3pPr marL="914400" indent="0">
              <a:buFontTx/>
              <a:buNone/>
              <a:defRPr/>
            </a:lvl3pPr>
          </a:lstStyle>
          <a:p>
            <a:pPr lvl="0"/>
            <a:r>
              <a:rPr lang="en-US" dirty="0"/>
              <a:t>Social Handles</a:t>
            </a:r>
          </a:p>
        </p:txBody>
      </p:sp>
      <p:sp>
        <p:nvSpPr>
          <p:cNvPr id="13" name="Text Placeholder 12"/>
          <p:cNvSpPr>
            <a:spLocks noGrp="1"/>
          </p:cNvSpPr>
          <p:nvPr>
            <p:ph type="body" sz="quarter" idx="11"/>
          </p:nvPr>
        </p:nvSpPr>
        <p:spPr>
          <a:xfrm>
            <a:off x="661743" y="4118554"/>
            <a:ext cx="3938587" cy="374620"/>
          </a:xfrm>
          <a:prstGeom prst="rect">
            <a:avLst/>
          </a:prstGeom>
        </p:spPr>
        <p:txBody>
          <a:bodyPr/>
          <a:lstStyle>
            <a:lvl1pPr marL="0" indent="0">
              <a:buFontTx/>
              <a:buNone/>
              <a:defRPr sz="2000" b="1">
                <a:solidFill>
                  <a:srgbClr val="00B0F0"/>
                </a:solidFill>
              </a:defRPr>
            </a:lvl1pPr>
            <a:lvl3pPr marL="914400" indent="0">
              <a:buFontTx/>
              <a:buNone/>
              <a:defRPr/>
            </a:lvl3pPr>
          </a:lstStyle>
          <a:p>
            <a:pPr lvl="0"/>
            <a:r>
              <a:rPr lang="en-US"/>
              <a:t>Edit Master text styles</a:t>
            </a:r>
          </a:p>
        </p:txBody>
      </p:sp>
    </p:spTree>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losure Slide 5">
    <p:spTree>
      <p:nvGrpSpPr>
        <p:cNvPr id="1" name=""/>
        <p:cNvGrpSpPr/>
        <p:nvPr/>
      </p:nvGrpSpPr>
      <p:grpSpPr>
        <a:xfrm>
          <a:off x="0" y="0"/>
          <a:ext cx="0" cy="0"/>
          <a:chOff x="0" y="0"/>
          <a:chExt cx="0" cy="0"/>
        </a:xfrm>
      </p:grpSpPr>
      <p:sp>
        <p:nvSpPr>
          <p:cNvPr id="4" name="Rectangle 3"/>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bg1"/>
              </a:solidFill>
              <a:effectLst/>
              <a:uLnTx/>
              <a:uFillTx/>
              <a:latin typeface="Arial" panose="020B0604020202020204"/>
              <a:ea typeface=""/>
              <a:cs typeface=""/>
            </a:endParaRPr>
          </a:p>
        </p:txBody>
      </p:sp>
      <p:sp>
        <p:nvSpPr>
          <p:cNvPr id="5" name="Slide Number Placeholder 5"/>
          <p:cNvSpPr txBox="1">
            <a:spLocks/>
          </p:cNvSpPr>
          <p:nvPr userDrawn="1"/>
        </p:nvSpPr>
        <p:spPr>
          <a:xfrm>
            <a:off x="11392788"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dirty="0">
              <a:solidFill>
                <a:schemeClr val="bg2">
                  <a:lumMod val="10000"/>
                </a:schemeClr>
              </a:solidFill>
              <a:latin typeface="Arial" panose="020B0604020202020204"/>
            </a:endParaRP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9822" y="204095"/>
            <a:ext cx="1947186" cy="350306"/>
          </a:xfrm>
          <a:prstGeom prst="rect">
            <a:avLst/>
          </a:prstGeom>
        </p:spPr>
      </p:pic>
      <p:sp>
        <p:nvSpPr>
          <p:cNvPr id="7" name="TextBox 6"/>
          <p:cNvSpPr txBox="1"/>
          <p:nvPr userDrawn="1"/>
        </p:nvSpPr>
        <p:spPr>
          <a:xfrm rot="16200000">
            <a:off x="10098877" y="4771510"/>
            <a:ext cx="3514724" cy="503984"/>
          </a:xfrm>
          <a:prstGeom prst="rect">
            <a:avLst/>
          </a:prstGeom>
          <a:noFill/>
        </p:spPr>
        <p:txBody>
          <a:bodyPr wrap="square" rtlCol="0">
            <a:spAutoFit/>
          </a:bodyPr>
          <a:lstStyle/>
          <a:p>
            <a:pPr>
              <a:lnSpc>
                <a:spcPts val="1560"/>
              </a:lnSpc>
            </a:pPr>
            <a:r>
              <a:rPr lang="en-US" b="1" dirty="0">
                <a:solidFill>
                  <a:srgbClr val="00B0F0"/>
                </a:solidFill>
                <a:latin typeface="Arial" charset="0"/>
                <a:ea typeface="Arial" charset="0"/>
                <a:cs typeface="Arial" charset="0"/>
              </a:rPr>
              <a:t>Discovery,</a:t>
            </a:r>
          </a:p>
          <a:p>
            <a:pPr>
              <a:lnSpc>
                <a:spcPts val="1560"/>
              </a:lnSpc>
            </a:pPr>
            <a:r>
              <a:rPr lang="en-US" b="1" dirty="0">
                <a:solidFill>
                  <a:srgbClr val="00B0F0"/>
                </a:solidFill>
                <a:latin typeface="Arial" charset="0"/>
                <a:ea typeface="Arial" charset="0"/>
                <a:cs typeface="Arial" charset="0"/>
              </a:rPr>
              <a:t>accelerated</a:t>
            </a:r>
          </a:p>
        </p:txBody>
      </p:sp>
      <p:sp>
        <p:nvSpPr>
          <p:cNvPr id="8" name="Title 1"/>
          <p:cNvSpPr>
            <a:spLocks noGrp="1"/>
          </p:cNvSpPr>
          <p:nvPr>
            <p:ph type="title" hasCustomPrompt="1"/>
          </p:nvPr>
        </p:nvSpPr>
        <p:spPr>
          <a:xfrm>
            <a:off x="661743" y="2032776"/>
            <a:ext cx="3938833" cy="1581961"/>
          </a:xfrm>
          <a:prstGeom prst="rect">
            <a:avLst/>
          </a:prstGeom>
        </p:spPr>
        <p:txBody>
          <a:bodyPr anchor="t">
            <a:normAutofit/>
          </a:bodyPr>
          <a:lstStyle>
            <a:lvl1pPr algn="l">
              <a:defRPr sz="3200" b="0" i="0">
                <a:solidFill>
                  <a:schemeClr val="tx1"/>
                </a:solidFill>
                <a:latin typeface="Arial" charset="0"/>
                <a:ea typeface="Arial" charset="0"/>
                <a:cs typeface="Arial" charset="0"/>
              </a:defRPr>
            </a:lvl1pPr>
          </a:lstStyle>
          <a:p>
            <a:r>
              <a:rPr lang="en-US" dirty="0"/>
              <a:t>Thank you</a:t>
            </a:r>
            <a:br>
              <a:rPr lang="en-US" dirty="0"/>
            </a:br>
            <a:r>
              <a:rPr lang="en-US" dirty="0">
                <a:solidFill>
                  <a:srgbClr val="00B0F0"/>
                </a:solidFill>
              </a:rPr>
              <a:t>Merci</a:t>
            </a:r>
            <a:endParaRPr lang="en-US" dirty="0"/>
          </a:p>
        </p:txBody>
      </p:sp>
      <p:sp>
        <p:nvSpPr>
          <p:cNvPr id="9" name="Text Placeholder 12"/>
          <p:cNvSpPr>
            <a:spLocks noGrp="1"/>
          </p:cNvSpPr>
          <p:nvPr>
            <p:ph type="body" sz="quarter" idx="10" hasCustomPrompt="1"/>
          </p:nvPr>
        </p:nvSpPr>
        <p:spPr>
          <a:xfrm>
            <a:off x="661988" y="4493174"/>
            <a:ext cx="3938587" cy="781188"/>
          </a:xfrm>
          <a:prstGeom prst="rect">
            <a:avLst/>
          </a:prstGeom>
        </p:spPr>
        <p:txBody>
          <a:bodyPr/>
          <a:lstStyle>
            <a:lvl1pPr marL="0" indent="0">
              <a:buFontTx/>
              <a:buNone/>
              <a:defRPr sz="1800"/>
            </a:lvl1pPr>
            <a:lvl3pPr marL="914400" indent="0">
              <a:buFontTx/>
              <a:buNone/>
              <a:defRPr/>
            </a:lvl3pPr>
          </a:lstStyle>
          <a:p>
            <a:pPr lvl="0"/>
            <a:r>
              <a:rPr lang="en-US" dirty="0"/>
              <a:t>Social Handles</a:t>
            </a:r>
          </a:p>
        </p:txBody>
      </p:sp>
      <p:sp>
        <p:nvSpPr>
          <p:cNvPr id="10" name="Text Placeholder 12"/>
          <p:cNvSpPr>
            <a:spLocks noGrp="1"/>
          </p:cNvSpPr>
          <p:nvPr>
            <p:ph type="body" sz="quarter" idx="11"/>
          </p:nvPr>
        </p:nvSpPr>
        <p:spPr>
          <a:xfrm>
            <a:off x="661743" y="4118554"/>
            <a:ext cx="3938587" cy="374620"/>
          </a:xfrm>
          <a:prstGeom prst="rect">
            <a:avLst/>
          </a:prstGeom>
        </p:spPr>
        <p:txBody>
          <a:bodyPr/>
          <a:lstStyle>
            <a:lvl1pPr marL="0" indent="0">
              <a:buFontTx/>
              <a:buNone/>
              <a:defRPr sz="2000" b="1">
                <a:solidFill>
                  <a:srgbClr val="00B0F0"/>
                </a:solidFill>
              </a:defRPr>
            </a:lvl1pPr>
            <a:lvl3pPr marL="914400" indent="0">
              <a:buFontTx/>
              <a:buNone/>
              <a:defRPr/>
            </a:lvl3pPr>
          </a:lstStyle>
          <a:p>
            <a:pPr lvl="0"/>
            <a:r>
              <a:rPr lang="en-US"/>
              <a:t>Edit Master text styles</a:t>
            </a:r>
          </a:p>
        </p:txBody>
      </p:sp>
    </p:spTree>
    <p:extLst>
      <p:ext uri="{BB962C8B-B14F-4D97-AF65-F5344CB8AC3E}">
        <p14:creationId xmlns:p14="http://schemas.microsoft.com/office/powerpoint/2010/main" val="8859343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92426" y="-16387"/>
            <a:ext cx="5957888"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
        <p:nvSpPr>
          <p:cNvPr id="6" name="Rectangle 5"/>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bg1"/>
              </a:solidFill>
              <a:effectLst/>
              <a:uLnTx/>
              <a:uFillTx/>
              <a:latin typeface="Arial" panose="020B0604020202020204"/>
              <a:ea typeface=""/>
              <a:cs typeface=""/>
            </a:endParaRPr>
          </a:p>
        </p:txBody>
      </p:sp>
      <p:sp>
        <p:nvSpPr>
          <p:cNvPr id="8"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dirty="0">
              <a:solidFill>
                <a:schemeClr val="bg2">
                  <a:lumMod val="10000"/>
                </a:schemeClr>
              </a:solidFill>
              <a:latin typeface="Arial" panose="020B0604020202020204"/>
            </a:endParaRP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5680" y="204095"/>
            <a:ext cx="1947186" cy="350306"/>
          </a:xfrm>
          <a:prstGeom prst="rect">
            <a:avLst/>
          </a:prstGeom>
        </p:spPr>
      </p:pic>
      <p:sp>
        <p:nvSpPr>
          <p:cNvPr id="20" name="TextBox 19"/>
          <p:cNvSpPr txBox="1"/>
          <p:nvPr userDrawn="1"/>
        </p:nvSpPr>
        <p:spPr>
          <a:xfrm rot="16200000">
            <a:off x="10098877" y="4771510"/>
            <a:ext cx="3514724" cy="503984"/>
          </a:xfrm>
          <a:prstGeom prst="rect">
            <a:avLst/>
          </a:prstGeom>
          <a:noFill/>
        </p:spPr>
        <p:txBody>
          <a:bodyPr wrap="square" rtlCol="0">
            <a:spAutoFit/>
          </a:bodyPr>
          <a:lstStyle/>
          <a:p>
            <a:pPr>
              <a:lnSpc>
                <a:spcPts val="1560"/>
              </a:lnSpc>
            </a:pPr>
            <a:r>
              <a:rPr lang="en-US" b="1" dirty="0">
                <a:solidFill>
                  <a:srgbClr val="00B0F0"/>
                </a:solidFill>
                <a:latin typeface="Arial" charset="0"/>
                <a:ea typeface="Arial" charset="0"/>
                <a:cs typeface="Arial" charset="0"/>
              </a:rPr>
              <a:t>Discovery,</a:t>
            </a:r>
          </a:p>
          <a:p>
            <a:pPr>
              <a:lnSpc>
                <a:spcPts val="1560"/>
              </a:lnSpc>
            </a:pPr>
            <a:r>
              <a:rPr lang="en-US" b="1" dirty="0">
                <a:solidFill>
                  <a:srgbClr val="00B0F0"/>
                </a:solidFill>
                <a:latin typeface="Arial" charset="0"/>
                <a:ea typeface="Arial" charset="0"/>
                <a:cs typeface="Arial" charset="0"/>
              </a:rPr>
              <a:t>accelerated</a:t>
            </a:r>
          </a:p>
        </p:txBody>
      </p:sp>
      <p:sp>
        <p:nvSpPr>
          <p:cNvPr id="11" name="Title 1"/>
          <p:cNvSpPr>
            <a:spLocks noGrp="1"/>
          </p:cNvSpPr>
          <p:nvPr>
            <p:ph type="ctrTitle" hasCustomPrompt="1"/>
          </p:nvPr>
        </p:nvSpPr>
        <p:spPr>
          <a:xfrm>
            <a:off x="662725" y="2032777"/>
            <a:ext cx="3937851" cy="2082023"/>
          </a:xfrm>
          <a:prstGeom prst="rect">
            <a:avLst/>
          </a:prstGeom>
        </p:spPr>
        <p:txBody>
          <a:bodyPr anchor="t">
            <a:normAutofit/>
          </a:bodyPr>
          <a:lstStyle>
            <a:lvl1pPr algn="l">
              <a:defRPr sz="4000" b="1" i="0">
                <a:solidFill>
                  <a:srgbClr val="00B0F0"/>
                </a:solidFill>
                <a:latin typeface="Arial" charset="0"/>
                <a:ea typeface="Arial" charset="0"/>
                <a:cs typeface="Arial" charset="0"/>
              </a:defRPr>
            </a:lvl1pPr>
          </a:lstStyle>
          <a:p>
            <a:r>
              <a:rPr lang="en-US" dirty="0"/>
              <a:t>Click to edit master title style</a:t>
            </a:r>
          </a:p>
        </p:txBody>
      </p:sp>
      <p:sp>
        <p:nvSpPr>
          <p:cNvPr id="12" name="Subtitle 2"/>
          <p:cNvSpPr>
            <a:spLocks noGrp="1"/>
          </p:cNvSpPr>
          <p:nvPr>
            <p:ph type="subTitle" idx="1"/>
          </p:nvPr>
        </p:nvSpPr>
        <p:spPr>
          <a:xfrm>
            <a:off x="661743" y="4114800"/>
            <a:ext cx="3938833" cy="900340"/>
          </a:xfrm>
          <a:prstGeom prst="rect">
            <a:avLst/>
          </a:prstGeom>
        </p:spPr>
        <p:txBody>
          <a:bodyPr tIns="0" anchor="b">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6" name="Date Placeholder 3"/>
          <p:cNvSpPr txBox="1">
            <a:spLocks/>
          </p:cNvSpPr>
          <p:nvPr userDrawn="1"/>
        </p:nvSpPr>
        <p:spPr>
          <a:xfrm>
            <a:off x="661743" y="6496971"/>
            <a:ext cx="1305077" cy="144991"/>
          </a:xfrm>
          <a:prstGeom prst="rect">
            <a:avLst/>
          </a:prstGeom>
        </p:spPr>
        <p:txBody>
          <a:bodyPr vert="horz" lIns="91440" tIns="18288" rIns="91440" bIns="45720" rtlCol="0" anchor="t"/>
          <a:lstStyle>
            <a:defPPr>
              <a:defRPr lang="en-US"/>
            </a:defPPr>
            <a:lvl1pPr marL="0" algn="l" defTabSz="457200" rtl="0" eaLnBrk="1" latinLnBrk="0" hangingPunct="1">
              <a:defRPr sz="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BCACA69-0E10-6F4E-ACF3-A1D2B38594B4}" type="datetime1">
              <a:rPr lang="en-CA" sz="900" smtClean="0">
                <a:solidFill>
                  <a:schemeClr val="bg2">
                    <a:lumMod val="10000"/>
                  </a:schemeClr>
                </a:solidFill>
                <a:latin typeface="Arial" panose="020B0604020202020204"/>
              </a:rPr>
              <a:pPr/>
              <a:t>2018-06-05</a:t>
            </a:fld>
            <a:endParaRPr lang="en-US" dirty="0">
              <a:solidFill>
                <a:schemeClr val="bg2">
                  <a:lumMod val="10000"/>
                </a:schemeClr>
              </a:solidFill>
              <a:latin typeface="Arial" panose="020B0604020202020204"/>
            </a:endParaRPr>
          </a:p>
        </p:txBody>
      </p:sp>
    </p:spTree>
    <p:extLst>
      <p:ext uri="{BB962C8B-B14F-4D97-AF65-F5344CB8AC3E}">
        <p14:creationId xmlns:p14="http://schemas.microsoft.com/office/powerpoint/2010/main" val="8668115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Slide Number Placeholder 5"/>
          <p:cNvSpPr txBox="1">
            <a:spLocks/>
          </p:cNvSpPr>
          <p:nvPr userDrawn="1"/>
        </p:nvSpPr>
        <p:spPr>
          <a:xfrm>
            <a:off x="11392788"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dirty="0">
              <a:solidFill>
                <a:schemeClr val="bg2">
                  <a:lumMod val="10000"/>
                </a:schemeClr>
              </a:solidFill>
              <a:latin typeface="Arial" panose="020B0604020202020204"/>
            </a:endParaRPr>
          </a:p>
        </p:txBody>
      </p:sp>
      <p:sp>
        <p:nvSpPr>
          <p:cNvPr id="3" name="Title 1"/>
          <p:cNvSpPr>
            <a:spLocks noGrp="1"/>
          </p:cNvSpPr>
          <p:nvPr>
            <p:ph type="title"/>
          </p:nvPr>
        </p:nvSpPr>
        <p:spPr>
          <a:xfrm>
            <a:off x="661743" y="2032776"/>
            <a:ext cx="3938833" cy="1581961"/>
          </a:xfrm>
          <a:prstGeom prst="rect">
            <a:avLst/>
          </a:prstGeom>
        </p:spPr>
        <p:txBody>
          <a:bodyPr anchor="t">
            <a:normAutofit/>
          </a:bodyPr>
          <a:lstStyle>
            <a:lvl1pPr algn="l">
              <a:defRPr sz="3200" b="0" i="0">
                <a:solidFill>
                  <a:schemeClr val="tx1"/>
                </a:solidFill>
                <a:latin typeface="Arial" charset="0"/>
                <a:ea typeface="Arial" charset="0"/>
                <a:cs typeface="Arial" charset="0"/>
              </a:defRPr>
            </a:lvl1pPr>
          </a:lstStyle>
          <a:p>
            <a:r>
              <a:rPr lang="en-US"/>
              <a:t>Click to edit Master title style</a:t>
            </a:r>
            <a:endParaRPr lang="en-US" dirty="0"/>
          </a:p>
        </p:txBody>
      </p:sp>
    </p:spTree>
    <p:extLst>
      <p:ext uri="{BB962C8B-B14F-4D97-AF65-F5344CB8AC3E}">
        <p14:creationId xmlns:p14="http://schemas.microsoft.com/office/powerpoint/2010/main" val="8026132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yclotr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4251282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ARIE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2343981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Meson Hal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5896059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heor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69215743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yclotron Group">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203941955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afet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29792593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tudent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6959840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RI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43767329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Remote Handling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7065897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92426" y="-16387"/>
            <a:ext cx="5957888"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
        <p:nvSpPr>
          <p:cNvPr id="6" name="Rectangle 5"/>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bg1"/>
              </a:solidFill>
              <a:effectLst/>
              <a:uLnTx/>
              <a:uFillTx/>
              <a:latin typeface="Arial" panose="020B0604020202020204"/>
              <a:ea typeface=""/>
              <a:cs typeface=""/>
            </a:endParaRPr>
          </a:p>
        </p:txBody>
      </p:sp>
      <p:sp>
        <p:nvSpPr>
          <p:cNvPr id="8"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dirty="0">
              <a:solidFill>
                <a:schemeClr val="bg2">
                  <a:lumMod val="10000"/>
                </a:schemeClr>
              </a:solidFill>
              <a:latin typeface="Arial" panose="020B0604020202020204"/>
            </a:endParaRP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5680" y="204095"/>
            <a:ext cx="1947186" cy="350306"/>
          </a:xfrm>
          <a:prstGeom prst="rect">
            <a:avLst/>
          </a:prstGeom>
        </p:spPr>
      </p:pic>
      <p:sp>
        <p:nvSpPr>
          <p:cNvPr id="11" name="TextBox 10"/>
          <p:cNvSpPr txBox="1"/>
          <p:nvPr userDrawn="1"/>
        </p:nvSpPr>
        <p:spPr>
          <a:xfrm rot="16200000">
            <a:off x="10098877" y="4771510"/>
            <a:ext cx="3514724" cy="503984"/>
          </a:xfrm>
          <a:prstGeom prst="rect">
            <a:avLst/>
          </a:prstGeom>
          <a:noFill/>
        </p:spPr>
        <p:txBody>
          <a:bodyPr wrap="square" rtlCol="0">
            <a:spAutoFit/>
          </a:bodyPr>
          <a:lstStyle/>
          <a:p>
            <a:pPr>
              <a:lnSpc>
                <a:spcPts val="1560"/>
              </a:lnSpc>
            </a:pPr>
            <a:r>
              <a:rPr lang="en-US" b="1" dirty="0">
                <a:solidFill>
                  <a:srgbClr val="00B0F0"/>
                </a:solidFill>
                <a:latin typeface="Arial" charset="0"/>
                <a:ea typeface="Arial" charset="0"/>
                <a:cs typeface="Arial" charset="0"/>
              </a:rPr>
              <a:t>Discovery,</a:t>
            </a:r>
          </a:p>
          <a:p>
            <a:pPr>
              <a:lnSpc>
                <a:spcPts val="1560"/>
              </a:lnSpc>
            </a:pPr>
            <a:r>
              <a:rPr lang="en-US" b="1" dirty="0">
                <a:solidFill>
                  <a:srgbClr val="00B0F0"/>
                </a:solidFill>
                <a:latin typeface="Arial" charset="0"/>
                <a:ea typeface="Arial" charset="0"/>
                <a:cs typeface="Arial" charset="0"/>
              </a:rPr>
              <a:t>accelerated</a:t>
            </a:r>
          </a:p>
        </p:txBody>
      </p:sp>
      <p:sp>
        <p:nvSpPr>
          <p:cNvPr id="12" name="Title 1"/>
          <p:cNvSpPr>
            <a:spLocks noGrp="1"/>
          </p:cNvSpPr>
          <p:nvPr>
            <p:ph type="ctrTitle" hasCustomPrompt="1"/>
          </p:nvPr>
        </p:nvSpPr>
        <p:spPr>
          <a:xfrm>
            <a:off x="662725" y="2032777"/>
            <a:ext cx="3937851" cy="2082023"/>
          </a:xfrm>
          <a:prstGeom prst="rect">
            <a:avLst/>
          </a:prstGeom>
        </p:spPr>
        <p:txBody>
          <a:bodyPr anchor="t">
            <a:normAutofit/>
          </a:bodyPr>
          <a:lstStyle>
            <a:lvl1pPr algn="l">
              <a:defRPr sz="4000" b="1" i="0">
                <a:solidFill>
                  <a:srgbClr val="00B0F0"/>
                </a:solidFill>
                <a:latin typeface="Arial" charset="0"/>
                <a:ea typeface="Arial" charset="0"/>
                <a:cs typeface="Arial" charset="0"/>
              </a:defRPr>
            </a:lvl1pPr>
          </a:lstStyle>
          <a:p>
            <a:r>
              <a:rPr lang="en-US" dirty="0"/>
              <a:t>Click to edit master title style</a:t>
            </a:r>
          </a:p>
        </p:txBody>
      </p:sp>
      <p:sp>
        <p:nvSpPr>
          <p:cNvPr id="13" name="Subtitle 2"/>
          <p:cNvSpPr>
            <a:spLocks noGrp="1"/>
          </p:cNvSpPr>
          <p:nvPr>
            <p:ph type="subTitle" idx="1"/>
          </p:nvPr>
        </p:nvSpPr>
        <p:spPr>
          <a:xfrm>
            <a:off x="661743" y="4114800"/>
            <a:ext cx="3938833" cy="900340"/>
          </a:xfrm>
          <a:prstGeom prst="rect">
            <a:avLst/>
          </a:prstGeom>
        </p:spPr>
        <p:txBody>
          <a:bodyPr tIns="0" anchor="b">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4" name="Date Placeholder 3"/>
          <p:cNvSpPr txBox="1">
            <a:spLocks/>
          </p:cNvSpPr>
          <p:nvPr userDrawn="1"/>
        </p:nvSpPr>
        <p:spPr>
          <a:xfrm>
            <a:off x="661743" y="6496971"/>
            <a:ext cx="1305077" cy="144991"/>
          </a:xfrm>
          <a:prstGeom prst="rect">
            <a:avLst/>
          </a:prstGeom>
        </p:spPr>
        <p:txBody>
          <a:bodyPr vert="horz" lIns="91440" tIns="18288" rIns="91440" bIns="45720" rtlCol="0" anchor="t"/>
          <a:lstStyle>
            <a:defPPr>
              <a:defRPr lang="en-US"/>
            </a:defPPr>
            <a:lvl1pPr marL="0" algn="l" defTabSz="457200" rtl="0" eaLnBrk="1" latinLnBrk="0" hangingPunct="1">
              <a:defRPr sz="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BCACA69-0E10-6F4E-ACF3-A1D2B38594B4}" type="datetime1">
              <a:rPr lang="en-CA" sz="900" smtClean="0">
                <a:solidFill>
                  <a:schemeClr val="bg2">
                    <a:lumMod val="10000"/>
                  </a:schemeClr>
                </a:solidFill>
                <a:latin typeface="Arial" panose="020B0604020202020204"/>
              </a:rPr>
              <a:pPr/>
              <a:t>2018-06-05</a:t>
            </a:fld>
            <a:endParaRPr lang="en-US" dirty="0">
              <a:solidFill>
                <a:schemeClr val="bg2">
                  <a:lumMod val="10000"/>
                </a:schemeClr>
              </a:solidFill>
              <a:latin typeface="Arial" panose="020B0604020202020204"/>
            </a:endParaRPr>
          </a:p>
        </p:txBody>
      </p:sp>
    </p:spTree>
    <p:extLst>
      <p:ext uri="{BB962C8B-B14F-4D97-AF65-F5344CB8AC3E}">
        <p14:creationId xmlns:p14="http://schemas.microsoft.com/office/powerpoint/2010/main" val="174032124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Remote Handling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7124815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Remote Handling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17010129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Remote Handling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1177894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PIF NIF">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95971451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A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10994469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ALPH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37384881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DRAG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08520852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ISOSIM">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43926743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Helium Recycli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41315163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R-1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722323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92426" y="-16387"/>
            <a:ext cx="5957888"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
        <p:nvSpPr>
          <p:cNvPr id="6" name="Rectangle 5"/>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bg1"/>
              </a:solidFill>
              <a:effectLst/>
              <a:uLnTx/>
              <a:uFillTx/>
              <a:latin typeface="Arial" panose="020B0604020202020204"/>
              <a:ea typeface=""/>
              <a:cs typeface=""/>
            </a:endParaRPr>
          </a:p>
        </p:txBody>
      </p:sp>
      <p:sp>
        <p:nvSpPr>
          <p:cNvPr id="8"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dirty="0">
              <a:solidFill>
                <a:schemeClr val="bg2">
                  <a:lumMod val="10000"/>
                </a:schemeClr>
              </a:solidFill>
              <a:latin typeface="Arial" panose="020B0604020202020204"/>
            </a:endParaRP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5680" y="204095"/>
            <a:ext cx="1947186" cy="350306"/>
          </a:xfrm>
          <a:prstGeom prst="rect">
            <a:avLst/>
          </a:prstGeom>
        </p:spPr>
      </p:pic>
      <p:sp>
        <p:nvSpPr>
          <p:cNvPr id="11" name="TextBox 10"/>
          <p:cNvSpPr txBox="1"/>
          <p:nvPr userDrawn="1"/>
        </p:nvSpPr>
        <p:spPr>
          <a:xfrm rot="16200000">
            <a:off x="10098877" y="4771510"/>
            <a:ext cx="3514724" cy="503984"/>
          </a:xfrm>
          <a:prstGeom prst="rect">
            <a:avLst/>
          </a:prstGeom>
          <a:noFill/>
        </p:spPr>
        <p:txBody>
          <a:bodyPr wrap="square" rtlCol="0">
            <a:spAutoFit/>
          </a:bodyPr>
          <a:lstStyle/>
          <a:p>
            <a:pPr>
              <a:lnSpc>
                <a:spcPts val="1560"/>
              </a:lnSpc>
            </a:pPr>
            <a:r>
              <a:rPr lang="en-US" b="1" dirty="0">
                <a:solidFill>
                  <a:srgbClr val="00B0F0"/>
                </a:solidFill>
                <a:latin typeface="Arial" charset="0"/>
                <a:ea typeface="Arial" charset="0"/>
                <a:cs typeface="Arial" charset="0"/>
              </a:rPr>
              <a:t>Discovery,</a:t>
            </a:r>
          </a:p>
          <a:p>
            <a:pPr>
              <a:lnSpc>
                <a:spcPts val="1560"/>
              </a:lnSpc>
            </a:pPr>
            <a:r>
              <a:rPr lang="en-US" b="1" dirty="0">
                <a:solidFill>
                  <a:srgbClr val="00B0F0"/>
                </a:solidFill>
                <a:latin typeface="Arial" charset="0"/>
                <a:ea typeface="Arial" charset="0"/>
                <a:cs typeface="Arial" charset="0"/>
              </a:rPr>
              <a:t>accelerated</a:t>
            </a:r>
          </a:p>
        </p:txBody>
      </p:sp>
      <p:sp>
        <p:nvSpPr>
          <p:cNvPr id="12" name="Title 1"/>
          <p:cNvSpPr>
            <a:spLocks noGrp="1"/>
          </p:cNvSpPr>
          <p:nvPr>
            <p:ph type="ctrTitle" hasCustomPrompt="1"/>
          </p:nvPr>
        </p:nvSpPr>
        <p:spPr>
          <a:xfrm>
            <a:off x="662725" y="2032777"/>
            <a:ext cx="3937851" cy="2082023"/>
          </a:xfrm>
          <a:prstGeom prst="rect">
            <a:avLst/>
          </a:prstGeom>
        </p:spPr>
        <p:txBody>
          <a:bodyPr anchor="t">
            <a:normAutofit/>
          </a:bodyPr>
          <a:lstStyle>
            <a:lvl1pPr algn="l">
              <a:defRPr sz="4000" b="1" i="0">
                <a:solidFill>
                  <a:srgbClr val="00B0F0"/>
                </a:solidFill>
                <a:latin typeface="Arial" charset="0"/>
                <a:ea typeface="Arial" charset="0"/>
                <a:cs typeface="Arial" charset="0"/>
              </a:defRPr>
            </a:lvl1pPr>
          </a:lstStyle>
          <a:p>
            <a:r>
              <a:rPr lang="en-US" dirty="0"/>
              <a:t>Click to edit master title style</a:t>
            </a:r>
          </a:p>
        </p:txBody>
      </p:sp>
      <p:sp>
        <p:nvSpPr>
          <p:cNvPr id="13" name="Subtitle 2"/>
          <p:cNvSpPr>
            <a:spLocks noGrp="1"/>
          </p:cNvSpPr>
          <p:nvPr>
            <p:ph type="subTitle" idx="1"/>
          </p:nvPr>
        </p:nvSpPr>
        <p:spPr>
          <a:xfrm>
            <a:off x="661743" y="4114800"/>
            <a:ext cx="3938833" cy="900340"/>
          </a:xfrm>
          <a:prstGeom prst="rect">
            <a:avLst/>
          </a:prstGeom>
        </p:spPr>
        <p:txBody>
          <a:bodyPr tIns="0" anchor="b">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4" name="Date Placeholder 3"/>
          <p:cNvSpPr txBox="1">
            <a:spLocks/>
          </p:cNvSpPr>
          <p:nvPr userDrawn="1"/>
        </p:nvSpPr>
        <p:spPr>
          <a:xfrm>
            <a:off x="661743" y="6496971"/>
            <a:ext cx="1305077" cy="144991"/>
          </a:xfrm>
          <a:prstGeom prst="rect">
            <a:avLst/>
          </a:prstGeom>
        </p:spPr>
        <p:txBody>
          <a:bodyPr vert="horz" lIns="91440" tIns="18288" rIns="91440" bIns="45720" rtlCol="0" anchor="t"/>
          <a:lstStyle>
            <a:defPPr>
              <a:defRPr lang="en-US"/>
            </a:defPPr>
            <a:lvl1pPr marL="0" algn="l" defTabSz="457200" rtl="0" eaLnBrk="1" latinLnBrk="0" hangingPunct="1">
              <a:defRPr sz="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BCACA69-0E10-6F4E-ACF3-A1D2B38594B4}" type="datetime1">
              <a:rPr lang="en-CA" sz="900" smtClean="0">
                <a:solidFill>
                  <a:schemeClr val="bg2">
                    <a:lumMod val="10000"/>
                  </a:schemeClr>
                </a:solidFill>
                <a:latin typeface="Arial" panose="020B0604020202020204"/>
              </a:rPr>
              <a:pPr/>
              <a:t>2018-06-05</a:t>
            </a:fld>
            <a:endParaRPr lang="en-US" dirty="0">
              <a:solidFill>
                <a:schemeClr val="bg2">
                  <a:lumMod val="10000"/>
                </a:schemeClr>
              </a:solidFill>
              <a:latin typeface="Arial" panose="020B0604020202020204"/>
            </a:endParaRPr>
          </a:p>
        </p:txBody>
      </p:sp>
    </p:spTree>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R-13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536696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DESCA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73264096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DESCANT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93504797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er Tap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42366870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Design Draft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79828269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Rabbit Lin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0764980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Machine Shop">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7189931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ntrol Room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82865312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ntrol Room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45203842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ntrol Room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9674047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5">
    <p:spTree>
      <p:nvGrpSpPr>
        <p:cNvPr id="1" name=""/>
        <p:cNvGrpSpPr/>
        <p:nvPr/>
      </p:nvGrpSpPr>
      <p:grpSpPr>
        <a:xfrm>
          <a:off x="0" y="0"/>
          <a:ext cx="0" cy="0"/>
          <a:chOff x="0" y="0"/>
          <a:chExt cx="0" cy="0"/>
        </a:xfrm>
      </p:grpSpPr>
      <p:sp>
        <p:nvSpPr>
          <p:cNvPr id="4" name="Rectangle 3"/>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bg1"/>
              </a:solidFill>
              <a:effectLst/>
              <a:uLnTx/>
              <a:uFillTx/>
              <a:latin typeface="Arial" panose="020B0604020202020204"/>
              <a:ea typeface=""/>
              <a:cs typeface=""/>
            </a:endParaRPr>
          </a:p>
        </p:txBody>
      </p:sp>
      <p:sp>
        <p:nvSpPr>
          <p:cNvPr id="5"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dirty="0">
              <a:solidFill>
                <a:schemeClr val="bg2">
                  <a:lumMod val="10000"/>
                </a:schemeClr>
              </a:solidFill>
              <a:latin typeface="Arial" panose="020B0604020202020204"/>
            </a:endParaRP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5680" y="204095"/>
            <a:ext cx="1947186" cy="350306"/>
          </a:xfrm>
          <a:prstGeom prst="rect">
            <a:avLst/>
          </a:prstGeom>
        </p:spPr>
      </p:pic>
      <p:sp>
        <p:nvSpPr>
          <p:cNvPr id="7" name="TextBox 6"/>
          <p:cNvSpPr txBox="1"/>
          <p:nvPr userDrawn="1"/>
        </p:nvSpPr>
        <p:spPr>
          <a:xfrm rot="16200000">
            <a:off x="10098877" y="4771510"/>
            <a:ext cx="3514724" cy="503984"/>
          </a:xfrm>
          <a:prstGeom prst="rect">
            <a:avLst/>
          </a:prstGeom>
          <a:noFill/>
        </p:spPr>
        <p:txBody>
          <a:bodyPr wrap="square" rtlCol="0">
            <a:spAutoFit/>
          </a:bodyPr>
          <a:lstStyle/>
          <a:p>
            <a:pPr>
              <a:lnSpc>
                <a:spcPts val="1560"/>
              </a:lnSpc>
            </a:pPr>
            <a:r>
              <a:rPr lang="en-US" b="1" dirty="0">
                <a:solidFill>
                  <a:srgbClr val="00B0F0"/>
                </a:solidFill>
                <a:latin typeface="Arial" charset="0"/>
                <a:ea typeface="Arial" charset="0"/>
                <a:cs typeface="Arial" charset="0"/>
              </a:rPr>
              <a:t>Discovery,</a:t>
            </a:r>
          </a:p>
          <a:p>
            <a:pPr>
              <a:lnSpc>
                <a:spcPts val="1560"/>
              </a:lnSpc>
            </a:pPr>
            <a:r>
              <a:rPr lang="en-US" b="1" dirty="0">
                <a:solidFill>
                  <a:srgbClr val="00B0F0"/>
                </a:solidFill>
                <a:latin typeface="Arial" charset="0"/>
                <a:ea typeface="Arial" charset="0"/>
                <a:cs typeface="Arial" charset="0"/>
              </a:rPr>
              <a:t>accelerated</a:t>
            </a:r>
          </a:p>
        </p:txBody>
      </p:sp>
      <p:sp>
        <p:nvSpPr>
          <p:cNvPr id="8" name="Title 1"/>
          <p:cNvSpPr>
            <a:spLocks noGrp="1"/>
          </p:cNvSpPr>
          <p:nvPr>
            <p:ph type="ctrTitle" hasCustomPrompt="1"/>
          </p:nvPr>
        </p:nvSpPr>
        <p:spPr>
          <a:xfrm>
            <a:off x="662725" y="2032777"/>
            <a:ext cx="3937851" cy="2082023"/>
          </a:xfrm>
          <a:prstGeom prst="rect">
            <a:avLst/>
          </a:prstGeom>
        </p:spPr>
        <p:txBody>
          <a:bodyPr anchor="t">
            <a:normAutofit/>
          </a:bodyPr>
          <a:lstStyle>
            <a:lvl1pPr algn="l">
              <a:defRPr sz="4000" b="1" i="0">
                <a:solidFill>
                  <a:srgbClr val="00B0F0"/>
                </a:solidFill>
                <a:latin typeface="Arial" charset="0"/>
                <a:ea typeface="Arial" charset="0"/>
                <a:cs typeface="Arial" charset="0"/>
              </a:defRPr>
            </a:lvl1pPr>
          </a:lstStyle>
          <a:p>
            <a:r>
              <a:rPr lang="en-US" dirty="0"/>
              <a:t>Click to edit master title style</a:t>
            </a:r>
          </a:p>
        </p:txBody>
      </p:sp>
      <p:sp>
        <p:nvSpPr>
          <p:cNvPr id="9" name="Subtitle 2"/>
          <p:cNvSpPr>
            <a:spLocks noGrp="1"/>
          </p:cNvSpPr>
          <p:nvPr>
            <p:ph type="subTitle" idx="1"/>
          </p:nvPr>
        </p:nvSpPr>
        <p:spPr>
          <a:xfrm>
            <a:off x="661743" y="4114800"/>
            <a:ext cx="3938833" cy="900340"/>
          </a:xfrm>
          <a:prstGeom prst="rect">
            <a:avLst/>
          </a:prstGeom>
        </p:spPr>
        <p:txBody>
          <a:bodyPr tIns="0" anchor="b">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Date Placeholder 3"/>
          <p:cNvSpPr txBox="1">
            <a:spLocks/>
          </p:cNvSpPr>
          <p:nvPr userDrawn="1"/>
        </p:nvSpPr>
        <p:spPr>
          <a:xfrm>
            <a:off x="661743" y="6496971"/>
            <a:ext cx="1305077" cy="144991"/>
          </a:xfrm>
          <a:prstGeom prst="rect">
            <a:avLst/>
          </a:prstGeom>
        </p:spPr>
        <p:txBody>
          <a:bodyPr vert="horz" lIns="91440" tIns="18288" rIns="91440" bIns="45720" rtlCol="0" anchor="t"/>
          <a:lstStyle>
            <a:defPPr>
              <a:defRPr lang="en-US"/>
            </a:defPPr>
            <a:lvl1pPr marL="0" algn="l" defTabSz="457200" rtl="0" eaLnBrk="1" latinLnBrk="0" hangingPunct="1">
              <a:defRPr sz="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BCACA69-0E10-6F4E-ACF3-A1D2B38594B4}" type="datetime1">
              <a:rPr lang="en-CA" sz="900" smtClean="0">
                <a:solidFill>
                  <a:schemeClr val="bg2">
                    <a:lumMod val="10000"/>
                  </a:schemeClr>
                </a:solidFill>
                <a:latin typeface="Arial" panose="020B0604020202020204"/>
              </a:rPr>
              <a:pPr/>
              <a:t>2018-06-05</a:t>
            </a:fld>
            <a:endParaRPr lang="en-US" dirty="0">
              <a:solidFill>
                <a:schemeClr val="bg2">
                  <a:lumMod val="10000"/>
                </a:schemeClr>
              </a:solidFill>
              <a:latin typeface="Arial" panose="020B0604020202020204"/>
            </a:endParaRPr>
          </a:p>
        </p:txBody>
      </p:sp>
    </p:spTree>
    <p:extLst>
      <p:ext uri="{BB962C8B-B14F-4D97-AF65-F5344CB8AC3E}">
        <p14:creationId xmlns:p14="http://schemas.microsoft.com/office/powerpoint/2010/main" val="82062424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Paper Clip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65631485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r>
              <a:rPr lang="en-US"/>
              <a:t>June 05, 2018</a:t>
            </a:r>
          </a:p>
        </p:txBody>
      </p:sp>
      <p:sp>
        <p:nvSpPr>
          <p:cNvPr id="5" name="Footer Placeholder 4"/>
          <p:cNvSpPr>
            <a:spLocks noGrp="1"/>
          </p:cNvSpPr>
          <p:nvPr>
            <p:ph type="ftr" sz="quarter" idx="11"/>
          </p:nvPr>
        </p:nvSpPr>
        <p:spPr/>
        <p:txBody>
          <a:bodyPr/>
          <a:lstStyle/>
          <a:p>
            <a:r>
              <a:rPr lang="en-US"/>
              <a:t>A. Koveshnikov - Workshop on Cryogenic Operations, IHEP, Beijing, PRC</a:t>
            </a:r>
          </a:p>
        </p:txBody>
      </p:sp>
      <p:sp>
        <p:nvSpPr>
          <p:cNvPr id="6" name="Slide Number Placeholder 5"/>
          <p:cNvSpPr>
            <a:spLocks noGrp="1"/>
          </p:cNvSpPr>
          <p:nvPr>
            <p:ph type="sldNum" sz="quarter" idx="12"/>
          </p:nvPr>
        </p:nvSpPr>
        <p:spPr/>
        <p:txBody>
          <a:bodyPr/>
          <a:lstStyle/>
          <a:p>
            <a:fld id="{C5267007-3518-4CF0-8839-AC625C08795B}" type="slidenum">
              <a:rPr lang="en-US" smtClean="0"/>
              <a:t>‹#›</a:t>
            </a:fld>
            <a:endParaRPr lang="en-US"/>
          </a:p>
        </p:txBody>
      </p:sp>
    </p:spTree>
    <p:extLst>
      <p:ext uri="{BB962C8B-B14F-4D97-AF65-F5344CB8AC3E}">
        <p14:creationId xmlns:p14="http://schemas.microsoft.com/office/powerpoint/2010/main" val="282674688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June 05, 2018</a:t>
            </a:r>
          </a:p>
        </p:txBody>
      </p:sp>
      <p:sp>
        <p:nvSpPr>
          <p:cNvPr id="5" name="Footer Placeholder 4"/>
          <p:cNvSpPr>
            <a:spLocks noGrp="1"/>
          </p:cNvSpPr>
          <p:nvPr>
            <p:ph type="ftr" sz="quarter" idx="11"/>
          </p:nvPr>
        </p:nvSpPr>
        <p:spPr/>
        <p:txBody>
          <a:bodyPr/>
          <a:lstStyle/>
          <a:p>
            <a:r>
              <a:rPr lang="en-US"/>
              <a:t>A. Koveshnikov - Workshop on Cryogenic Operations, IHEP, Beijing, PRC</a:t>
            </a:r>
          </a:p>
        </p:txBody>
      </p:sp>
      <p:sp>
        <p:nvSpPr>
          <p:cNvPr id="6" name="Slide Number Placeholder 5"/>
          <p:cNvSpPr>
            <a:spLocks noGrp="1"/>
          </p:cNvSpPr>
          <p:nvPr>
            <p:ph type="sldNum" sz="quarter" idx="12"/>
          </p:nvPr>
        </p:nvSpPr>
        <p:spPr/>
        <p:txBody>
          <a:bodyPr/>
          <a:lstStyle/>
          <a:p>
            <a:fld id="{C5267007-3518-4CF0-8839-AC625C08795B}" type="slidenum">
              <a:rPr lang="en-US" smtClean="0"/>
              <a:t>‹#›</a:t>
            </a:fld>
            <a:endParaRPr lang="en-US"/>
          </a:p>
        </p:txBody>
      </p:sp>
    </p:spTree>
    <p:extLst>
      <p:ext uri="{BB962C8B-B14F-4D97-AF65-F5344CB8AC3E}">
        <p14:creationId xmlns:p14="http://schemas.microsoft.com/office/powerpoint/2010/main" val="16885882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June 05, 2018</a:t>
            </a:r>
          </a:p>
        </p:txBody>
      </p:sp>
      <p:sp>
        <p:nvSpPr>
          <p:cNvPr id="5" name="Footer Placeholder 4"/>
          <p:cNvSpPr>
            <a:spLocks noGrp="1"/>
          </p:cNvSpPr>
          <p:nvPr>
            <p:ph type="ftr" sz="quarter" idx="11"/>
          </p:nvPr>
        </p:nvSpPr>
        <p:spPr/>
        <p:txBody>
          <a:bodyPr/>
          <a:lstStyle/>
          <a:p>
            <a:r>
              <a:rPr lang="en-US"/>
              <a:t>A. Koveshnikov - Workshop on Cryogenic Operations, IHEP, Beijing, PRC</a:t>
            </a:r>
          </a:p>
        </p:txBody>
      </p:sp>
      <p:sp>
        <p:nvSpPr>
          <p:cNvPr id="6" name="Slide Number Placeholder 5"/>
          <p:cNvSpPr>
            <a:spLocks noGrp="1"/>
          </p:cNvSpPr>
          <p:nvPr>
            <p:ph type="sldNum" sz="quarter" idx="12"/>
          </p:nvPr>
        </p:nvSpPr>
        <p:spPr/>
        <p:txBody>
          <a:bodyPr/>
          <a:lstStyle/>
          <a:p>
            <a:fld id="{C5267007-3518-4CF0-8839-AC625C08795B}" type="slidenum">
              <a:rPr lang="en-US" smtClean="0"/>
              <a:t>‹#›</a:t>
            </a:fld>
            <a:endParaRPr lang="en-US"/>
          </a:p>
        </p:txBody>
      </p:sp>
    </p:spTree>
    <p:extLst>
      <p:ext uri="{BB962C8B-B14F-4D97-AF65-F5344CB8AC3E}">
        <p14:creationId xmlns:p14="http://schemas.microsoft.com/office/powerpoint/2010/main" val="168770519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r>
              <a:rPr lang="en-US"/>
              <a:t>June 05, 2018</a:t>
            </a:r>
          </a:p>
        </p:txBody>
      </p:sp>
      <p:sp>
        <p:nvSpPr>
          <p:cNvPr id="6" name="Footer Placeholder 5"/>
          <p:cNvSpPr>
            <a:spLocks noGrp="1"/>
          </p:cNvSpPr>
          <p:nvPr>
            <p:ph type="ftr" sz="quarter" idx="11"/>
          </p:nvPr>
        </p:nvSpPr>
        <p:spPr/>
        <p:txBody>
          <a:bodyPr/>
          <a:lstStyle/>
          <a:p>
            <a:r>
              <a:rPr lang="en-US"/>
              <a:t>A. Koveshnikov - Workshop on Cryogenic Operations, IHEP, Beijing, PRC</a:t>
            </a:r>
          </a:p>
        </p:txBody>
      </p:sp>
      <p:sp>
        <p:nvSpPr>
          <p:cNvPr id="7" name="Slide Number Placeholder 6"/>
          <p:cNvSpPr>
            <a:spLocks noGrp="1"/>
          </p:cNvSpPr>
          <p:nvPr>
            <p:ph type="sldNum" sz="quarter" idx="12"/>
          </p:nvPr>
        </p:nvSpPr>
        <p:spPr/>
        <p:txBody>
          <a:bodyPr/>
          <a:lstStyle/>
          <a:p>
            <a:fld id="{C5267007-3518-4CF0-8839-AC625C08795B}" type="slidenum">
              <a:rPr lang="en-US" smtClean="0"/>
              <a:t>‹#›</a:t>
            </a:fld>
            <a:endParaRPr lang="en-US"/>
          </a:p>
        </p:txBody>
      </p:sp>
    </p:spTree>
    <p:extLst>
      <p:ext uri="{BB962C8B-B14F-4D97-AF65-F5344CB8AC3E}">
        <p14:creationId xmlns:p14="http://schemas.microsoft.com/office/powerpoint/2010/main" val="118923230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r>
              <a:rPr lang="en-US"/>
              <a:t>June 05, 2018</a:t>
            </a:r>
          </a:p>
        </p:txBody>
      </p:sp>
      <p:sp>
        <p:nvSpPr>
          <p:cNvPr id="8" name="Footer Placeholder 7"/>
          <p:cNvSpPr>
            <a:spLocks noGrp="1"/>
          </p:cNvSpPr>
          <p:nvPr>
            <p:ph type="ftr" sz="quarter" idx="11"/>
          </p:nvPr>
        </p:nvSpPr>
        <p:spPr/>
        <p:txBody>
          <a:bodyPr/>
          <a:lstStyle/>
          <a:p>
            <a:r>
              <a:rPr lang="en-US"/>
              <a:t>A. Koveshnikov - Workshop on Cryogenic Operations, IHEP, Beijing, PRC</a:t>
            </a:r>
          </a:p>
        </p:txBody>
      </p:sp>
      <p:sp>
        <p:nvSpPr>
          <p:cNvPr id="9" name="Slide Number Placeholder 8"/>
          <p:cNvSpPr>
            <a:spLocks noGrp="1"/>
          </p:cNvSpPr>
          <p:nvPr>
            <p:ph type="sldNum" sz="quarter" idx="12"/>
          </p:nvPr>
        </p:nvSpPr>
        <p:spPr/>
        <p:txBody>
          <a:bodyPr/>
          <a:lstStyle/>
          <a:p>
            <a:fld id="{C5267007-3518-4CF0-8839-AC625C08795B}" type="slidenum">
              <a:rPr lang="en-US" smtClean="0"/>
              <a:t>‹#›</a:t>
            </a:fld>
            <a:endParaRPr lang="en-US"/>
          </a:p>
        </p:txBody>
      </p:sp>
    </p:spTree>
    <p:extLst>
      <p:ext uri="{BB962C8B-B14F-4D97-AF65-F5344CB8AC3E}">
        <p14:creationId xmlns:p14="http://schemas.microsoft.com/office/powerpoint/2010/main" val="302996797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a:t>June 05, 2018</a:t>
            </a:r>
          </a:p>
        </p:txBody>
      </p:sp>
      <p:sp>
        <p:nvSpPr>
          <p:cNvPr id="4" name="Footer Placeholder 3"/>
          <p:cNvSpPr>
            <a:spLocks noGrp="1"/>
          </p:cNvSpPr>
          <p:nvPr>
            <p:ph type="ftr" sz="quarter" idx="11"/>
          </p:nvPr>
        </p:nvSpPr>
        <p:spPr/>
        <p:txBody>
          <a:bodyPr/>
          <a:lstStyle/>
          <a:p>
            <a:r>
              <a:rPr lang="en-US"/>
              <a:t>A. Koveshnikov - Workshop on Cryogenic Operations, IHEP, Beijing, PRC</a:t>
            </a:r>
          </a:p>
        </p:txBody>
      </p:sp>
      <p:sp>
        <p:nvSpPr>
          <p:cNvPr id="5" name="Slide Number Placeholder 4"/>
          <p:cNvSpPr>
            <a:spLocks noGrp="1"/>
          </p:cNvSpPr>
          <p:nvPr>
            <p:ph type="sldNum" sz="quarter" idx="12"/>
          </p:nvPr>
        </p:nvSpPr>
        <p:spPr/>
        <p:txBody>
          <a:bodyPr/>
          <a:lstStyle/>
          <a:p>
            <a:fld id="{C5267007-3518-4CF0-8839-AC625C08795B}" type="slidenum">
              <a:rPr lang="en-US" smtClean="0"/>
              <a:t>‹#›</a:t>
            </a:fld>
            <a:endParaRPr lang="en-US"/>
          </a:p>
        </p:txBody>
      </p:sp>
    </p:spTree>
    <p:extLst>
      <p:ext uri="{BB962C8B-B14F-4D97-AF65-F5344CB8AC3E}">
        <p14:creationId xmlns:p14="http://schemas.microsoft.com/office/powerpoint/2010/main" val="351163080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June 05, 2018</a:t>
            </a:r>
          </a:p>
        </p:txBody>
      </p:sp>
      <p:sp>
        <p:nvSpPr>
          <p:cNvPr id="3" name="Footer Placeholder 2"/>
          <p:cNvSpPr>
            <a:spLocks noGrp="1"/>
          </p:cNvSpPr>
          <p:nvPr>
            <p:ph type="ftr" sz="quarter" idx="11"/>
          </p:nvPr>
        </p:nvSpPr>
        <p:spPr/>
        <p:txBody>
          <a:bodyPr/>
          <a:lstStyle/>
          <a:p>
            <a:r>
              <a:rPr lang="en-US"/>
              <a:t>A. Koveshnikov - Workshop on Cryogenic Operations, IHEP, Beijing, PRC</a:t>
            </a:r>
          </a:p>
        </p:txBody>
      </p:sp>
      <p:sp>
        <p:nvSpPr>
          <p:cNvPr id="4" name="Slide Number Placeholder 3"/>
          <p:cNvSpPr>
            <a:spLocks noGrp="1"/>
          </p:cNvSpPr>
          <p:nvPr>
            <p:ph type="sldNum" sz="quarter" idx="12"/>
          </p:nvPr>
        </p:nvSpPr>
        <p:spPr/>
        <p:txBody>
          <a:bodyPr/>
          <a:lstStyle/>
          <a:p>
            <a:fld id="{C5267007-3518-4CF0-8839-AC625C08795B}" type="slidenum">
              <a:rPr lang="en-US" smtClean="0"/>
              <a:t>‹#›</a:t>
            </a:fld>
            <a:endParaRPr lang="en-US"/>
          </a:p>
        </p:txBody>
      </p:sp>
    </p:spTree>
    <p:extLst>
      <p:ext uri="{BB962C8B-B14F-4D97-AF65-F5344CB8AC3E}">
        <p14:creationId xmlns:p14="http://schemas.microsoft.com/office/powerpoint/2010/main" val="221419139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June 05, 2018</a:t>
            </a:r>
          </a:p>
        </p:txBody>
      </p:sp>
      <p:sp>
        <p:nvSpPr>
          <p:cNvPr id="6" name="Footer Placeholder 5"/>
          <p:cNvSpPr>
            <a:spLocks noGrp="1"/>
          </p:cNvSpPr>
          <p:nvPr>
            <p:ph type="ftr" sz="quarter" idx="11"/>
          </p:nvPr>
        </p:nvSpPr>
        <p:spPr/>
        <p:txBody>
          <a:bodyPr/>
          <a:lstStyle/>
          <a:p>
            <a:r>
              <a:rPr lang="en-US"/>
              <a:t>A. Koveshnikov - Workshop on Cryogenic Operations, IHEP, Beijing, PRC</a:t>
            </a:r>
          </a:p>
        </p:txBody>
      </p:sp>
      <p:sp>
        <p:nvSpPr>
          <p:cNvPr id="7" name="Slide Number Placeholder 6"/>
          <p:cNvSpPr>
            <a:spLocks noGrp="1"/>
          </p:cNvSpPr>
          <p:nvPr>
            <p:ph type="sldNum" sz="quarter" idx="12"/>
          </p:nvPr>
        </p:nvSpPr>
        <p:spPr/>
        <p:txBody>
          <a:bodyPr/>
          <a:lstStyle/>
          <a:p>
            <a:fld id="{C5267007-3518-4CF0-8839-AC625C08795B}" type="slidenum">
              <a:rPr lang="en-US" smtClean="0"/>
              <a:t>‹#›</a:t>
            </a:fld>
            <a:endParaRPr lang="en-US"/>
          </a:p>
        </p:txBody>
      </p:sp>
    </p:spTree>
    <p:extLst>
      <p:ext uri="{BB962C8B-B14F-4D97-AF65-F5344CB8AC3E}">
        <p14:creationId xmlns:p14="http://schemas.microsoft.com/office/powerpoint/2010/main" val="82571716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June 05, 2018</a:t>
            </a:r>
          </a:p>
        </p:txBody>
      </p:sp>
      <p:sp>
        <p:nvSpPr>
          <p:cNvPr id="6" name="Footer Placeholder 5"/>
          <p:cNvSpPr>
            <a:spLocks noGrp="1"/>
          </p:cNvSpPr>
          <p:nvPr>
            <p:ph type="ftr" sz="quarter" idx="11"/>
          </p:nvPr>
        </p:nvSpPr>
        <p:spPr/>
        <p:txBody>
          <a:bodyPr/>
          <a:lstStyle/>
          <a:p>
            <a:r>
              <a:rPr lang="en-US"/>
              <a:t>A. Koveshnikov - Workshop on Cryogenic Operations, IHEP, Beijing, PRC</a:t>
            </a:r>
          </a:p>
        </p:txBody>
      </p:sp>
      <p:sp>
        <p:nvSpPr>
          <p:cNvPr id="7" name="Slide Number Placeholder 6"/>
          <p:cNvSpPr>
            <a:spLocks noGrp="1"/>
          </p:cNvSpPr>
          <p:nvPr>
            <p:ph type="sldNum" sz="quarter" idx="12"/>
          </p:nvPr>
        </p:nvSpPr>
        <p:spPr/>
        <p:txBody>
          <a:bodyPr/>
          <a:lstStyle/>
          <a:p>
            <a:fld id="{C5267007-3518-4CF0-8839-AC625C08795B}" type="slidenum">
              <a:rPr lang="en-US" smtClean="0"/>
              <a:t>‹#›</a:t>
            </a:fld>
            <a:endParaRPr lang="en-US"/>
          </a:p>
        </p:txBody>
      </p:sp>
    </p:spTree>
    <p:extLst>
      <p:ext uri="{BB962C8B-B14F-4D97-AF65-F5344CB8AC3E}">
        <p14:creationId xmlns:p14="http://schemas.microsoft.com/office/powerpoint/2010/main" val="21486219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Rectangle 5"/>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bg1"/>
              </a:solidFill>
              <a:effectLst/>
              <a:uLnTx/>
              <a:uFillTx/>
              <a:latin typeface="Arial" panose="020B0604020202020204"/>
              <a:ea typeface=""/>
              <a:cs typeface=""/>
            </a:endParaRPr>
          </a:p>
        </p:txBody>
      </p:sp>
      <p:sp>
        <p:nvSpPr>
          <p:cNvPr id="8"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dirty="0">
              <a:solidFill>
                <a:schemeClr val="bg2">
                  <a:lumMod val="10000"/>
                </a:schemeClr>
              </a:solidFill>
              <a:latin typeface="Arial" panose="020B0604020202020204"/>
            </a:endParaRPr>
          </a:p>
        </p:txBody>
      </p:sp>
      <p:sp>
        <p:nvSpPr>
          <p:cNvPr id="11" name="Title 1"/>
          <p:cNvSpPr>
            <a:spLocks noGrp="1"/>
          </p:cNvSpPr>
          <p:nvPr>
            <p:ph type="title" hasCustomPrompt="1"/>
          </p:nvPr>
        </p:nvSpPr>
        <p:spPr>
          <a:xfrm>
            <a:off x="681471" y="979687"/>
            <a:ext cx="8953827" cy="650329"/>
          </a:xfrm>
          <a:prstGeom prst="rect">
            <a:avLst/>
          </a:prstGeom>
        </p:spPr>
        <p:txBody>
          <a:bodyPr>
            <a:normAutofit/>
          </a:bodyPr>
          <a:lstStyle>
            <a:lvl1pPr algn="l">
              <a:defRPr sz="1800" b="1" i="0">
                <a:solidFill>
                  <a:srgbClr val="00A9FF"/>
                </a:solidFill>
                <a:latin typeface="Arial" charset="0"/>
                <a:ea typeface="Arial" charset="0"/>
                <a:cs typeface="Arial" charset="0"/>
              </a:defRPr>
            </a:lvl1pPr>
          </a:lstStyle>
          <a:p>
            <a:r>
              <a:rPr lang="en-US" dirty="0"/>
              <a:t>Click to edit master title style</a:t>
            </a:r>
          </a:p>
        </p:txBody>
      </p:sp>
      <p:sp>
        <p:nvSpPr>
          <p:cNvPr id="12" name="Content Placeholder 2"/>
          <p:cNvSpPr>
            <a:spLocks noGrp="1"/>
          </p:cNvSpPr>
          <p:nvPr>
            <p:ph idx="1"/>
          </p:nvPr>
        </p:nvSpPr>
        <p:spPr>
          <a:xfrm>
            <a:off x="681471" y="2032777"/>
            <a:ext cx="8953827" cy="3939398"/>
          </a:xfrm>
          <a:prstGeom prst="rect">
            <a:avLst/>
          </a:prstGeom>
        </p:spPr>
        <p:txBody>
          <a:bodyPr anchor="ctr">
            <a:normAutofit/>
          </a:bodyPr>
          <a:lstStyle>
            <a:lvl1pPr marL="228600" indent="-228600">
              <a:buClr>
                <a:srgbClr val="00A9FF"/>
              </a:buClr>
              <a:buFont typeface="Wingdings" charset="2"/>
              <a:buChar char="§"/>
              <a:defRPr sz="3200" b="0" i="0">
                <a:solidFill>
                  <a:schemeClr val="tx1"/>
                </a:solidFill>
                <a:latin typeface="Arial" charset="0"/>
                <a:ea typeface="Arial" charset="0"/>
                <a:cs typeface="Arial" charset="0"/>
              </a:defRPr>
            </a:lvl1pPr>
            <a:lvl2pPr marL="685800" indent="-228600">
              <a:buClr>
                <a:srgbClr val="00A9FF"/>
              </a:buClr>
              <a:buFont typeface="Wingdings" charset="2"/>
              <a:buChar char="§"/>
              <a:defRPr sz="3200" b="0" i="0">
                <a:solidFill>
                  <a:schemeClr val="tx1"/>
                </a:solidFill>
                <a:latin typeface="Arial" charset="0"/>
                <a:ea typeface="Arial" charset="0"/>
                <a:cs typeface="Arial" charset="0"/>
              </a:defRPr>
            </a:lvl2pPr>
            <a:lvl3pPr marL="1143000" indent="-228600">
              <a:buClr>
                <a:srgbClr val="00A9FF"/>
              </a:buClr>
              <a:buFont typeface="Wingdings" charset="2"/>
              <a:buChar char="§"/>
              <a:defRPr sz="3200" b="0" i="0">
                <a:solidFill>
                  <a:schemeClr val="tx1"/>
                </a:solidFill>
                <a:latin typeface="Arial" charset="0"/>
                <a:ea typeface="Arial" charset="0"/>
                <a:cs typeface="Arial" charset="0"/>
              </a:defRPr>
            </a:lvl3pPr>
            <a:lvl4pPr marL="1600200" indent="-228600">
              <a:buClr>
                <a:srgbClr val="00A9FF"/>
              </a:buClr>
              <a:buFont typeface="Wingdings" charset="2"/>
              <a:buChar char="§"/>
              <a:defRPr sz="3200" b="0" i="0">
                <a:solidFill>
                  <a:schemeClr val="tx1"/>
                </a:solidFill>
                <a:latin typeface="Arial" charset="0"/>
                <a:ea typeface="Arial" charset="0"/>
                <a:cs typeface="Arial" charset="0"/>
              </a:defRPr>
            </a:lvl4pPr>
            <a:lvl5pPr marL="2057400" indent="-228600">
              <a:buClr>
                <a:srgbClr val="00A9FF"/>
              </a:buClr>
              <a:buFont typeface="Wingdings" charset="2"/>
              <a:buChar char="§"/>
              <a:defRPr sz="3200" b="0" i="0">
                <a:solidFill>
                  <a:schemeClr val="tx1"/>
                </a:solidFill>
                <a:latin typeface="Arial" charset="0"/>
                <a:ea typeface="Arial" charset="0"/>
                <a:cs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0752361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June 05, 2018</a:t>
            </a:r>
          </a:p>
        </p:txBody>
      </p:sp>
      <p:sp>
        <p:nvSpPr>
          <p:cNvPr id="5" name="Footer Placeholder 4"/>
          <p:cNvSpPr>
            <a:spLocks noGrp="1"/>
          </p:cNvSpPr>
          <p:nvPr>
            <p:ph type="ftr" sz="quarter" idx="11"/>
          </p:nvPr>
        </p:nvSpPr>
        <p:spPr/>
        <p:txBody>
          <a:bodyPr/>
          <a:lstStyle/>
          <a:p>
            <a:r>
              <a:rPr lang="en-US"/>
              <a:t>A. Koveshnikov - Workshop on Cryogenic Operations, IHEP, Beijing, PRC</a:t>
            </a:r>
          </a:p>
        </p:txBody>
      </p:sp>
      <p:sp>
        <p:nvSpPr>
          <p:cNvPr id="6" name="Slide Number Placeholder 5"/>
          <p:cNvSpPr>
            <a:spLocks noGrp="1"/>
          </p:cNvSpPr>
          <p:nvPr>
            <p:ph type="sldNum" sz="quarter" idx="12"/>
          </p:nvPr>
        </p:nvSpPr>
        <p:spPr/>
        <p:txBody>
          <a:bodyPr/>
          <a:lstStyle/>
          <a:p>
            <a:fld id="{C5267007-3518-4CF0-8839-AC625C08795B}" type="slidenum">
              <a:rPr lang="en-US" smtClean="0"/>
              <a:t>‹#›</a:t>
            </a:fld>
            <a:endParaRPr lang="en-US"/>
          </a:p>
        </p:txBody>
      </p:sp>
    </p:spTree>
    <p:extLst>
      <p:ext uri="{BB962C8B-B14F-4D97-AF65-F5344CB8AC3E}">
        <p14:creationId xmlns:p14="http://schemas.microsoft.com/office/powerpoint/2010/main" val="303681473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June 05, 2018</a:t>
            </a:r>
          </a:p>
        </p:txBody>
      </p:sp>
      <p:sp>
        <p:nvSpPr>
          <p:cNvPr id="5" name="Footer Placeholder 4"/>
          <p:cNvSpPr>
            <a:spLocks noGrp="1"/>
          </p:cNvSpPr>
          <p:nvPr>
            <p:ph type="ftr" sz="quarter" idx="11"/>
          </p:nvPr>
        </p:nvSpPr>
        <p:spPr/>
        <p:txBody>
          <a:bodyPr/>
          <a:lstStyle/>
          <a:p>
            <a:r>
              <a:rPr lang="en-US"/>
              <a:t>A. Koveshnikov - Workshop on Cryogenic Operations, IHEP, Beijing, PRC</a:t>
            </a:r>
          </a:p>
        </p:txBody>
      </p:sp>
      <p:sp>
        <p:nvSpPr>
          <p:cNvPr id="6" name="Slide Number Placeholder 5"/>
          <p:cNvSpPr>
            <a:spLocks noGrp="1"/>
          </p:cNvSpPr>
          <p:nvPr>
            <p:ph type="sldNum" sz="quarter" idx="12"/>
          </p:nvPr>
        </p:nvSpPr>
        <p:spPr/>
        <p:txBody>
          <a:bodyPr/>
          <a:lstStyle/>
          <a:p>
            <a:fld id="{C5267007-3518-4CF0-8839-AC625C08795B}" type="slidenum">
              <a:rPr lang="en-US" smtClean="0"/>
              <a:t>‹#›</a:t>
            </a:fld>
            <a:endParaRPr lang="en-US"/>
          </a:p>
        </p:txBody>
      </p:sp>
    </p:spTree>
    <p:extLst>
      <p:ext uri="{BB962C8B-B14F-4D97-AF65-F5344CB8AC3E}">
        <p14:creationId xmlns:p14="http://schemas.microsoft.com/office/powerpoint/2010/main" val="387654030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p:cNvSpPr/>
          <p:nvPr userDrawn="1"/>
        </p:nvSpPr>
        <p:spPr>
          <a:xfrm>
            <a:off x="-92426" y="-16387"/>
            <a:ext cx="5957888"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
        <p:nvSpPr>
          <p:cNvPr id="15" name="Rectangle 14"/>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bg1"/>
              </a:solidFill>
              <a:effectLst/>
              <a:uLnTx/>
              <a:uFillTx/>
              <a:latin typeface="Arial" panose="020B0604020202020204"/>
              <a:ea typeface=""/>
              <a:cs typeface=""/>
            </a:endParaRPr>
          </a:p>
        </p:txBody>
      </p:sp>
      <p:sp>
        <p:nvSpPr>
          <p:cNvPr id="16" name="Date Placeholder 3"/>
          <p:cNvSpPr txBox="1">
            <a:spLocks/>
          </p:cNvSpPr>
          <p:nvPr userDrawn="1"/>
        </p:nvSpPr>
        <p:spPr>
          <a:xfrm>
            <a:off x="661743" y="6496971"/>
            <a:ext cx="1305077" cy="144991"/>
          </a:xfrm>
          <a:prstGeom prst="rect">
            <a:avLst/>
          </a:prstGeom>
        </p:spPr>
        <p:txBody>
          <a:bodyPr vert="horz" lIns="91440" tIns="18288" rIns="91440" bIns="45720" rtlCol="0" anchor="t"/>
          <a:lstStyle>
            <a:defPPr>
              <a:defRPr lang="en-US"/>
            </a:defPPr>
            <a:lvl1pPr marL="0" algn="l" defTabSz="457200" rtl="0" eaLnBrk="1" latinLnBrk="0" hangingPunct="1">
              <a:defRPr sz="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BCACA69-0E10-6F4E-ACF3-A1D2B38594B4}" type="datetime1">
              <a:rPr lang="en-CA" sz="900" smtClean="0">
                <a:solidFill>
                  <a:schemeClr val="bg2">
                    <a:lumMod val="10000"/>
                  </a:schemeClr>
                </a:solidFill>
                <a:latin typeface="Arial" panose="020B0604020202020204"/>
              </a:rPr>
              <a:pPr/>
              <a:t>2018-06-05</a:t>
            </a:fld>
            <a:endParaRPr lang="en-US" dirty="0">
              <a:solidFill>
                <a:schemeClr val="bg2">
                  <a:lumMod val="10000"/>
                </a:schemeClr>
              </a:solidFill>
              <a:latin typeface="Arial" panose="020B0604020202020204"/>
            </a:endParaRPr>
          </a:p>
        </p:txBody>
      </p:sp>
      <p:sp>
        <p:nvSpPr>
          <p:cNvPr id="17"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dirty="0">
              <a:solidFill>
                <a:schemeClr val="bg2">
                  <a:lumMod val="10000"/>
                </a:schemeClr>
              </a:solidFill>
              <a:latin typeface="Arial" panose="020B0604020202020204"/>
            </a:endParaRPr>
          </a:p>
        </p:txBody>
      </p:sp>
      <p:sp>
        <p:nvSpPr>
          <p:cNvPr id="18" name="TextBox 17"/>
          <p:cNvSpPr txBox="1"/>
          <p:nvPr userDrawn="1"/>
        </p:nvSpPr>
        <p:spPr>
          <a:xfrm rot="16200000">
            <a:off x="10098877" y="4771510"/>
            <a:ext cx="3514724" cy="503984"/>
          </a:xfrm>
          <a:prstGeom prst="rect">
            <a:avLst/>
          </a:prstGeom>
          <a:noFill/>
        </p:spPr>
        <p:txBody>
          <a:bodyPr wrap="square" rtlCol="0">
            <a:spAutoFit/>
          </a:bodyPr>
          <a:lstStyle/>
          <a:p>
            <a:pPr>
              <a:lnSpc>
                <a:spcPts val="1560"/>
              </a:lnSpc>
            </a:pPr>
            <a:r>
              <a:rPr lang="en-US" b="1" dirty="0">
                <a:solidFill>
                  <a:srgbClr val="00B0F0"/>
                </a:solidFill>
                <a:latin typeface="Arial" charset="0"/>
                <a:ea typeface="Arial" charset="0"/>
                <a:cs typeface="Arial" charset="0"/>
              </a:rPr>
              <a:t>Discovery,</a:t>
            </a:r>
          </a:p>
          <a:p>
            <a:pPr>
              <a:lnSpc>
                <a:spcPts val="1560"/>
              </a:lnSpc>
            </a:pPr>
            <a:r>
              <a:rPr lang="en-US" b="1" dirty="0">
                <a:solidFill>
                  <a:srgbClr val="00B0F0"/>
                </a:solidFill>
                <a:latin typeface="Arial" charset="0"/>
                <a:ea typeface="Arial" charset="0"/>
                <a:cs typeface="Arial" charset="0"/>
              </a:rPr>
              <a:t>accelerated</a:t>
            </a:r>
          </a:p>
        </p:txBody>
      </p:sp>
      <p:pic>
        <p:nvPicPr>
          <p:cNvPr id="19" name="Picture 1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5680" y="204095"/>
            <a:ext cx="1947186" cy="350306"/>
          </a:xfrm>
          <a:prstGeom prst="rect">
            <a:avLst/>
          </a:prstGeom>
        </p:spPr>
      </p:pic>
      <p:sp>
        <p:nvSpPr>
          <p:cNvPr id="10" name="Title 1"/>
          <p:cNvSpPr>
            <a:spLocks noGrp="1"/>
          </p:cNvSpPr>
          <p:nvPr>
            <p:ph type="ctrTitle" hasCustomPrompt="1"/>
          </p:nvPr>
        </p:nvSpPr>
        <p:spPr>
          <a:xfrm>
            <a:off x="662725" y="2032777"/>
            <a:ext cx="3937851" cy="2082023"/>
          </a:xfrm>
          <a:prstGeom prst="rect">
            <a:avLst/>
          </a:prstGeom>
        </p:spPr>
        <p:txBody>
          <a:bodyPr anchor="t">
            <a:normAutofit/>
          </a:bodyPr>
          <a:lstStyle>
            <a:lvl1pPr algn="l">
              <a:defRPr sz="4000" b="1" i="0">
                <a:solidFill>
                  <a:srgbClr val="00B0F0"/>
                </a:solidFill>
                <a:latin typeface="Arial" charset="0"/>
                <a:ea typeface="Arial" charset="0"/>
                <a:cs typeface="Arial" charset="0"/>
              </a:defRPr>
            </a:lvl1pPr>
          </a:lstStyle>
          <a:p>
            <a:r>
              <a:rPr lang="en-US" dirty="0"/>
              <a:t>Click to edit master title style</a:t>
            </a:r>
          </a:p>
        </p:txBody>
      </p:sp>
      <p:sp>
        <p:nvSpPr>
          <p:cNvPr id="14" name="Subtitle 2"/>
          <p:cNvSpPr>
            <a:spLocks noGrp="1"/>
          </p:cNvSpPr>
          <p:nvPr>
            <p:ph type="subTitle" idx="1"/>
          </p:nvPr>
        </p:nvSpPr>
        <p:spPr>
          <a:xfrm>
            <a:off x="661743" y="4114800"/>
            <a:ext cx="3938833" cy="900340"/>
          </a:xfrm>
          <a:prstGeom prst="rect">
            <a:avLst/>
          </a:prstGeom>
        </p:spPr>
        <p:txBody>
          <a:bodyPr tIns="0" anchor="b">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98984604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92426" y="-16387"/>
            <a:ext cx="5957888"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
        <p:nvSpPr>
          <p:cNvPr id="6" name="Rectangle 5"/>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bg1"/>
              </a:solidFill>
              <a:effectLst/>
              <a:uLnTx/>
              <a:uFillTx/>
              <a:latin typeface="Arial" panose="020B0604020202020204"/>
              <a:ea typeface=""/>
              <a:cs typeface=""/>
            </a:endParaRPr>
          </a:p>
        </p:txBody>
      </p:sp>
      <p:sp>
        <p:nvSpPr>
          <p:cNvPr id="8"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dirty="0">
              <a:solidFill>
                <a:schemeClr val="bg2">
                  <a:lumMod val="10000"/>
                </a:schemeClr>
              </a:solidFill>
              <a:latin typeface="Arial" panose="020B0604020202020204"/>
            </a:endParaRP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5680" y="204095"/>
            <a:ext cx="1947186" cy="350306"/>
          </a:xfrm>
          <a:prstGeom prst="rect">
            <a:avLst/>
          </a:prstGeom>
        </p:spPr>
      </p:pic>
      <p:sp>
        <p:nvSpPr>
          <p:cNvPr id="20" name="TextBox 19"/>
          <p:cNvSpPr txBox="1"/>
          <p:nvPr userDrawn="1"/>
        </p:nvSpPr>
        <p:spPr>
          <a:xfrm rot="16200000">
            <a:off x="10098877" y="4771510"/>
            <a:ext cx="3514724" cy="503984"/>
          </a:xfrm>
          <a:prstGeom prst="rect">
            <a:avLst/>
          </a:prstGeom>
          <a:noFill/>
        </p:spPr>
        <p:txBody>
          <a:bodyPr wrap="square" rtlCol="0">
            <a:spAutoFit/>
          </a:bodyPr>
          <a:lstStyle/>
          <a:p>
            <a:pPr>
              <a:lnSpc>
                <a:spcPts val="1560"/>
              </a:lnSpc>
            </a:pPr>
            <a:r>
              <a:rPr lang="en-US" b="1" dirty="0">
                <a:solidFill>
                  <a:srgbClr val="00B0F0"/>
                </a:solidFill>
                <a:latin typeface="Arial" charset="0"/>
                <a:ea typeface="Arial" charset="0"/>
                <a:cs typeface="Arial" charset="0"/>
              </a:rPr>
              <a:t>Discovery,</a:t>
            </a:r>
          </a:p>
          <a:p>
            <a:pPr>
              <a:lnSpc>
                <a:spcPts val="1560"/>
              </a:lnSpc>
            </a:pPr>
            <a:r>
              <a:rPr lang="en-US" b="1" dirty="0">
                <a:solidFill>
                  <a:srgbClr val="00B0F0"/>
                </a:solidFill>
                <a:latin typeface="Arial" charset="0"/>
                <a:ea typeface="Arial" charset="0"/>
                <a:cs typeface="Arial" charset="0"/>
              </a:rPr>
              <a:t>accelerated</a:t>
            </a:r>
          </a:p>
        </p:txBody>
      </p:sp>
      <p:sp>
        <p:nvSpPr>
          <p:cNvPr id="11" name="Title 1"/>
          <p:cNvSpPr>
            <a:spLocks noGrp="1"/>
          </p:cNvSpPr>
          <p:nvPr>
            <p:ph type="ctrTitle" hasCustomPrompt="1"/>
          </p:nvPr>
        </p:nvSpPr>
        <p:spPr>
          <a:xfrm>
            <a:off x="662725" y="2032777"/>
            <a:ext cx="3937851" cy="2082023"/>
          </a:xfrm>
          <a:prstGeom prst="rect">
            <a:avLst/>
          </a:prstGeom>
        </p:spPr>
        <p:txBody>
          <a:bodyPr anchor="t">
            <a:normAutofit/>
          </a:bodyPr>
          <a:lstStyle>
            <a:lvl1pPr algn="l">
              <a:defRPr sz="4000" b="1" i="0">
                <a:solidFill>
                  <a:srgbClr val="00B0F0"/>
                </a:solidFill>
                <a:latin typeface="Arial" charset="0"/>
                <a:ea typeface="Arial" charset="0"/>
                <a:cs typeface="Arial" charset="0"/>
              </a:defRPr>
            </a:lvl1pPr>
          </a:lstStyle>
          <a:p>
            <a:r>
              <a:rPr lang="en-US" dirty="0"/>
              <a:t>Click to edit master title style</a:t>
            </a:r>
          </a:p>
        </p:txBody>
      </p:sp>
      <p:sp>
        <p:nvSpPr>
          <p:cNvPr id="12" name="Subtitle 2"/>
          <p:cNvSpPr>
            <a:spLocks noGrp="1"/>
          </p:cNvSpPr>
          <p:nvPr>
            <p:ph type="subTitle" idx="1"/>
          </p:nvPr>
        </p:nvSpPr>
        <p:spPr>
          <a:xfrm>
            <a:off x="661743" y="4114800"/>
            <a:ext cx="3938833" cy="900340"/>
          </a:xfrm>
          <a:prstGeom prst="rect">
            <a:avLst/>
          </a:prstGeom>
        </p:spPr>
        <p:txBody>
          <a:bodyPr tIns="0" anchor="b">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6" name="Date Placeholder 3"/>
          <p:cNvSpPr txBox="1">
            <a:spLocks/>
          </p:cNvSpPr>
          <p:nvPr userDrawn="1"/>
        </p:nvSpPr>
        <p:spPr>
          <a:xfrm>
            <a:off x="661743" y="6496971"/>
            <a:ext cx="1305077" cy="144991"/>
          </a:xfrm>
          <a:prstGeom prst="rect">
            <a:avLst/>
          </a:prstGeom>
        </p:spPr>
        <p:txBody>
          <a:bodyPr vert="horz" lIns="91440" tIns="18288" rIns="91440" bIns="45720" rtlCol="0" anchor="t"/>
          <a:lstStyle>
            <a:defPPr>
              <a:defRPr lang="en-US"/>
            </a:defPPr>
            <a:lvl1pPr marL="0" algn="l" defTabSz="457200" rtl="0" eaLnBrk="1" latinLnBrk="0" hangingPunct="1">
              <a:defRPr sz="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BCACA69-0E10-6F4E-ACF3-A1D2B38594B4}" type="datetime1">
              <a:rPr lang="en-CA" sz="900" smtClean="0">
                <a:solidFill>
                  <a:schemeClr val="bg2">
                    <a:lumMod val="10000"/>
                  </a:schemeClr>
                </a:solidFill>
                <a:latin typeface="Arial" panose="020B0604020202020204"/>
              </a:rPr>
              <a:pPr/>
              <a:t>2018-06-05</a:t>
            </a:fld>
            <a:endParaRPr lang="en-US" dirty="0">
              <a:solidFill>
                <a:schemeClr val="bg2">
                  <a:lumMod val="10000"/>
                </a:schemeClr>
              </a:solidFill>
              <a:latin typeface="Arial" panose="020B0604020202020204"/>
            </a:endParaRPr>
          </a:p>
        </p:txBody>
      </p:sp>
    </p:spTree>
    <p:extLst>
      <p:ext uri="{BB962C8B-B14F-4D97-AF65-F5344CB8AC3E}">
        <p14:creationId xmlns:p14="http://schemas.microsoft.com/office/powerpoint/2010/main" val="427608898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92426" y="-16387"/>
            <a:ext cx="5957888"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
        <p:nvSpPr>
          <p:cNvPr id="6" name="Rectangle 5"/>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bg1"/>
              </a:solidFill>
              <a:effectLst/>
              <a:uLnTx/>
              <a:uFillTx/>
              <a:latin typeface="Arial" panose="020B0604020202020204"/>
              <a:ea typeface=""/>
              <a:cs typeface=""/>
            </a:endParaRPr>
          </a:p>
        </p:txBody>
      </p:sp>
      <p:sp>
        <p:nvSpPr>
          <p:cNvPr id="8"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dirty="0">
              <a:solidFill>
                <a:schemeClr val="bg2">
                  <a:lumMod val="10000"/>
                </a:schemeClr>
              </a:solidFill>
              <a:latin typeface="Arial" panose="020B0604020202020204"/>
            </a:endParaRP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5680" y="204095"/>
            <a:ext cx="1947186" cy="350306"/>
          </a:xfrm>
          <a:prstGeom prst="rect">
            <a:avLst/>
          </a:prstGeom>
        </p:spPr>
      </p:pic>
      <p:sp>
        <p:nvSpPr>
          <p:cNvPr id="11" name="TextBox 10"/>
          <p:cNvSpPr txBox="1"/>
          <p:nvPr userDrawn="1"/>
        </p:nvSpPr>
        <p:spPr>
          <a:xfrm rot="16200000">
            <a:off x="10098877" y="4771510"/>
            <a:ext cx="3514724" cy="503984"/>
          </a:xfrm>
          <a:prstGeom prst="rect">
            <a:avLst/>
          </a:prstGeom>
          <a:noFill/>
        </p:spPr>
        <p:txBody>
          <a:bodyPr wrap="square" rtlCol="0">
            <a:spAutoFit/>
          </a:bodyPr>
          <a:lstStyle/>
          <a:p>
            <a:pPr>
              <a:lnSpc>
                <a:spcPts val="1560"/>
              </a:lnSpc>
            </a:pPr>
            <a:r>
              <a:rPr lang="en-US" b="1" dirty="0">
                <a:solidFill>
                  <a:srgbClr val="00B0F0"/>
                </a:solidFill>
                <a:latin typeface="Arial" charset="0"/>
                <a:ea typeface="Arial" charset="0"/>
                <a:cs typeface="Arial" charset="0"/>
              </a:rPr>
              <a:t>Discovery,</a:t>
            </a:r>
          </a:p>
          <a:p>
            <a:pPr>
              <a:lnSpc>
                <a:spcPts val="1560"/>
              </a:lnSpc>
            </a:pPr>
            <a:r>
              <a:rPr lang="en-US" b="1" dirty="0">
                <a:solidFill>
                  <a:srgbClr val="00B0F0"/>
                </a:solidFill>
                <a:latin typeface="Arial" charset="0"/>
                <a:ea typeface="Arial" charset="0"/>
                <a:cs typeface="Arial" charset="0"/>
              </a:rPr>
              <a:t>accelerated</a:t>
            </a:r>
          </a:p>
        </p:txBody>
      </p:sp>
      <p:sp>
        <p:nvSpPr>
          <p:cNvPr id="12" name="Title 1"/>
          <p:cNvSpPr>
            <a:spLocks noGrp="1"/>
          </p:cNvSpPr>
          <p:nvPr>
            <p:ph type="ctrTitle" hasCustomPrompt="1"/>
          </p:nvPr>
        </p:nvSpPr>
        <p:spPr>
          <a:xfrm>
            <a:off x="662725" y="2032777"/>
            <a:ext cx="3937851" cy="2082023"/>
          </a:xfrm>
          <a:prstGeom prst="rect">
            <a:avLst/>
          </a:prstGeom>
        </p:spPr>
        <p:txBody>
          <a:bodyPr anchor="t">
            <a:normAutofit/>
          </a:bodyPr>
          <a:lstStyle>
            <a:lvl1pPr algn="l">
              <a:defRPr sz="4000" b="1" i="0">
                <a:solidFill>
                  <a:srgbClr val="00B0F0"/>
                </a:solidFill>
                <a:latin typeface="Arial" charset="0"/>
                <a:ea typeface="Arial" charset="0"/>
                <a:cs typeface="Arial" charset="0"/>
              </a:defRPr>
            </a:lvl1pPr>
          </a:lstStyle>
          <a:p>
            <a:r>
              <a:rPr lang="en-US" dirty="0"/>
              <a:t>Click to edit master title style</a:t>
            </a:r>
          </a:p>
        </p:txBody>
      </p:sp>
      <p:sp>
        <p:nvSpPr>
          <p:cNvPr id="13" name="Subtitle 2"/>
          <p:cNvSpPr>
            <a:spLocks noGrp="1"/>
          </p:cNvSpPr>
          <p:nvPr>
            <p:ph type="subTitle" idx="1"/>
          </p:nvPr>
        </p:nvSpPr>
        <p:spPr>
          <a:xfrm>
            <a:off x="661743" y="4114800"/>
            <a:ext cx="3938833" cy="900340"/>
          </a:xfrm>
          <a:prstGeom prst="rect">
            <a:avLst/>
          </a:prstGeom>
        </p:spPr>
        <p:txBody>
          <a:bodyPr tIns="0" anchor="b">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4" name="Date Placeholder 3"/>
          <p:cNvSpPr txBox="1">
            <a:spLocks/>
          </p:cNvSpPr>
          <p:nvPr userDrawn="1"/>
        </p:nvSpPr>
        <p:spPr>
          <a:xfrm>
            <a:off x="661743" y="6496971"/>
            <a:ext cx="1305077" cy="144991"/>
          </a:xfrm>
          <a:prstGeom prst="rect">
            <a:avLst/>
          </a:prstGeom>
        </p:spPr>
        <p:txBody>
          <a:bodyPr vert="horz" lIns="91440" tIns="18288" rIns="91440" bIns="45720" rtlCol="0" anchor="t"/>
          <a:lstStyle>
            <a:defPPr>
              <a:defRPr lang="en-US"/>
            </a:defPPr>
            <a:lvl1pPr marL="0" algn="l" defTabSz="457200" rtl="0" eaLnBrk="1" latinLnBrk="0" hangingPunct="1">
              <a:defRPr sz="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BCACA69-0E10-6F4E-ACF3-A1D2B38594B4}" type="datetime1">
              <a:rPr lang="en-CA" sz="900" smtClean="0">
                <a:solidFill>
                  <a:schemeClr val="bg2">
                    <a:lumMod val="10000"/>
                  </a:schemeClr>
                </a:solidFill>
                <a:latin typeface="Arial" panose="020B0604020202020204"/>
              </a:rPr>
              <a:pPr/>
              <a:t>2018-06-05</a:t>
            </a:fld>
            <a:endParaRPr lang="en-US" dirty="0">
              <a:solidFill>
                <a:schemeClr val="bg2">
                  <a:lumMod val="10000"/>
                </a:schemeClr>
              </a:solidFill>
              <a:latin typeface="Arial" panose="020B0604020202020204"/>
            </a:endParaRPr>
          </a:p>
        </p:txBody>
      </p:sp>
    </p:spTree>
    <p:extLst>
      <p:ext uri="{BB962C8B-B14F-4D97-AF65-F5344CB8AC3E}">
        <p14:creationId xmlns:p14="http://schemas.microsoft.com/office/powerpoint/2010/main" val="229392052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Slide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92426" y="-16387"/>
            <a:ext cx="5957888"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
        <p:nvSpPr>
          <p:cNvPr id="6" name="Rectangle 5"/>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bg1"/>
              </a:solidFill>
              <a:effectLst/>
              <a:uLnTx/>
              <a:uFillTx/>
              <a:latin typeface="Arial" panose="020B0604020202020204"/>
              <a:ea typeface=""/>
              <a:cs typeface=""/>
            </a:endParaRPr>
          </a:p>
        </p:txBody>
      </p:sp>
      <p:sp>
        <p:nvSpPr>
          <p:cNvPr id="8"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dirty="0">
              <a:solidFill>
                <a:schemeClr val="bg2">
                  <a:lumMod val="10000"/>
                </a:schemeClr>
              </a:solidFill>
              <a:latin typeface="Arial" panose="020B0604020202020204"/>
            </a:endParaRP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5680" y="204095"/>
            <a:ext cx="1947186" cy="350306"/>
          </a:xfrm>
          <a:prstGeom prst="rect">
            <a:avLst/>
          </a:prstGeom>
        </p:spPr>
      </p:pic>
      <p:sp>
        <p:nvSpPr>
          <p:cNvPr id="11" name="TextBox 10"/>
          <p:cNvSpPr txBox="1"/>
          <p:nvPr userDrawn="1"/>
        </p:nvSpPr>
        <p:spPr>
          <a:xfrm rot="16200000">
            <a:off x="10098877" y="4771510"/>
            <a:ext cx="3514724" cy="503984"/>
          </a:xfrm>
          <a:prstGeom prst="rect">
            <a:avLst/>
          </a:prstGeom>
          <a:noFill/>
        </p:spPr>
        <p:txBody>
          <a:bodyPr wrap="square" rtlCol="0">
            <a:spAutoFit/>
          </a:bodyPr>
          <a:lstStyle/>
          <a:p>
            <a:pPr>
              <a:lnSpc>
                <a:spcPts val="1560"/>
              </a:lnSpc>
            </a:pPr>
            <a:r>
              <a:rPr lang="en-US" b="1" dirty="0">
                <a:solidFill>
                  <a:srgbClr val="00B0F0"/>
                </a:solidFill>
                <a:latin typeface="Arial" charset="0"/>
                <a:ea typeface="Arial" charset="0"/>
                <a:cs typeface="Arial" charset="0"/>
              </a:rPr>
              <a:t>Discovery,</a:t>
            </a:r>
          </a:p>
          <a:p>
            <a:pPr>
              <a:lnSpc>
                <a:spcPts val="1560"/>
              </a:lnSpc>
            </a:pPr>
            <a:r>
              <a:rPr lang="en-US" b="1" dirty="0">
                <a:solidFill>
                  <a:srgbClr val="00B0F0"/>
                </a:solidFill>
                <a:latin typeface="Arial" charset="0"/>
                <a:ea typeface="Arial" charset="0"/>
                <a:cs typeface="Arial" charset="0"/>
              </a:rPr>
              <a:t>accelerated</a:t>
            </a:r>
          </a:p>
        </p:txBody>
      </p:sp>
      <p:sp>
        <p:nvSpPr>
          <p:cNvPr id="12" name="Title 1"/>
          <p:cNvSpPr>
            <a:spLocks noGrp="1"/>
          </p:cNvSpPr>
          <p:nvPr>
            <p:ph type="ctrTitle" hasCustomPrompt="1"/>
          </p:nvPr>
        </p:nvSpPr>
        <p:spPr>
          <a:xfrm>
            <a:off x="662725" y="2032777"/>
            <a:ext cx="3937851" cy="2082023"/>
          </a:xfrm>
          <a:prstGeom prst="rect">
            <a:avLst/>
          </a:prstGeom>
        </p:spPr>
        <p:txBody>
          <a:bodyPr anchor="t">
            <a:normAutofit/>
          </a:bodyPr>
          <a:lstStyle>
            <a:lvl1pPr algn="l">
              <a:defRPr sz="4000" b="1" i="0">
                <a:solidFill>
                  <a:srgbClr val="00B0F0"/>
                </a:solidFill>
                <a:latin typeface="Arial" charset="0"/>
                <a:ea typeface="Arial" charset="0"/>
                <a:cs typeface="Arial" charset="0"/>
              </a:defRPr>
            </a:lvl1pPr>
          </a:lstStyle>
          <a:p>
            <a:r>
              <a:rPr lang="en-US" dirty="0"/>
              <a:t>Click to edit master title style</a:t>
            </a:r>
          </a:p>
        </p:txBody>
      </p:sp>
      <p:sp>
        <p:nvSpPr>
          <p:cNvPr id="13" name="Subtitle 2"/>
          <p:cNvSpPr>
            <a:spLocks noGrp="1"/>
          </p:cNvSpPr>
          <p:nvPr>
            <p:ph type="subTitle" idx="1"/>
          </p:nvPr>
        </p:nvSpPr>
        <p:spPr>
          <a:xfrm>
            <a:off x="661743" y="4114800"/>
            <a:ext cx="3938833" cy="900340"/>
          </a:xfrm>
          <a:prstGeom prst="rect">
            <a:avLst/>
          </a:prstGeom>
        </p:spPr>
        <p:txBody>
          <a:bodyPr tIns="0" anchor="b">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4" name="Date Placeholder 3"/>
          <p:cNvSpPr txBox="1">
            <a:spLocks/>
          </p:cNvSpPr>
          <p:nvPr userDrawn="1"/>
        </p:nvSpPr>
        <p:spPr>
          <a:xfrm>
            <a:off x="661743" y="6496971"/>
            <a:ext cx="1305077" cy="144991"/>
          </a:xfrm>
          <a:prstGeom prst="rect">
            <a:avLst/>
          </a:prstGeom>
        </p:spPr>
        <p:txBody>
          <a:bodyPr vert="horz" lIns="91440" tIns="18288" rIns="91440" bIns="45720" rtlCol="0" anchor="t"/>
          <a:lstStyle>
            <a:defPPr>
              <a:defRPr lang="en-US"/>
            </a:defPPr>
            <a:lvl1pPr marL="0" algn="l" defTabSz="457200" rtl="0" eaLnBrk="1" latinLnBrk="0" hangingPunct="1">
              <a:defRPr sz="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BCACA69-0E10-6F4E-ACF3-A1D2B38594B4}" type="datetime1">
              <a:rPr lang="en-CA" sz="900" smtClean="0">
                <a:solidFill>
                  <a:schemeClr val="bg2">
                    <a:lumMod val="10000"/>
                  </a:schemeClr>
                </a:solidFill>
                <a:latin typeface="Arial" panose="020B0604020202020204"/>
              </a:rPr>
              <a:pPr/>
              <a:t>2018-06-05</a:t>
            </a:fld>
            <a:endParaRPr lang="en-US" dirty="0">
              <a:solidFill>
                <a:schemeClr val="bg2">
                  <a:lumMod val="10000"/>
                </a:schemeClr>
              </a:solidFill>
              <a:latin typeface="Arial" panose="020B0604020202020204"/>
            </a:endParaRPr>
          </a:p>
        </p:txBody>
      </p:sp>
    </p:spTree>
    <p:extLst>
      <p:ext uri="{BB962C8B-B14F-4D97-AF65-F5344CB8AC3E}">
        <p14:creationId xmlns:p14="http://schemas.microsoft.com/office/powerpoint/2010/main" val="283625628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Slide 5">
    <p:spTree>
      <p:nvGrpSpPr>
        <p:cNvPr id="1" name=""/>
        <p:cNvGrpSpPr/>
        <p:nvPr/>
      </p:nvGrpSpPr>
      <p:grpSpPr>
        <a:xfrm>
          <a:off x="0" y="0"/>
          <a:ext cx="0" cy="0"/>
          <a:chOff x="0" y="0"/>
          <a:chExt cx="0" cy="0"/>
        </a:xfrm>
      </p:grpSpPr>
      <p:sp>
        <p:nvSpPr>
          <p:cNvPr id="4" name="Rectangle 3"/>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bg1"/>
              </a:solidFill>
              <a:effectLst/>
              <a:uLnTx/>
              <a:uFillTx/>
              <a:latin typeface="Arial" panose="020B0604020202020204"/>
              <a:ea typeface=""/>
              <a:cs typeface=""/>
            </a:endParaRPr>
          </a:p>
        </p:txBody>
      </p:sp>
      <p:sp>
        <p:nvSpPr>
          <p:cNvPr id="5"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dirty="0">
              <a:solidFill>
                <a:schemeClr val="bg2">
                  <a:lumMod val="10000"/>
                </a:schemeClr>
              </a:solidFill>
              <a:latin typeface="Arial" panose="020B0604020202020204"/>
            </a:endParaRP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5680" y="204095"/>
            <a:ext cx="1947186" cy="350306"/>
          </a:xfrm>
          <a:prstGeom prst="rect">
            <a:avLst/>
          </a:prstGeom>
        </p:spPr>
      </p:pic>
      <p:sp>
        <p:nvSpPr>
          <p:cNvPr id="7" name="TextBox 6"/>
          <p:cNvSpPr txBox="1"/>
          <p:nvPr userDrawn="1"/>
        </p:nvSpPr>
        <p:spPr>
          <a:xfrm rot="16200000">
            <a:off x="10098877" y="4771510"/>
            <a:ext cx="3514724" cy="503984"/>
          </a:xfrm>
          <a:prstGeom prst="rect">
            <a:avLst/>
          </a:prstGeom>
          <a:noFill/>
        </p:spPr>
        <p:txBody>
          <a:bodyPr wrap="square" rtlCol="0">
            <a:spAutoFit/>
          </a:bodyPr>
          <a:lstStyle/>
          <a:p>
            <a:pPr>
              <a:lnSpc>
                <a:spcPts val="1560"/>
              </a:lnSpc>
            </a:pPr>
            <a:r>
              <a:rPr lang="en-US" b="1" dirty="0">
                <a:solidFill>
                  <a:srgbClr val="00B0F0"/>
                </a:solidFill>
                <a:latin typeface="Arial" charset="0"/>
                <a:ea typeface="Arial" charset="0"/>
                <a:cs typeface="Arial" charset="0"/>
              </a:rPr>
              <a:t>Discovery,</a:t>
            </a:r>
          </a:p>
          <a:p>
            <a:pPr>
              <a:lnSpc>
                <a:spcPts val="1560"/>
              </a:lnSpc>
            </a:pPr>
            <a:r>
              <a:rPr lang="en-US" b="1" dirty="0">
                <a:solidFill>
                  <a:srgbClr val="00B0F0"/>
                </a:solidFill>
                <a:latin typeface="Arial" charset="0"/>
                <a:ea typeface="Arial" charset="0"/>
                <a:cs typeface="Arial" charset="0"/>
              </a:rPr>
              <a:t>accelerated</a:t>
            </a:r>
          </a:p>
        </p:txBody>
      </p:sp>
      <p:sp>
        <p:nvSpPr>
          <p:cNvPr id="8" name="Title 1"/>
          <p:cNvSpPr>
            <a:spLocks noGrp="1"/>
          </p:cNvSpPr>
          <p:nvPr>
            <p:ph type="ctrTitle" hasCustomPrompt="1"/>
          </p:nvPr>
        </p:nvSpPr>
        <p:spPr>
          <a:xfrm>
            <a:off x="662725" y="2032777"/>
            <a:ext cx="3937851" cy="2082023"/>
          </a:xfrm>
          <a:prstGeom prst="rect">
            <a:avLst/>
          </a:prstGeom>
        </p:spPr>
        <p:txBody>
          <a:bodyPr anchor="t">
            <a:normAutofit/>
          </a:bodyPr>
          <a:lstStyle>
            <a:lvl1pPr algn="l">
              <a:defRPr sz="4000" b="1" i="0">
                <a:solidFill>
                  <a:srgbClr val="00B0F0"/>
                </a:solidFill>
                <a:latin typeface="Arial" charset="0"/>
                <a:ea typeface="Arial" charset="0"/>
                <a:cs typeface="Arial" charset="0"/>
              </a:defRPr>
            </a:lvl1pPr>
          </a:lstStyle>
          <a:p>
            <a:r>
              <a:rPr lang="en-US" dirty="0"/>
              <a:t>Click to edit master title style</a:t>
            </a:r>
          </a:p>
        </p:txBody>
      </p:sp>
      <p:sp>
        <p:nvSpPr>
          <p:cNvPr id="9" name="Subtitle 2"/>
          <p:cNvSpPr>
            <a:spLocks noGrp="1"/>
          </p:cNvSpPr>
          <p:nvPr>
            <p:ph type="subTitle" idx="1"/>
          </p:nvPr>
        </p:nvSpPr>
        <p:spPr>
          <a:xfrm>
            <a:off x="661743" y="4114800"/>
            <a:ext cx="3938833" cy="900340"/>
          </a:xfrm>
          <a:prstGeom prst="rect">
            <a:avLst/>
          </a:prstGeom>
        </p:spPr>
        <p:txBody>
          <a:bodyPr tIns="0" anchor="b">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Date Placeholder 3"/>
          <p:cNvSpPr txBox="1">
            <a:spLocks/>
          </p:cNvSpPr>
          <p:nvPr userDrawn="1"/>
        </p:nvSpPr>
        <p:spPr>
          <a:xfrm>
            <a:off x="661743" y="6496971"/>
            <a:ext cx="1305077" cy="144991"/>
          </a:xfrm>
          <a:prstGeom prst="rect">
            <a:avLst/>
          </a:prstGeom>
        </p:spPr>
        <p:txBody>
          <a:bodyPr vert="horz" lIns="91440" tIns="18288" rIns="91440" bIns="45720" rtlCol="0" anchor="t"/>
          <a:lstStyle>
            <a:defPPr>
              <a:defRPr lang="en-US"/>
            </a:defPPr>
            <a:lvl1pPr marL="0" algn="l" defTabSz="457200" rtl="0" eaLnBrk="1" latinLnBrk="0" hangingPunct="1">
              <a:defRPr sz="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BCACA69-0E10-6F4E-ACF3-A1D2B38594B4}" type="datetime1">
              <a:rPr lang="en-CA" sz="900" smtClean="0">
                <a:solidFill>
                  <a:schemeClr val="bg2">
                    <a:lumMod val="10000"/>
                  </a:schemeClr>
                </a:solidFill>
                <a:latin typeface="Arial" panose="020B0604020202020204"/>
              </a:rPr>
              <a:pPr/>
              <a:t>2018-06-05</a:t>
            </a:fld>
            <a:endParaRPr lang="en-US" dirty="0">
              <a:solidFill>
                <a:schemeClr val="bg2">
                  <a:lumMod val="10000"/>
                </a:schemeClr>
              </a:solidFill>
              <a:latin typeface="Arial" panose="020B0604020202020204"/>
            </a:endParaRPr>
          </a:p>
        </p:txBody>
      </p:sp>
    </p:spTree>
    <p:extLst>
      <p:ext uri="{BB962C8B-B14F-4D97-AF65-F5344CB8AC3E}">
        <p14:creationId xmlns:p14="http://schemas.microsoft.com/office/powerpoint/2010/main" val="271671893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Rectangle 5"/>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bg1"/>
              </a:solidFill>
              <a:effectLst/>
              <a:uLnTx/>
              <a:uFillTx/>
              <a:latin typeface="Arial" panose="020B0604020202020204"/>
              <a:ea typeface=""/>
              <a:cs typeface=""/>
            </a:endParaRPr>
          </a:p>
        </p:txBody>
      </p:sp>
      <p:sp>
        <p:nvSpPr>
          <p:cNvPr id="8"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dirty="0">
              <a:solidFill>
                <a:schemeClr val="bg2">
                  <a:lumMod val="10000"/>
                </a:schemeClr>
              </a:solidFill>
              <a:latin typeface="Arial" panose="020B0604020202020204"/>
            </a:endParaRPr>
          </a:p>
        </p:txBody>
      </p:sp>
      <p:sp>
        <p:nvSpPr>
          <p:cNvPr id="11" name="Title 1"/>
          <p:cNvSpPr>
            <a:spLocks noGrp="1"/>
          </p:cNvSpPr>
          <p:nvPr>
            <p:ph type="title" hasCustomPrompt="1"/>
          </p:nvPr>
        </p:nvSpPr>
        <p:spPr>
          <a:xfrm>
            <a:off x="681471" y="979687"/>
            <a:ext cx="8953827" cy="650329"/>
          </a:xfrm>
          <a:prstGeom prst="rect">
            <a:avLst/>
          </a:prstGeom>
        </p:spPr>
        <p:txBody>
          <a:bodyPr>
            <a:normAutofit/>
          </a:bodyPr>
          <a:lstStyle>
            <a:lvl1pPr algn="l">
              <a:defRPr sz="1800" b="1" i="0">
                <a:solidFill>
                  <a:srgbClr val="00A9FF"/>
                </a:solidFill>
                <a:latin typeface="Arial" charset="0"/>
                <a:ea typeface="Arial" charset="0"/>
                <a:cs typeface="Arial" charset="0"/>
              </a:defRPr>
            </a:lvl1pPr>
          </a:lstStyle>
          <a:p>
            <a:r>
              <a:rPr lang="en-US" dirty="0"/>
              <a:t>Click to edit master title style</a:t>
            </a:r>
          </a:p>
        </p:txBody>
      </p:sp>
      <p:sp>
        <p:nvSpPr>
          <p:cNvPr id="12" name="Content Placeholder 2"/>
          <p:cNvSpPr>
            <a:spLocks noGrp="1"/>
          </p:cNvSpPr>
          <p:nvPr>
            <p:ph idx="1"/>
          </p:nvPr>
        </p:nvSpPr>
        <p:spPr>
          <a:xfrm>
            <a:off x="681471" y="2032777"/>
            <a:ext cx="8953827" cy="3939398"/>
          </a:xfrm>
          <a:prstGeom prst="rect">
            <a:avLst/>
          </a:prstGeom>
        </p:spPr>
        <p:txBody>
          <a:bodyPr anchor="ctr">
            <a:normAutofit/>
          </a:bodyPr>
          <a:lstStyle>
            <a:lvl1pPr marL="228600" indent="-228600">
              <a:buClr>
                <a:srgbClr val="00A9FF"/>
              </a:buClr>
              <a:buFont typeface="Wingdings" charset="2"/>
              <a:buChar char="§"/>
              <a:defRPr sz="3200" b="0" i="0">
                <a:solidFill>
                  <a:schemeClr val="tx1"/>
                </a:solidFill>
                <a:latin typeface="Arial" charset="0"/>
                <a:ea typeface="Arial" charset="0"/>
                <a:cs typeface="Arial" charset="0"/>
              </a:defRPr>
            </a:lvl1pPr>
            <a:lvl2pPr marL="685800" indent="-228600">
              <a:buClr>
                <a:srgbClr val="00A9FF"/>
              </a:buClr>
              <a:buFont typeface="Wingdings" charset="2"/>
              <a:buChar char="§"/>
              <a:defRPr sz="3200" b="0" i="0">
                <a:solidFill>
                  <a:schemeClr val="tx1"/>
                </a:solidFill>
                <a:latin typeface="Arial" charset="0"/>
                <a:ea typeface="Arial" charset="0"/>
                <a:cs typeface="Arial" charset="0"/>
              </a:defRPr>
            </a:lvl2pPr>
            <a:lvl3pPr marL="1143000" indent="-228600">
              <a:buClr>
                <a:srgbClr val="00A9FF"/>
              </a:buClr>
              <a:buFont typeface="Wingdings" charset="2"/>
              <a:buChar char="§"/>
              <a:defRPr sz="3200" b="0" i="0">
                <a:solidFill>
                  <a:schemeClr val="tx1"/>
                </a:solidFill>
                <a:latin typeface="Arial" charset="0"/>
                <a:ea typeface="Arial" charset="0"/>
                <a:cs typeface="Arial" charset="0"/>
              </a:defRPr>
            </a:lvl3pPr>
            <a:lvl4pPr marL="1600200" indent="-228600">
              <a:buClr>
                <a:srgbClr val="00A9FF"/>
              </a:buClr>
              <a:buFont typeface="Wingdings" charset="2"/>
              <a:buChar char="§"/>
              <a:defRPr sz="3200" b="0" i="0">
                <a:solidFill>
                  <a:schemeClr val="tx1"/>
                </a:solidFill>
                <a:latin typeface="Arial" charset="0"/>
                <a:ea typeface="Arial" charset="0"/>
                <a:cs typeface="Arial" charset="0"/>
              </a:defRPr>
            </a:lvl4pPr>
            <a:lvl5pPr marL="2057400" indent="-228600">
              <a:buClr>
                <a:srgbClr val="00A9FF"/>
              </a:buClr>
              <a:buFont typeface="Wingdings" charset="2"/>
              <a:buChar char="§"/>
              <a:defRPr sz="3200" b="0" i="0">
                <a:solidFill>
                  <a:schemeClr val="tx1"/>
                </a:solidFill>
                <a:latin typeface="Arial" charset="0"/>
                <a:ea typeface="Arial" charset="0"/>
                <a:cs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7002206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Large Image">
    <p:spTree>
      <p:nvGrpSpPr>
        <p:cNvPr id="1" name=""/>
        <p:cNvGrpSpPr/>
        <p:nvPr/>
      </p:nvGrpSpPr>
      <p:grpSpPr>
        <a:xfrm>
          <a:off x="0" y="0"/>
          <a:ext cx="0" cy="0"/>
          <a:chOff x="0" y="0"/>
          <a:chExt cx="0" cy="0"/>
        </a:xfrm>
      </p:grpSpPr>
      <p:sp>
        <p:nvSpPr>
          <p:cNvPr id="4"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dirty="0">
              <a:solidFill>
                <a:schemeClr val="bg2">
                  <a:lumMod val="10000"/>
                </a:schemeClr>
              </a:solidFill>
              <a:latin typeface="Arial" panose="020B0604020202020204"/>
            </a:endParaRPr>
          </a:p>
        </p:txBody>
      </p:sp>
      <p:sp>
        <p:nvSpPr>
          <p:cNvPr id="7" name="Picture Placeholder 2"/>
          <p:cNvSpPr>
            <a:spLocks noGrp="1" noChangeAspect="1"/>
          </p:cNvSpPr>
          <p:nvPr>
            <p:ph type="pic" idx="1"/>
          </p:nvPr>
        </p:nvSpPr>
        <p:spPr>
          <a:xfrm>
            <a:off x="698269" y="979688"/>
            <a:ext cx="10231669" cy="5881540"/>
          </a:xfrm>
          <a:prstGeom prst="rect">
            <a:avLst/>
          </a:prstGeom>
          <a:solidFill>
            <a:schemeClr val="tx1">
              <a:alpha val="10000"/>
            </a:schemeClr>
          </a:solidFill>
          <a:ln w="9525" cap="sq">
            <a:noFill/>
            <a:miter lim="800000"/>
          </a:ln>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2800">
                <a:solidFill>
                  <a:schemeClr val="bg2">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Tree>
    <p:extLst>
      <p:ext uri="{BB962C8B-B14F-4D97-AF65-F5344CB8AC3E}">
        <p14:creationId xmlns:p14="http://schemas.microsoft.com/office/powerpoint/2010/main" val="107597265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Section Header 1">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bg1"/>
              </a:solidFill>
              <a:effectLst/>
              <a:uLnTx/>
              <a:uFillTx/>
              <a:latin typeface="Arial" panose="020B0604020202020204"/>
              <a:ea typeface=""/>
              <a:cs typeface=""/>
            </a:endParaRPr>
          </a:p>
        </p:txBody>
      </p:sp>
      <p:sp>
        <p:nvSpPr>
          <p:cNvPr id="6"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dirty="0">
              <a:solidFill>
                <a:schemeClr val="bg2">
                  <a:lumMod val="10000"/>
                </a:schemeClr>
              </a:solidFill>
              <a:latin typeface="Arial" panose="020B0604020202020204"/>
            </a:endParaRPr>
          </a:p>
        </p:txBody>
      </p:sp>
      <p:sp>
        <p:nvSpPr>
          <p:cNvPr id="10" name="Title 1"/>
          <p:cNvSpPr>
            <a:spLocks noGrp="1"/>
          </p:cNvSpPr>
          <p:nvPr>
            <p:ph type="title"/>
          </p:nvPr>
        </p:nvSpPr>
        <p:spPr>
          <a:xfrm>
            <a:off x="661743" y="2032776"/>
            <a:ext cx="3938833" cy="1581961"/>
          </a:xfrm>
          <a:prstGeom prst="rect">
            <a:avLst/>
          </a:prstGeom>
        </p:spPr>
        <p:txBody>
          <a:bodyPr anchor="t">
            <a:normAutofit/>
          </a:bodyPr>
          <a:lstStyle>
            <a:lvl1pPr algn="l">
              <a:defRPr sz="3200" b="0" i="0">
                <a:solidFill>
                  <a:srgbClr val="00B0F0"/>
                </a:solidFill>
                <a:latin typeface="Arial" charset="0"/>
                <a:ea typeface="Arial" charset="0"/>
                <a:cs typeface="Arial" charset="0"/>
              </a:defRPr>
            </a:lvl1pPr>
          </a:lstStyle>
          <a:p>
            <a:r>
              <a:rPr lang="en-US"/>
              <a:t>Click to edit Master title style</a:t>
            </a:r>
            <a:endParaRPr lang="en-US" dirty="0"/>
          </a:p>
        </p:txBody>
      </p:sp>
      <p:sp>
        <p:nvSpPr>
          <p:cNvPr id="14" name="Subtitle 2"/>
          <p:cNvSpPr>
            <a:spLocks noGrp="1"/>
          </p:cNvSpPr>
          <p:nvPr>
            <p:ph type="subTitle" idx="1"/>
          </p:nvPr>
        </p:nvSpPr>
        <p:spPr>
          <a:xfrm>
            <a:off x="661743" y="3814534"/>
            <a:ext cx="3938833" cy="900340"/>
          </a:xfrm>
          <a:prstGeom prst="rect">
            <a:avLst/>
          </a:prstGeom>
        </p:spPr>
        <p:txBody>
          <a:bodyPr tIns="0" anchor="b">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7153147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arge Image">
    <p:spTree>
      <p:nvGrpSpPr>
        <p:cNvPr id="1" name=""/>
        <p:cNvGrpSpPr/>
        <p:nvPr/>
      </p:nvGrpSpPr>
      <p:grpSpPr>
        <a:xfrm>
          <a:off x="0" y="0"/>
          <a:ext cx="0" cy="0"/>
          <a:chOff x="0" y="0"/>
          <a:chExt cx="0" cy="0"/>
        </a:xfrm>
      </p:grpSpPr>
      <p:sp>
        <p:nvSpPr>
          <p:cNvPr id="4"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dirty="0">
              <a:solidFill>
                <a:schemeClr val="bg2">
                  <a:lumMod val="10000"/>
                </a:schemeClr>
              </a:solidFill>
              <a:latin typeface="Arial" panose="020B0604020202020204"/>
            </a:endParaRPr>
          </a:p>
        </p:txBody>
      </p:sp>
      <p:sp>
        <p:nvSpPr>
          <p:cNvPr id="7" name="Picture Placeholder 2"/>
          <p:cNvSpPr>
            <a:spLocks noGrp="1" noChangeAspect="1"/>
          </p:cNvSpPr>
          <p:nvPr>
            <p:ph type="pic" idx="1"/>
          </p:nvPr>
        </p:nvSpPr>
        <p:spPr>
          <a:xfrm>
            <a:off x="698269" y="979688"/>
            <a:ext cx="10231669" cy="5881540"/>
          </a:xfrm>
          <a:prstGeom prst="rect">
            <a:avLst/>
          </a:prstGeom>
          <a:solidFill>
            <a:schemeClr val="tx1">
              <a:alpha val="10000"/>
            </a:schemeClr>
          </a:solidFill>
          <a:ln w="9525" cap="sq">
            <a:noFill/>
            <a:miter lim="800000"/>
          </a:ln>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2800">
                <a:solidFill>
                  <a:schemeClr val="bg2">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Tree>
    <p:extLst>
      <p:ext uri="{BB962C8B-B14F-4D97-AF65-F5344CB8AC3E}">
        <p14:creationId xmlns:p14="http://schemas.microsoft.com/office/powerpoint/2010/main" val="123957406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6"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dirty="0">
              <a:solidFill>
                <a:schemeClr val="bg2">
                  <a:lumMod val="10000"/>
                </a:schemeClr>
              </a:solidFill>
              <a:latin typeface="Arial" panose="020B0604020202020204"/>
            </a:endParaRPr>
          </a:p>
        </p:txBody>
      </p:sp>
      <p:sp>
        <p:nvSpPr>
          <p:cNvPr id="9" name="Content Placeholder 3"/>
          <p:cNvSpPr>
            <a:spLocks noGrp="1"/>
          </p:cNvSpPr>
          <p:nvPr>
            <p:ph sz="half" idx="2"/>
          </p:nvPr>
        </p:nvSpPr>
        <p:spPr>
          <a:xfrm>
            <a:off x="773410" y="2032777"/>
            <a:ext cx="4869744" cy="4345329"/>
          </a:xfrm>
          <a:prstGeom prst="rect">
            <a:avLst/>
          </a:prstGeom>
        </p:spPr>
        <p:txBody>
          <a:bodyPr>
            <a:noAutofit/>
          </a:bodyPr>
          <a:lstStyle>
            <a:lvl1pPr marL="228600" indent="-228600">
              <a:lnSpc>
                <a:spcPct val="100000"/>
              </a:lnSpc>
              <a:buClr>
                <a:srgbClr val="00A9FF"/>
              </a:buClr>
              <a:buFont typeface="Wingdings" charset="2"/>
              <a:buChar char="§"/>
              <a:defRPr sz="3200" b="0">
                <a:solidFill>
                  <a:schemeClr val="tx1"/>
                </a:solidFill>
              </a:defRPr>
            </a:lvl1pPr>
            <a:lvl2pPr marL="685800" indent="-228600">
              <a:lnSpc>
                <a:spcPct val="100000"/>
              </a:lnSpc>
              <a:buClr>
                <a:srgbClr val="00A9FF"/>
              </a:buClr>
              <a:buFont typeface="Wingdings" charset="2"/>
              <a:buChar char="§"/>
              <a:defRPr sz="3200" b="0">
                <a:solidFill>
                  <a:schemeClr val="tx1"/>
                </a:solidFill>
              </a:defRPr>
            </a:lvl2pPr>
            <a:lvl3pPr marL="1143000" indent="-228600">
              <a:lnSpc>
                <a:spcPct val="100000"/>
              </a:lnSpc>
              <a:buClr>
                <a:srgbClr val="00A9FF"/>
              </a:buClr>
              <a:buFont typeface="Wingdings" charset="2"/>
              <a:buChar char="§"/>
              <a:defRPr sz="3200" b="0">
                <a:solidFill>
                  <a:schemeClr val="tx1"/>
                </a:solidFill>
              </a:defRPr>
            </a:lvl3pPr>
            <a:lvl4pPr>
              <a:defRPr sz="3200"/>
            </a:lvl4pPr>
            <a:lvl5pPr>
              <a:defRPr sz="3200"/>
            </a:lvl5pPr>
          </a:lstStyle>
          <a:p>
            <a:pPr lvl="0"/>
            <a:r>
              <a:rPr lang="en-US"/>
              <a:t>Edit Master text styles</a:t>
            </a:r>
          </a:p>
          <a:p>
            <a:pPr lvl="1"/>
            <a:r>
              <a:rPr lang="en-US"/>
              <a:t>Second level</a:t>
            </a:r>
          </a:p>
          <a:p>
            <a:pPr lvl="2"/>
            <a:r>
              <a:rPr lang="en-US"/>
              <a:t>Third level</a:t>
            </a:r>
          </a:p>
        </p:txBody>
      </p:sp>
      <p:sp>
        <p:nvSpPr>
          <p:cNvPr id="10" name="Content Placeholder 3"/>
          <p:cNvSpPr>
            <a:spLocks noGrp="1"/>
          </p:cNvSpPr>
          <p:nvPr>
            <p:ph sz="half" idx="13"/>
          </p:nvPr>
        </p:nvSpPr>
        <p:spPr>
          <a:xfrm>
            <a:off x="5968073" y="2032777"/>
            <a:ext cx="4869744" cy="4345329"/>
          </a:xfrm>
          <a:prstGeom prst="rect">
            <a:avLst/>
          </a:prstGeom>
        </p:spPr>
        <p:txBody>
          <a:bodyPr>
            <a:noAutofit/>
          </a:bodyPr>
          <a:lstStyle>
            <a:lvl1pPr marL="228600" indent="-228600">
              <a:lnSpc>
                <a:spcPct val="100000"/>
              </a:lnSpc>
              <a:buClr>
                <a:srgbClr val="00A9FF"/>
              </a:buClr>
              <a:buFont typeface="Wingdings" charset="2"/>
              <a:buChar char="§"/>
              <a:defRPr sz="3200" b="0">
                <a:solidFill>
                  <a:schemeClr val="tx1"/>
                </a:solidFill>
              </a:defRPr>
            </a:lvl1pPr>
            <a:lvl2pPr marL="685800" indent="-228600">
              <a:lnSpc>
                <a:spcPct val="100000"/>
              </a:lnSpc>
              <a:buClr>
                <a:srgbClr val="00A9FF"/>
              </a:buClr>
              <a:buFont typeface="Wingdings" charset="2"/>
              <a:buChar char="§"/>
              <a:defRPr sz="3200" b="0">
                <a:solidFill>
                  <a:schemeClr val="tx1"/>
                </a:solidFill>
              </a:defRPr>
            </a:lvl2pPr>
            <a:lvl3pPr marL="1143000" indent="-228600">
              <a:lnSpc>
                <a:spcPct val="100000"/>
              </a:lnSpc>
              <a:buClr>
                <a:srgbClr val="00A9FF"/>
              </a:buClr>
              <a:buFont typeface="Wingdings" charset="2"/>
              <a:buChar char="§"/>
              <a:defRPr sz="3200" b="0">
                <a:solidFill>
                  <a:schemeClr val="tx1"/>
                </a:solidFill>
              </a:defRPr>
            </a:lvl3pPr>
            <a:lvl4pPr>
              <a:defRPr sz="3200"/>
            </a:lvl4pPr>
            <a:lvl5pPr>
              <a:defRPr sz="3200"/>
            </a:lvl5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27402696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4"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dirty="0">
              <a:solidFill>
                <a:schemeClr val="bg2">
                  <a:lumMod val="10000"/>
                </a:schemeClr>
              </a:solidFill>
              <a:latin typeface="Arial" panose="020B0604020202020204"/>
            </a:endParaRPr>
          </a:p>
        </p:txBody>
      </p:sp>
      <p:sp>
        <p:nvSpPr>
          <p:cNvPr id="7" name="Text Placeholder 2"/>
          <p:cNvSpPr>
            <a:spLocks noGrp="1"/>
          </p:cNvSpPr>
          <p:nvPr>
            <p:ph type="body" idx="1"/>
          </p:nvPr>
        </p:nvSpPr>
        <p:spPr>
          <a:xfrm>
            <a:off x="773411" y="2032777"/>
            <a:ext cx="4869743" cy="769809"/>
          </a:xfrm>
          <a:prstGeom prst="rect">
            <a:avLst/>
          </a:prstGeom>
        </p:spPr>
        <p:txBody>
          <a:bodyPr anchor="b">
            <a:noAutofit/>
          </a:bodyPr>
          <a:lstStyle>
            <a:lvl1pPr marL="0" indent="0" algn="l">
              <a:lnSpc>
                <a:spcPct val="100000"/>
              </a:lnSpc>
              <a:buNone/>
              <a:defRPr sz="2200" b="0" cap="none" baseline="0">
                <a:solidFill>
                  <a:srgbClr val="00A9F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Content Placeholder 3"/>
          <p:cNvSpPr>
            <a:spLocks noGrp="1"/>
          </p:cNvSpPr>
          <p:nvPr>
            <p:ph sz="half" idx="2"/>
          </p:nvPr>
        </p:nvSpPr>
        <p:spPr>
          <a:xfrm>
            <a:off x="773410" y="3337854"/>
            <a:ext cx="4869744" cy="3040252"/>
          </a:xfrm>
          <a:prstGeom prst="rect">
            <a:avLst/>
          </a:prstGeom>
        </p:spPr>
        <p:txBody>
          <a:bodyPr>
            <a:noAutofit/>
          </a:bodyPr>
          <a:lstStyle>
            <a:lvl1pPr marL="228600" indent="-228600">
              <a:lnSpc>
                <a:spcPct val="100000"/>
              </a:lnSpc>
              <a:buClr>
                <a:srgbClr val="00A9FF"/>
              </a:buClr>
              <a:buFont typeface="Wingdings" charset="2"/>
              <a:buChar char="§"/>
              <a:defRPr sz="3200" b="0">
                <a:solidFill>
                  <a:schemeClr val="tx1"/>
                </a:solidFill>
              </a:defRPr>
            </a:lvl1pPr>
            <a:lvl2pPr marL="685800" indent="-228600">
              <a:lnSpc>
                <a:spcPct val="100000"/>
              </a:lnSpc>
              <a:buClr>
                <a:srgbClr val="00A9FF"/>
              </a:buClr>
              <a:buFont typeface="Wingdings" charset="2"/>
              <a:buChar char="§"/>
              <a:defRPr sz="3200" b="0">
                <a:solidFill>
                  <a:schemeClr val="tx1"/>
                </a:solidFill>
              </a:defRPr>
            </a:lvl2pPr>
            <a:lvl3pPr marL="1143000" indent="-228600">
              <a:lnSpc>
                <a:spcPct val="100000"/>
              </a:lnSpc>
              <a:buClr>
                <a:srgbClr val="00A9FF"/>
              </a:buClr>
              <a:buFont typeface="Wingdings" charset="2"/>
              <a:buChar char="§"/>
              <a:defRPr sz="3200" b="0">
                <a:solidFill>
                  <a:schemeClr val="tx1"/>
                </a:solidFill>
              </a:defRPr>
            </a:lvl3pPr>
            <a:lvl4pPr>
              <a:defRPr sz="3200"/>
            </a:lvl4pPr>
            <a:lvl5pPr>
              <a:defRPr sz="3200"/>
            </a:lvl5pPr>
          </a:lstStyle>
          <a:p>
            <a:pPr lvl="0"/>
            <a:r>
              <a:rPr lang="en-US"/>
              <a:t>Edit Master text styles</a:t>
            </a:r>
          </a:p>
          <a:p>
            <a:pPr lvl="1"/>
            <a:r>
              <a:rPr lang="en-US"/>
              <a:t>Second level</a:t>
            </a:r>
          </a:p>
          <a:p>
            <a:pPr lvl="2"/>
            <a:r>
              <a:rPr lang="en-US"/>
              <a:t>Third level</a:t>
            </a:r>
          </a:p>
        </p:txBody>
      </p:sp>
      <p:sp>
        <p:nvSpPr>
          <p:cNvPr id="9" name="Text Placeholder 2"/>
          <p:cNvSpPr>
            <a:spLocks noGrp="1"/>
          </p:cNvSpPr>
          <p:nvPr>
            <p:ph type="body" idx="12"/>
          </p:nvPr>
        </p:nvSpPr>
        <p:spPr>
          <a:xfrm>
            <a:off x="5968074" y="2032777"/>
            <a:ext cx="4869743" cy="769809"/>
          </a:xfrm>
          <a:prstGeom prst="rect">
            <a:avLst/>
          </a:prstGeom>
        </p:spPr>
        <p:txBody>
          <a:bodyPr anchor="b">
            <a:noAutofit/>
          </a:bodyPr>
          <a:lstStyle>
            <a:lvl1pPr marL="0" indent="0" algn="l">
              <a:lnSpc>
                <a:spcPct val="100000"/>
              </a:lnSpc>
              <a:buNone/>
              <a:defRPr sz="2200" b="0" cap="none" baseline="0">
                <a:solidFill>
                  <a:srgbClr val="00A9F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Content Placeholder 3"/>
          <p:cNvSpPr>
            <a:spLocks noGrp="1"/>
          </p:cNvSpPr>
          <p:nvPr>
            <p:ph sz="half" idx="13"/>
          </p:nvPr>
        </p:nvSpPr>
        <p:spPr>
          <a:xfrm>
            <a:off x="5968073" y="3337854"/>
            <a:ext cx="4869744" cy="3040251"/>
          </a:xfrm>
          <a:prstGeom prst="rect">
            <a:avLst/>
          </a:prstGeom>
        </p:spPr>
        <p:txBody>
          <a:bodyPr>
            <a:noAutofit/>
          </a:bodyPr>
          <a:lstStyle>
            <a:lvl1pPr marL="228600" indent="-228600">
              <a:lnSpc>
                <a:spcPct val="100000"/>
              </a:lnSpc>
              <a:buClr>
                <a:srgbClr val="00A9FF"/>
              </a:buClr>
              <a:buFont typeface="Wingdings" charset="2"/>
              <a:buChar char="§"/>
              <a:defRPr sz="3200" b="0">
                <a:solidFill>
                  <a:schemeClr val="tx1"/>
                </a:solidFill>
              </a:defRPr>
            </a:lvl1pPr>
            <a:lvl2pPr marL="685800" indent="-228600">
              <a:lnSpc>
                <a:spcPct val="100000"/>
              </a:lnSpc>
              <a:buClr>
                <a:srgbClr val="00A9FF"/>
              </a:buClr>
              <a:buFont typeface="Wingdings" charset="2"/>
              <a:buChar char="§"/>
              <a:defRPr sz="3200" b="0">
                <a:solidFill>
                  <a:schemeClr val="tx1"/>
                </a:solidFill>
              </a:defRPr>
            </a:lvl2pPr>
            <a:lvl3pPr marL="1143000" indent="-228600">
              <a:lnSpc>
                <a:spcPct val="100000"/>
              </a:lnSpc>
              <a:buClr>
                <a:srgbClr val="00A9FF"/>
              </a:buClr>
              <a:buFont typeface="Wingdings" charset="2"/>
              <a:buChar char="§"/>
              <a:defRPr sz="3200" b="0">
                <a:solidFill>
                  <a:schemeClr val="tx1"/>
                </a:solidFill>
              </a:defRPr>
            </a:lvl3pPr>
            <a:lvl4pPr>
              <a:defRPr sz="3200"/>
            </a:lvl4pPr>
            <a:lvl5pPr>
              <a:defRPr sz="3200"/>
            </a:lvl5pPr>
          </a:lstStyle>
          <a:p>
            <a:pPr lvl="0"/>
            <a:r>
              <a:rPr lang="en-US"/>
              <a:t>Edit Master text styles</a:t>
            </a:r>
          </a:p>
          <a:p>
            <a:pPr lvl="1"/>
            <a:r>
              <a:rPr lang="en-US"/>
              <a:t>Second level</a:t>
            </a:r>
          </a:p>
          <a:p>
            <a:pPr lvl="2"/>
            <a:r>
              <a:rPr lang="en-US"/>
              <a:t>Third level</a:t>
            </a:r>
          </a:p>
        </p:txBody>
      </p:sp>
      <p:sp>
        <p:nvSpPr>
          <p:cNvPr id="11" name="Title 1"/>
          <p:cNvSpPr>
            <a:spLocks noGrp="1"/>
          </p:cNvSpPr>
          <p:nvPr>
            <p:ph type="title" hasCustomPrompt="1"/>
          </p:nvPr>
        </p:nvSpPr>
        <p:spPr>
          <a:xfrm>
            <a:off x="773410" y="979687"/>
            <a:ext cx="10064407" cy="637077"/>
          </a:xfrm>
          <a:prstGeom prst="rect">
            <a:avLst/>
          </a:prstGeom>
        </p:spPr>
        <p:txBody>
          <a:bodyPr>
            <a:normAutofit/>
          </a:bodyPr>
          <a:lstStyle>
            <a:lvl1pPr algn="l">
              <a:defRPr sz="1800" b="1" i="0">
                <a:solidFill>
                  <a:srgbClr val="00A9FF"/>
                </a:solidFill>
                <a:latin typeface="Arial" charset="0"/>
                <a:ea typeface="Arial" charset="0"/>
                <a:cs typeface="Arial" charset="0"/>
              </a:defRPr>
            </a:lvl1pPr>
          </a:lstStyle>
          <a:p>
            <a:r>
              <a:rPr lang="en-US" dirty="0"/>
              <a:t>Click to edit master title style</a:t>
            </a:r>
          </a:p>
        </p:txBody>
      </p:sp>
    </p:spTree>
    <p:extLst>
      <p:ext uri="{BB962C8B-B14F-4D97-AF65-F5344CB8AC3E}">
        <p14:creationId xmlns:p14="http://schemas.microsoft.com/office/powerpoint/2010/main" val="124041216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4"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dirty="0">
              <a:solidFill>
                <a:schemeClr val="bg2">
                  <a:lumMod val="10000"/>
                </a:schemeClr>
              </a:solidFill>
              <a:latin typeface="Arial" panose="020B0604020202020204"/>
            </a:endParaRPr>
          </a:p>
        </p:txBody>
      </p:sp>
      <p:sp>
        <p:nvSpPr>
          <p:cNvPr id="10" name="Title 1"/>
          <p:cNvSpPr>
            <a:spLocks noGrp="1"/>
          </p:cNvSpPr>
          <p:nvPr>
            <p:ph type="title"/>
          </p:nvPr>
        </p:nvSpPr>
        <p:spPr>
          <a:xfrm>
            <a:off x="661743" y="2032776"/>
            <a:ext cx="3938833" cy="1581962"/>
          </a:xfrm>
          <a:prstGeom prst="rect">
            <a:avLst/>
          </a:prstGeom>
        </p:spPr>
        <p:txBody>
          <a:bodyPr anchor="t">
            <a:normAutofit/>
          </a:bodyPr>
          <a:lstStyle>
            <a:lvl1pPr algn="l">
              <a:defRPr sz="3200" b="0">
                <a:solidFill>
                  <a:srgbClr val="00B0F0"/>
                </a:solidFill>
                <a:latin typeface="+mn-lt"/>
              </a:defRPr>
            </a:lvl1pPr>
          </a:lstStyle>
          <a:p>
            <a:r>
              <a:rPr lang="en-US"/>
              <a:t>Click to edit Master title style</a:t>
            </a:r>
            <a:endParaRPr lang="en-US" dirty="0"/>
          </a:p>
        </p:txBody>
      </p:sp>
      <p:sp>
        <p:nvSpPr>
          <p:cNvPr id="11" name="Subtitle 2"/>
          <p:cNvSpPr>
            <a:spLocks noGrp="1"/>
          </p:cNvSpPr>
          <p:nvPr>
            <p:ph type="subTitle" idx="11"/>
          </p:nvPr>
        </p:nvSpPr>
        <p:spPr>
          <a:xfrm>
            <a:off x="661743" y="3814534"/>
            <a:ext cx="3938833" cy="900340"/>
          </a:xfrm>
          <a:prstGeom prst="rect">
            <a:avLst/>
          </a:prstGeom>
        </p:spPr>
        <p:txBody>
          <a:bodyPr tIns="0" anchor="b">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2" name="Content Placeholder 2"/>
          <p:cNvSpPr>
            <a:spLocks noGrp="1"/>
          </p:cNvSpPr>
          <p:nvPr>
            <p:ph idx="1"/>
          </p:nvPr>
        </p:nvSpPr>
        <p:spPr>
          <a:xfrm>
            <a:off x="5075864" y="2032776"/>
            <a:ext cx="5446278" cy="3931442"/>
          </a:xfrm>
          <a:prstGeom prst="rect">
            <a:avLst/>
          </a:prstGeom>
        </p:spPr>
        <p:txBody>
          <a:bodyPr anchor="ctr"/>
          <a:lstStyle>
            <a:lvl1pPr marL="228600" indent="-228600">
              <a:buClr>
                <a:srgbClr val="00A9FF"/>
              </a:buClr>
              <a:buFont typeface="Wingdings" charset="2"/>
              <a:buChar char="§"/>
              <a:defRPr sz="3200" b="0" i="0">
                <a:solidFill>
                  <a:schemeClr val="tx1"/>
                </a:solidFill>
                <a:latin typeface="Arial" charset="0"/>
                <a:ea typeface="Arial" charset="0"/>
                <a:cs typeface="Arial" charset="0"/>
              </a:defRPr>
            </a:lvl1pPr>
            <a:lvl2pPr marL="685800" indent="-228600">
              <a:buClr>
                <a:srgbClr val="00A9FF"/>
              </a:buClr>
              <a:buFont typeface="Wingdings" charset="2"/>
              <a:buChar char="§"/>
              <a:defRPr sz="3200" b="0" i="0">
                <a:solidFill>
                  <a:schemeClr val="tx1"/>
                </a:solidFill>
                <a:latin typeface="Arial" charset="0"/>
                <a:ea typeface="Arial" charset="0"/>
                <a:cs typeface="Arial" charset="0"/>
              </a:defRPr>
            </a:lvl2pPr>
            <a:lvl3pPr marL="1143000" indent="-228600">
              <a:buClr>
                <a:srgbClr val="00A9FF"/>
              </a:buClr>
              <a:buFont typeface="Wingdings" charset="2"/>
              <a:buChar char="§"/>
              <a:defRPr sz="3200" b="0" i="0">
                <a:solidFill>
                  <a:schemeClr val="tx1"/>
                </a:solidFill>
                <a:latin typeface="Arial" charset="0"/>
                <a:ea typeface="Arial" charset="0"/>
                <a:cs typeface="Arial" charset="0"/>
              </a:defRPr>
            </a:lvl3pPr>
            <a:lvl4pPr marL="1600200" indent="-228600">
              <a:buClr>
                <a:srgbClr val="00A9FF"/>
              </a:buClr>
              <a:buFont typeface="Wingdings" charset="2"/>
              <a:buChar char="§"/>
              <a:defRPr sz="3200" b="0" i="0">
                <a:solidFill>
                  <a:schemeClr val="tx1"/>
                </a:solidFill>
                <a:latin typeface="Arial" charset="0"/>
                <a:ea typeface="Arial" charset="0"/>
                <a:cs typeface="Arial" charset="0"/>
              </a:defRPr>
            </a:lvl4pPr>
            <a:lvl5pPr marL="2057400" indent="-228600">
              <a:buClr>
                <a:srgbClr val="00A9FF"/>
              </a:buClr>
              <a:buFont typeface="Wingdings" charset="2"/>
              <a:buChar char="§"/>
              <a:defRPr sz="3200" b="0" i="0">
                <a:solidFill>
                  <a:schemeClr val="tx1"/>
                </a:solidFill>
                <a:latin typeface="Arial" charset="0"/>
                <a:ea typeface="Arial" charset="0"/>
                <a:cs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4083430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4"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dirty="0">
              <a:solidFill>
                <a:schemeClr val="bg2">
                  <a:lumMod val="10000"/>
                </a:schemeClr>
              </a:solidFill>
              <a:latin typeface="Arial" panose="020B0604020202020204"/>
            </a:endParaRPr>
          </a:p>
        </p:txBody>
      </p:sp>
      <p:sp>
        <p:nvSpPr>
          <p:cNvPr id="8" name="Title 1"/>
          <p:cNvSpPr>
            <a:spLocks noGrp="1"/>
          </p:cNvSpPr>
          <p:nvPr>
            <p:ph type="title"/>
          </p:nvPr>
        </p:nvSpPr>
        <p:spPr>
          <a:xfrm>
            <a:off x="661743" y="2032776"/>
            <a:ext cx="3938833" cy="1581962"/>
          </a:xfrm>
          <a:prstGeom prst="rect">
            <a:avLst/>
          </a:prstGeom>
        </p:spPr>
        <p:txBody>
          <a:bodyPr anchor="t">
            <a:normAutofit/>
          </a:bodyPr>
          <a:lstStyle>
            <a:lvl1pPr algn="l">
              <a:defRPr sz="3200" b="0" i="0">
                <a:solidFill>
                  <a:srgbClr val="00B0F0"/>
                </a:solidFill>
                <a:latin typeface="Arial" charset="0"/>
                <a:ea typeface="Arial" charset="0"/>
                <a:cs typeface="Arial" charset="0"/>
              </a:defRPr>
            </a:lvl1pPr>
          </a:lstStyle>
          <a:p>
            <a:r>
              <a:rPr lang="en-US"/>
              <a:t>Click to edit Master title style</a:t>
            </a:r>
            <a:endParaRPr lang="en-US" dirty="0"/>
          </a:p>
        </p:txBody>
      </p:sp>
      <p:sp>
        <p:nvSpPr>
          <p:cNvPr id="9" name="Subtitle 2"/>
          <p:cNvSpPr>
            <a:spLocks noGrp="1"/>
          </p:cNvSpPr>
          <p:nvPr>
            <p:ph type="subTitle" idx="11"/>
          </p:nvPr>
        </p:nvSpPr>
        <p:spPr>
          <a:xfrm>
            <a:off x="661743" y="3814534"/>
            <a:ext cx="3938833" cy="900340"/>
          </a:xfrm>
          <a:prstGeom prst="rect">
            <a:avLst/>
          </a:prstGeom>
        </p:spPr>
        <p:txBody>
          <a:bodyPr tIns="0" anchor="b">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Picture Placeholder 2"/>
          <p:cNvSpPr>
            <a:spLocks noGrp="1" noChangeAspect="1"/>
          </p:cNvSpPr>
          <p:nvPr>
            <p:ph type="pic" idx="1"/>
          </p:nvPr>
        </p:nvSpPr>
        <p:spPr>
          <a:xfrm>
            <a:off x="6747062" y="979688"/>
            <a:ext cx="4182876" cy="5881540"/>
          </a:xfrm>
          <a:prstGeom prst="rect">
            <a:avLst/>
          </a:prstGeom>
          <a:solidFill>
            <a:schemeClr val="tx1">
              <a:alpha val="10000"/>
            </a:schemeClr>
          </a:solidFill>
          <a:ln w="9525" cap="sq">
            <a:noFill/>
            <a:miter lim="800000"/>
          </a:ln>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2800">
                <a:solidFill>
                  <a:schemeClr val="bg2">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Tree>
    <p:extLst>
      <p:ext uri="{BB962C8B-B14F-4D97-AF65-F5344CB8AC3E}">
        <p14:creationId xmlns:p14="http://schemas.microsoft.com/office/powerpoint/2010/main" val="42347861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4"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dirty="0">
              <a:solidFill>
                <a:schemeClr val="bg2">
                  <a:lumMod val="10000"/>
                </a:schemeClr>
              </a:solidFill>
              <a:latin typeface="Arial" panose="020B0604020202020204"/>
            </a:endParaRPr>
          </a:p>
        </p:txBody>
      </p:sp>
      <p:sp>
        <p:nvSpPr>
          <p:cNvPr id="8" name="Vertical Text Placeholder 2"/>
          <p:cNvSpPr>
            <a:spLocks noGrp="1"/>
          </p:cNvSpPr>
          <p:nvPr>
            <p:ph type="body" orient="vert" idx="1"/>
          </p:nvPr>
        </p:nvSpPr>
        <p:spPr>
          <a:xfrm>
            <a:off x="1947791" y="2032777"/>
            <a:ext cx="7687507" cy="4439522"/>
          </a:xfrm>
          <a:prstGeom prst="rect">
            <a:avLst/>
          </a:prstGeom>
        </p:spPr>
        <p:txBody>
          <a:bodyPr vert="eaVert">
            <a:normAutofit/>
          </a:bodyPr>
          <a:lstStyle>
            <a:lvl1pPr marL="228600" indent="-228600">
              <a:lnSpc>
                <a:spcPct val="100000"/>
              </a:lnSpc>
              <a:buClr>
                <a:srgbClr val="00B0F0"/>
              </a:buClr>
              <a:buFont typeface="Wingdings" charset="2"/>
              <a:buChar char="§"/>
              <a:defRPr sz="3200" b="0">
                <a:solidFill>
                  <a:schemeClr val="tx1"/>
                </a:solidFill>
              </a:defRPr>
            </a:lvl1pPr>
            <a:lvl2pPr marL="685800" indent="-228600">
              <a:lnSpc>
                <a:spcPct val="100000"/>
              </a:lnSpc>
              <a:buClr>
                <a:srgbClr val="00B0F0"/>
              </a:buClr>
              <a:buFont typeface="Wingdings" charset="2"/>
              <a:buChar char="§"/>
              <a:defRPr sz="3200" b="0">
                <a:solidFill>
                  <a:schemeClr val="tx1"/>
                </a:solidFill>
              </a:defRPr>
            </a:lvl2pPr>
            <a:lvl3pPr marL="1143000" indent="-228600">
              <a:lnSpc>
                <a:spcPct val="100000"/>
              </a:lnSpc>
              <a:buClr>
                <a:srgbClr val="00B0F0"/>
              </a:buClr>
              <a:buFont typeface="Wingdings" charset="2"/>
              <a:buChar char="§"/>
              <a:defRPr sz="3200" b="0">
                <a:solidFill>
                  <a:schemeClr val="tx1"/>
                </a:solidFill>
              </a:defRPr>
            </a:lvl3pPr>
            <a:lvl4pPr marL="1600200" indent="-228600">
              <a:lnSpc>
                <a:spcPct val="100000"/>
              </a:lnSpc>
              <a:buClr>
                <a:srgbClr val="00B0F0"/>
              </a:buClr>
              <a:buFont typeface="Wingdings" charset="2"/>
              <a:buChar char="§"/>
              <a:defRPr sz="3200" b="0">
                <a:solidFill>
                  <a:schemeClr val="tx1"/>
                </a:solidFill>
              </a:defRPr>
            </a:lvl4pPr>
            <a:lvl5pPr marL="2057400" indent="-228600">
              <a:lnSpc>
                <a:spcPct val="100000"/>
              </a:lnSpc>
              <a:buClr>
                <a:srgbClr val="00B0F0"/>
              </a:buClr>
              <a:buFont typeface="Wingdings" charset="2"/>
              <a:buChar char="§"/>
              <a:defRPr sz="3200" b="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1"/>
          <p:cNvSpPr>
            <a:spLocks noGrp="1"/>
          </p:cNvSpPr>
          <p:nvPr>
            <p:ph type="title" hasCustomPrompt="1"/>
          </p:nvPr>
        </p:nvSpPr>
        <p:spPr>
          <a:xfrm>
            <a:off x="1947791" y="979688"/>
            <a:ext cx="7687507" cy="663582"/>
          </a:xfrm>
          <a:prstGeom prst="rect">
            <a:avLst/>
          </a:prstGeom>
        </p:spPr>
        <p:txBody>
          <a:bodyPr>
            <a:normAutofit/>
          </a:bodyPr>
          <a:lstStyle>
            <a:lvl1pPr algn="l">
              <a:defRPr sz="1800" b="1" i="0">
                <a:solidFill>
                  <a:srgbClr val="00B0F0"/>
                </a:solidFill>
                <a:latin typeface="Arial" charset="0"/>
                <a:ea typeface="Arial" charset="0"/>
                <a:cs typeface="Arial" charset="0"/>
              </a:defRPr>
            </a:lvl1pPr>
          </a:lstStyle>
          <a:p>
            <a:r>
              <a:rPr lang="en-US" dirty="0"/>
              <a:t>Click to edit master title style</a:t>
            </a:r>
          </a:p>
        </p:txBody>
      </p:sp>
    </p:spTree>
    <p:extLst>
      <p:ext uri="{BB962C8B-B14F-4D97-AF65-F5344CB8AC3E}">
        <p14:creationId xmlns:p14="http://schemas.microsoft.com/office/powerpoint/2010/main" val="284049714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4"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dirty="0">
              <a:solidFill>
                <a:schemeClr val="bg2">
                  <a:lumMod val="10000"/>
                </a:schemeClr>
              </a:solidFill>
              <a:latin typeface="Arial" panose="020B0604020202020204"/>
            </a:endParaRPr>
          </a:p>
        </p:txBody>
      </p:sp>
      <p:sp>
        <p:nvSpPr>
          <p:cNvPr id="8" name="Vertical Text Placeholder 2"/>
          <p:cNvSpPr>
            <a:spLocks noGrp="1"/>
          </p:cNvSpPr>
          <p:nvPr>
            <p:ph type="body" orient="vert" idx="1"/>
          </p:nvPr>
        </p:nvSpPr>
        <p:spPr>
          <a:xfrm>
            <a:off x="1947791" y="2032777"/>
            <a:ext cx="6921889" cy="4439522"/>
          </a:xfrm>
          <a:prstGeom prst="rect">
            <a:avLst/>
          </a:prstGeom>
        </p:spPr>
        <p:txBody>
          <a:bodyPr vert="eaVert">
            <a:normAutofit/>
          </a:bodyPr>
          <a:lstStyle>
            <a:lvl1pPr marL="228600" indent="-228600">
              <a:lnSpc>
                <a:spcPct val="100000"/>
              </a:lnSpc>
              <a:buClr>
                <a:srgbClr val="00B0F0"/>
              </a:buClr>
              <a:buFont typeface="Wingdings" charset="2"/>
              <a:buChar char="§"/>
              <a:defRPr sz="3200" b="0">
                <a:solidFill>
                  <a:schemeClr val="tx1"/>
                </a:solidFill>
              </a:defRPr>
            </a:lvl1pPr>
            <a:lvl2pPr marL="685800" indent="-228600">
              <a:lnSpc>
                <a:spcPct val="100000"/>
              </a:lnSpc>
              <a:buClr>
                <a:srgbClr val="00B0F0"/>
              </a:buClr>
              <a:buFont typeface="Wingdings" charset="2"/>
              <a:buChar char="§"/>
              <a:defRPr sz="3200" b="0">
                <a:solidFill>
                  <a:schemeClr val="tx1"/>
                </a:solidFill>
              </a:defRPr>
            </a:lvl2pPr>
            <a:lvl3pPr marL="1143000" indent="-228600">
              <a:lnSpc>
                <a:spcPct val="100000"/>
              </a:lnSpc>
              <a:buClr>
                <a:srgbClr val="00B0F0"/>
              </a:buClr>
              <a:buFont typeface="Wingdings" charset="2"/>
              <a:buChar char="§"/>
              <a:defRPr sz="3200" b="0">
                <a:solidFill>
                  <a:schemeClr val="tx1"/>
                </a:solidFill>
              </a:defRPr>
            </a:lvl3pPr>
            <a:lvl4pPr marL="1600200" indent="-228600">
              <a:lnSpc>
                <a:spcPct val="100000"/>
              </a:lnSpc>
              <a:buClr>
                <a:srgbClr val="00B0F0"/>
              </a:buClr>
              <a:buFont typeface="Wingdings" charset="2"/>
              <a:buChar char="§"/>
              <a:defRPr sz="3200" b="0">
                <a:solidFill>
                  <a:schemeClr val="tx1"/>
                </a:solidFill>
              </a:defRPr>
            </a:lvl4pPr>
            <a:lvl5pPr marL="2057400" indent="-228600">
              <a:lnSpc>
                <a:spcPct val="100000"/>
              </a:lnSpc>
              <a:buClr>
                <a:srgbClr val="00B0F0"/>
              </a:buClr>
              <a:buFont typeface="Wingdings" charset="2"/>
              <a:buChar char="§"/>
              <a:defRPr sz="3200" b="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1"/>
          <p:cNvSpPr>
            <a:spLocks noGrp="1"/>
          </p:cNvSpPr>
          <p:nvPr>
            <p:ph type="title" hasCustomPrompt="1"/>
          </p:nvPr>
        </p:nvSpPr>
        <p:spPr>
          <a:xfrm rot="5400000">
            <a:off x="7116880" y="3953881"/>
            <a:ext cx="4439522" cy="597317"/>
          </a:xfrm>
          <a:prstGeom prst="rect">
            <a:avLst/>
          </a:prstGeom>
        </p:spPr>
        <p:txBody>
          <a:bodyPr>
            <a:normAutofit/>
          </a:bodyPr>
          <a:lstStyle>
            <a:lvl1pPr algn="l">
              <a:defRPr sz="1800" b="1" i="0">
                <a:solidFill>
                  <a:srgbClr val="00B0F0"/>
                </a:solidFill>
                <a:latin typeface="Arial" charset="0"/>
                <a:ea typeface="Arial" charset="0"/>
                <a:cs typeface="Arial" charset="0"/>
              </a:defRPr>
            </a:lvl1pPr>
          </a:lstStyle>
          <a:p>
            <a:r>
              <a:rPr lang="en-US" dirty="0"/>
              <a:t>Click to edit master title style</a:t>
            </a:r>
          </a:p>
        </p:txBody>
      </p:sp>
    </p:spTree>
    <p:extLst>
      <p:ext uri="{BB962C8B-B14F-4D97-AF65-F5344CB8AC3E}">
        <p14:creationId xmlns:p14="http://schemas.microsoft.com/office/powerpoint/2010/main" val="393699790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Closure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5957888"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
        <p:nvSpPr>
          <p:cNvPr id="4" name="Rectangle 3"/>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bg1"/>
              </a:solidFill>
              <a:effectLst/>
              <a:uLnTx/>
              <a:uFillTx/>
              <a:latin typeface="Arial" panose="020B0604020202020204"/>
              <a:ea typeface=""/>
              <a:cs typeface=""/>
            </a:endParaRPr>
          </a:p>
        </p:txBody>
      </p:sp>
      <p:sp>
        <p:nvSpPr>
          <p:cNvPr id="6" name="Slide Number Placeholder 5"/>
          <p:cNvSpPr txBox="1">
            <a:spLocks/>
          </p:cNvSpPr>
          <p:nvPr userDrawn="1"/>
        </p:nvSpPr>
        <p:spPr>
          <a:xfrm>
            <a:off x="11392788"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dirty="0">
              <a:solidFill>
                <a:schemeClr val="bg2">
                  <a:lumMod val="10000"/>
                </a:schemeClr>
              </a:solidFill>
              <a:latin typeface="Arial" panose="020B0604020202020204"/>
            </a:endParaRP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49822" y="204095"/>
            <a:ext cx="1947186" cy="350306"/>
          </a:xfrm>
          <a:prstGeom prst="rect">
            <a:avLst/>
          </a:prstGeom>
        </p:spPr>
      </p:pic>
      <p:sp>
        <p:nvSpPr>
          <p:cNvPr id="9" name="TextBox 8"/>
          <p:cNvSpPr txBox="1"/>
          <p:nvPr userDrawn="1"/>
        </p:nvSpPr>
        <p:spPr>
          <a:xfrm rot="16200000">
            <a:off x="10098877" y="4771510"/>
            <a:ext cx="3514724" cy="503984"/>
          </a:xfrm>
          <a:prstGeom prst="rect">
            <a:avLst/>
          </a:prstGeom>
          <a:noFill/>
        </p:spPr>
        <p:txBody>
          <a:bodyPr wrap="square" rtlCol="0">
            <a:spAutoFit/>
          </a:bodyPr>
          <a:lstStyle/>
          <a:p>
            <a:pPr>
              <a:lnSpc>
                <a:spcPts val="1560"/>
              </a:lnSpc>
            </a:pPr>
            <a:r>
              <a:rPr lang="en-US" b="1" dirty="0">
                <a:solidFill>
                  <a:srgbClr val="00B0F0"/>
                </a:solidFill>
                <a:latin typeface="Arial" charset="0"/>
                <a:ea typeface="Arial" charset="0"/>
                <a:cs typeface="Arial" charset="0"/>
              </a:rPr>
              <a:t>Discovery,</a:t>
            </a:r>
          </a:p>
          <a:p>
            <a:pPr>
              <a:lnSpc>
                <a:spcPts val="1560"/>
              </a:lnSpc>
            </a:pPr>
            <a:r>
              <a:rPr lang="en-US" b="1" dirty="0">
                <a:solidFill>
                  <a:srgbClr val="00B0F0"/>
                </a:solidFill>
                <a:latin typeface="Arial" charset="0"/>
                <a:ea typeface="Arial" charset="0"/>
                <a:cs typeface="Arial" charset="0"/>
              </a:rPr>
              <a:t>accelerated</a:t>
            </a:r>
          </a:p>
        </p:txBody>
      </p:sp>
      <p:sp>
        <p:nvSpPr>
          <p:cNvPr id="10" name="Title 1"/>
          <p:cNvSpPr>
            <a:spLocks noGrp="1"/>
          </p:cNvSpPr>
          <p:nvPr>
            <p:ph type="title" hasCustomPrompt="1"/>
          </p:nvPr>
        </p:nvSpPr>
        <p:spPr>
          <a:xfrm>
            <a:off x="661743" y="2032776"/>
            <a:ext cx="3938833" cy="1581961"/>
          </a:xfrm>
          <a:prstGeom prst="rect">
            <a:avLst/>
          </a:prstGeom>
        </p:spPr>
        <p:txBody>
          <a:bodyPr anchor="t">
            <a:normAutofit/>
          </a:bodyPr>
          <a:lstStyle>
            <a:lvl1pPr algn="l">
              <a:defRPr sz="3200" b="0" i="0">
                <a:solidFill>
                  <a:schemeClr val="tx1"/>
                </a:solidFill>
                <a:latin typeface="Arial" charset="0"/>
                <a:ea typeface="Arial" charset="0"/>
                <a:cs typeface="Arial" charset="0"/>
              </a:defRPr>
            </a:lvl1pPr>
          </a:lstStyle>
          <a:p>
            <a:r>
              <a:rPr lang="en-US" dirty="0"/>
              <a:t>Thank you</a:t>
            </a:r>
            <a:br>
              <a:rPr lang="en-US" dirty="0"/>
            </a:br>
            <a:r>
              <a:rPr lang="en-US" dirty="0">
                <a:solidFill>
                  <a:srgbClr val="00B0F0"/>
                </a:solidFill>
              </a:rPr>
              <a:t>Merci</a:t>
            </a:r>
            <a:endParaRPr lang="en-US" dirty="0"/>
          </a:p>
        </p:txBody>
      </p:sp>
      <p:sp>
        <p:nvSpPr>
          <p:cNvPr id="13" name="Text Placeholder 12"/>
          <p:cNvSpPr>
            <a:spLocks noGrp="1"/>
          </p:cNvSpPr>
          <p:nvPr>
            <p:ph type="body" sz="quarter" idx="10" hasCustomPrompt="1"/>
          </p:nvPr>
        </p:nvSpPr>
        <p:spPr>
          <a:xfrm>
            <a:off x="661988" y="4493174"/>
            <a:ext cx="3938587" cy="781188"/>
          </a:xfrm>
          <a:prstGeom prst="rect">
            <a:avLst/>
          </a:prstGeom>
        </p:spPr>
        <p:txBody>
          <a:bodyPr/>
          <a:lstStyle>
            <a:lvl1pPr marL="0" indent="0">
              <a:buFontTx/>
              <a:buNone/>
              <a:defRPr sz="1800"/>
            </a:lvl1pPr>
            <a:lvl3pPr marL="914400" indent="0">
              <a:buFontTx/>
              <a:buNone/>
              <a:defRPr/>
            </a:lvl3pPr>
          </a:lstStyle>
          <a:p>
            <a:pPr lvl="0"/>
            <a:r>
              <a:rPr lang="en-US" dirty="0"/>
              <a:t>Social Handles</a:t>
            </a:r>
          </a:p>
        </p:txBody>
      </p:sp>
      <p:sp>
        <p:nvSpPr>
          <p:cNvPr id="14" name="Text Placeholder 12"/>
          <p:cNvSpPr>
            <a:spLocks noGrp="1"/>
          </p:cNvSpPr>
          <p:nvPr>
            <p:ph type="body" sz="quarter" idx="11"/>
          </p:nvPr>
        </p:nvSpPr>
        <p:spPr>
          <a:xfrm>
            <a:off x="661743" y="4118554"/>
            <a:ext cx="3938587" cy="374620"/>
          </a:xfrm>
          <a:prstGeom prst="rect">
            <a:avLst/>
          </a:prstGeom>
        </p:spPr>
        <p:txBody>
          <a:bodyPr/>
          <a:lstStyle>
            <a:lvl1pPr marL="0" indent="0">
              <a:buFontTx/>
              <a:buNone/>
              <a:defRPr sz="2000" b="1">
                <a:solidFill>
                  <a:srgbClr val="00B0F0"/>
                </a:solidFill>
              </a:defRPr>
            </a:lvl1pPr>
            <a:lvl3pPr marL="914400" indent="0">
              <a:buFontTx/>
              <a:buNone/>
              <a:defRPr/>
            </a:lvl3pPr>
          </a:lstStyle>
          <a:p>
            <a:pPr lvl="0"/>
            <a:r>
              <a:rPr lang="en-US"/>
              <a:t>Edit Master text styles</a:t>
            </a:r>
          </a:p>
        </p:txBody>
      </p:sp>
    </p:spTree>
    <p:extLst>
      <p:ext uri="{BB962C8B-B14F-4D97-AF65-F5344CB8AC3E}">
        <p14:creationId xmlns:p14="http://schemas.microsoft.com/office/powerpoint/2010/main" val="288338302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Closur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5957888"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
        <p:nvSpPr>
          <p:cNvPr id="4" name="Rectangle 3"/>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bg1"/>
              </a:solidFill>
              <a:effectLst/>
              <a:uLnTx/>
              <a:uFillTx/>
              <a:latin typeface="Arial" panose="020B0604020202020204"/>
              <a:ea typeface=""/>
              <a:cs typeface=""/>
            </a:endParaRPr>
          </a:p>
        </p:txBody>
      </p:sp>
      <p:sp>
        <p:nvSpPr>
          <p:cNvPr id="6" name="Slide Number Placeholder 5"/>
          <p:cNvSpPr txBox="1">
            <a:spLocks/>
          </p:cNvSpPr>
          <p:nvPr userDrawn="1"/>
        </p:nvSpPr>
        <p:spPr>
          <a:xfrm>
            <a:off x="11392788"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dirty="0">
              <a:solidFill>
                <a:schemeClr val="bg2">
                  <a:lumMod val="10000"/>
                </a:schemeClr>
              </a:solidFill>
              <a:latin typeface="Arial" panose="020B0604020202020204"/>
            </a:endParaRP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49822" y="204095"/>
            <a:ext cx="1947186" cy="350306"/>
          </a:xfrm>
          <a:prstGeom prst="rect">
            <a:avLst/>
          </a:prstGeom>
        </p:spPr>
      </p:pic>
      <p:sp>
        <p:nvSpPr>
          <p:cNvPr id="9" name="TextBox 8"/>
          <p:cNvSpPr txBox="1"/>
          <p:nvPr userDrawn="1"/>
        </p:nvSpPr>
        <p:spPr>
          <a:xfrm rot="16200000">
            <a:off x="10098877" y="4771510"/>
            <a:ext cx="3514724" cy="503984"/>
          </a:xfrm>
          <a:prstGeom prst="rect">
            <a:avLst/>
          </a:prstGeom>
          <a:noFill/>
        </p:spPr>
        <p:txBody>
          <a:bodyPr wrap="square" rtlCol="0">
            <a:spAutoFit/>
          </a:bodyPr>
          <a:lstStyle/>
          <a:p>
            <a:pPr>
              <a:lnSpc>
                <a:spcPts val="1560"/>
              </a:lnSpc>
            </a:pPr>
            <a:r>
              <a:rPr lang="en-US" b="1" dirty="0">
                <a:solidFill>
                  <a:srgbClr val="00B0F0"/>
                </a:solidFill>
                <a:latin typeface="Arial" charset="0"/>
                <a:ea typeface="Arial" charset="0"/>
                <a:cs typeface="Arial" charset="0"/>
              </a:rPr>
              <a:t>Discovery,</a:t>
            </a:r>
          </a:p>
          <a:p>
            <a:pPr>
              <a:lnSpc>
                <a:spcPts val="1560"/>
              </a:lnSpc>
            </a:pPr>
            <a:r>
              <a:rPr lang="en-US" b="1" dirty="0">
                <a:solidFill>
                  <a:srgbClr val="00B0F0"/>
                </a:solidFill>
                <a:latin typeface="Arial" charset="0"/>
                <a:ea typeface="Arial" charset="0"/>
                <a:cs typeface="Arial" charset="0"/>
              </a:rPr>
              <a:t>accelerated</a:t>
            </a:r>
          </a:p>
        </p:txBody>
      </p:sp>
      <p:sp>
        <p:nvSpPr>
          <p:cNvPr id="11" name="Title 1"/>
          <p:cNvSpPr>
            <a:spLocks noGrp="1"/>
          </p:cNvSpPr>
          <p:nvPr>
            <p:ph type="title" hasCustomPrompt="1"/>
          </p:nvPr>
        </p:nvSpPr>
        <p:spPr>
          <a:xfrm>
            <a:off x="661743" y="2032776"/>
            <a:ext cx="3938833" cy="1581961"/>
          </a:xfrm>
          <a:prstGeom prst="rect">
            <a:avLst/>
          </a:prstGeom>
        </p:spPr>
        <p:txBody>
          <a:bodyPr anchor="t">
            <a:normAutofit/>
          </a:bodyPr>
          <a:lstStyle>
            <a:lvl1pPr algn="l">
              <a:defRPr sz="3200" b="0" i="0">
                <a:solidFill>
                  <a:schemeClr val="tx1"/>
                </a:solidFill>
                <a:latin typeface="Arial" charset="0"/>
                <a:ea typeface="Arial" charset="0"/>
                <a:cs typeface="Arial" charset="0"/>
              </a:defRPr>
            </a:lvl1pPr>
          </a:lstStyle>
          <a:p>
            <a:r>
              <a:rPr lang="en-US" dirty="0"/>
              <a:t>Thank you</a:t>
            </a:r>
            <a:br>
              <a:rPr lang="en-US" dirty="0"/>
            </a:br>
            <a:r>
              <a:rPr lang="en-US" dirty="0">
                <a:solidFill>
                  <a:srgbClr val="00B0F0"/>
                </a:solidFill>
              </a:rPr>
              <a:t>Merci</a:t>
            </a:r>
            <a:endParaRPr lang="en-US" dirty="0"/>
          </a:p>
        </p:txBody>
      </p:sp>
      <p:sp>
        <p:nvSpPr>
          <p:cNvPr id="12" name="Text Placeholder 12"/>
          <p:cNvSpPr>
            <a:spLocks noGrp="1"/>
          </p:cNvSpPr>
          <p:nvPr>
            <p:ph type="body" sz="quarter" idx="10" hasCustomPrompt="1"/>
          </p:nvPr>
        </p:nvSpPr>
        <p:spPr>
          <a:xfrm>
            <a:off x="661988" y="4493174"/>
            <a:ext cx="3938587" cy="781188"/>
          </a:xfrm>
          <a:prstGeom prst="rect">
            <a:avLst/>
          </a:prstGeom>
        </p:spPr>
        <p:txBody>
          <a:bodyPr/>
          <a:lstStyle>
            <a:lvl1pPr marL="0" indent="0">
              <a:buFontTx/>
              <a:buNone/>
              <a:defRPr sz="1800"/>
            </a:lvl1pPr>
            <a:lvl3pPr marL="914400" indent="0">
              <a:buFontTx/>
              <a:buNone/>
              <a:defRPr/>
            </a:lvl3pPr>
          </a:lstStyle>
          <a:p>
            <a:pPr lvl="0"/>
            <a:r>
              <a:rPr lang="en-US" dirty="0"/>
              <a:t>Social Handles</a:t>
            </a:r>
          </a:p>
        </p:txBody>
      </p:sp>
      <p:sp>
        <p:nvSpPr>
          <p:cNvPr id="13" name="Text Placeholder 12"/>
          <p:cNvSpPr>
            <a:spLocks noGrp="1"/>
          </p:cNvSpPr>
          <p:nvPr>
            <p:ph type="body" sz="quarter" idx="11"/>
          </p:nvPr>
        </p:nvSpPr>
        <p:spPr>
          <a:xfrm>
            <a:off x="661743" y="4118554"/>
            <a:ext cx="3938587" cy="374620"/>
          </a:xfrm>
          <a:prstGeom prst="rect">
            <a:avLst/>
          </a:prstGeom>
        </p:spPr>
        <p:txBody>
          <a:bodyPr/>
          <a:lstStyle>
            <a:lvl1pPr marL="0" indent="0">
              <a:buFontTx/>
              <a:buNone/>
              <a:defRPr sz="2000" b="1">
                <a:solidFill>
                  <a:srgbClr val="00B0F0"/>
                </a:solidFill>
              </a:defRPr>
            </a:lvl1pPr>
            <a:lvl3pPr marL="914400" indent="0">
              <a:buFontTx/>
              <a:buNone/>
              <a:defRPr/>
            </a:lvl3pPr>
          </a:lstStyle>
          <a:p>
            <a:pPr lvl="0"/>
            <a:r>
              <a:rPr lang="en-US"/>
              <a:t>Edit Master text styles</a:t>
            </a:r>
          </a:p>
        </p:txBody>
      </p:sp>
    </p:spTree>
    <p:extLst>
      <p:ext uri="{BB962C8B-B14F-4D97-AF65-F5344CB8AC3E}">
        <p14:creationId xmlns:p14="http://schemas.microsoft.com/office/powerpoint/2010/main" val="92767391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Closure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5957888"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
        <p:nvSpPr>
          <p:cNvPr id="4" name="Rectangle 3"/>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bg1"/>
              </a:solidFill>
              <a:effectLst/>
              <a:uLnTx/>
              <a:uFillTx/>
              <a:latin typeface="Arial" panose="020B0604020202020204"/>
              <a:ea typeface=""/>
              <a:cs typeface=""/>
            </a:endParaRPr>
          </a:p>
        </p:txBody>
      </p:sp>
      <p:sp>
        <p:nvSpPr>
          <p:cNvPr id="6" name="Slide Number Placeholder 5"/>
          <p:cNvSpPr txBox="1">
            <a:spLocks/>
          </p:cNvSpPr>
          <p:nvPr userDrawn="1"/>
        </p:nvSpPr>
        <p:spPr>
          <a:xfrm>
            <a:off x="11392788"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dirty="0">
              <a:solidFill>
                <a:schemeClr val="bg2">
                  <a:lumMod val="10000"/>
                </a:schemeClr>
              </a:solidFill>
              <a:latin typeface="Arial" panose="020B0604020202020204"/>
            </a:endParaRP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49822" y="204095"/>
            <a:ext cx="1947186" cy="350306"/>
          </a:xfrm>
          <a:prstGeom prst="rect">
            <a:avLst/>
          </a:prstGeom>
        </p:spPr>
      </p:pic>
      <p:sp>
        <p:nvSpPr>
          <p:cNvPr id="9" name="TextBox 8"/>
          <p:cNvSpPr txBox="1"/>
          <p:nvPr userDrawn="1"/>
        </p:nvSpPr>
        <p:spPr>
          <a:xfrm rot="16200000">
            <a:off x="10098877" y="4771510"/>
            <a:ext cx="3514724" cy="503984"/>
          </a:xfrm>
          <a:prstGeom prst="rect">
            <a:avLst/>
          </a:prstGeom>
          <a:noFill/>
        </p:spPr>
        <p:txBody>
          <a:bodyPr wrap="square" rtlCol="0">
            <a:spAutoFit/>
          </a:bodyPr>
          <a:lstStyle/>
          <a:p>
            <a:pPr>
              <a:lnSpc>
                <a:spcPts val="1560"/>
              </a:lnSpc>
            </a:pPr>
            <a:r>
              <a:rPr lang="en-US" b="1" dirty="0">
                <a:solidFill>
                  <a:srgbClr val="00B0F0"/>
                </a:solidFill>
                <a:latin typeface="Arial" charset="0"/>
                <a:ea typeface="Arial" charset="0"/>
                <a:cs typeface="Arial" charset="0"/>
              </a:rPr>
              <a:t>Discovery,</a:t>
            </a:r>
          </a:p>
          <a:p>
            <a:pPr>
              <a:lnSpc>
                <a:spcPts val="1560"/>
              </a:lnSpc>
            </a:pPr>
            <a:r>
              <a:rPr lang="en-US" b="1" dirty="0">
                <a:solidFill>
                  <a:srgbClr val="00B0F0"/>
                </a:solidFill>
                <a:latin typeface="Arial" charset="0"/>
                <a:ea typeface="Arial" charset="0"/>
                <a:cs typeface="Arial" charset="0"/>
              </a:rPr>
              <a:t>accelerated</a:t>
            </a:r>
          </a:p>
        </p:txBody>
      </p:sp>
      <p:sp>
        <p:nvSpPr>
          <p:cNvPr id="11" name="Title 1"/>
          <p:cNvSpPr>
            <a:spLocks noGrp="1"/>
          </p:cNvSpPr>
          <p:nvPr>
            <p:ph type="title" hasCustomPrompt="1"/>
          </p:nvPr>
        </p:nvSpPr>
        <p:spPr>
          <a:xfrm>
            <a:off x="661743" y="2032776"/>
            <a:ext cx="3938833" cy="1581961"/>
          </a:xfrm>
          <a:prstGeom prst="rect">
            <a:avLst/>
          </a:prstGeom>
        </p:spPr>
        <p:txBody>
          <a:bodyPr anchor="t">
            <a:normAutofit/>
          </a:bodyPr>
          <a:lstStyle>
            <a:lvl1pPr algn="l">
              <a:defRPr sz="3200" b="0" i="0">
                <a:solidFill>
                  <a:schemeClr val="tx1"/>
                </a:solidFill>
                <a:latin typeface="Arial" charset="0"/>
                <a:ea typeface="Arial" charset="0"/>
                <a:cs typeface="Arial" charset="0"/>
              </a:defRPr>
            </a:lvl1pPr>
          </a:lstStyle>
          <a:p>
            <a:r>
              <a:rPr lang="en-US" dirty="0"/>
              <a:t>Thank you</a:t>
            </a:r>
            <a:br>
              <a:rPr lang="en-US" dirty="0"/>
            </a:br>
            <a:r>
              <a:rPr lang="en-US" dirty="0">
                <a:solidFill>
                  <a:srgbClr val="00B0F0"/>
                </a:solidFill>
              </a:rPr>
              <a:t>Merci</a:t>
            </a:r>
            <a:endParaRPr lang="en-US" dirty="0"/>
          </a:p>
        </p:txBody>
      </p:sp>
      <p:sp>
        <p:nvSpPr>
          <p:cNvPr id="12" name="Text Placeholder 12"/>
          <p:cNvSpPr>
            <a:spLocks noGrp="1"/>
          </p:cNvSpPr>
          <p:nvPr>
            <p:ph type="body" sz="quarter" idx="10" hasCustomPrompt="1"/>
          </p:nvPr>
        </p:nvSpPr>
        <p:spPr>
          <a:xfrm>
            <a:off x="661988" y="4493174"/>
            <a:ext cx="3938587" cy="781188"/>
          </a:xfrm>
          <a:prstGeom prst="rect">
            <a:avLst/>
          </a:prstGeom>
        </p:spPr>
        <p:txBody>
          <a:bodyPr/>
          <a:lstStyle>
            <a:lvl1pPr marL="0" indent="0">
              <a:buFontTx/>
              <a:buNone/>
              <a:defRPr sz="1800"/>
            </a:lvl1pPr>
            <a:lvl3pPr marL="914400" indent="0">
              <a:buFontTx/>
              <a:buNone/>
              <a:defRPr/>
            </a:lvl3pPr>
          </a:lstStyle>
          <a:p>
            <a:pPr lvl="0"/>
            <a:r>
              <a:rPr lang="en-US" dirty="0"/>
              <a:t>Social Handles</a:t>
            </a:r>
          </a:p>
        </p:txBody>
      </p:sp>
      <p:sp>
        <p:nvSpPr>
          <p:cNvPr id="13" name="Text Placeholder 12"/>
          <p:cNvSpPr>
            <a:spLocks noGrp="1"/>
          </p:cNvSpPr>
          <p:nvPr>
            <p:ph type="body" sz="quarter" idx="11"/>
          </p:nvPr>
        </p:nvSpPr>
        <p:spPr>
          <a:xfrm>
            <a:off x="661743" y="4118554"/>
            <a:ext cx="3938587" cy="374620"/>
          </a:xfrm>
          <a:prstGeom prst="rect">
            <a:avLst/>
          </a:prstGeom>
        </p:spPr>
        <p:txBody>
          <a:bodyPr/>
          <a:lstStyle>
            <a:lvl1pPr marL="0" indent="0">
              <a:buFontTx/>
              <a:buNone/>
              <a:defRPr sz="2000" b="1">
                <a:solidFill>
                  <a:srgbClr val="00B0F0"/>
                </a:solidFill>
              </a:defRPr>
            </a:lvl1pPr>
            <a:lvl3pPr marL="914400" indent="0">
              <a:buFontTx/>
              <a:buNone/>
              <a:defRPr/>
            </a:lvl3pPr>
          </a:lstStyle>
          <a:p>
            <a:pPr lvl="0"/>
            <a:r>
              <a:rPr lang="en-US"/>
              <a:t>Edit Master text styles</a:t>
            </a:r>
          </a:p>
        </p:txBody>
      </p:sp>
    </p:spTree>
    <p:extLst>
      <p:ext uri="{BB962C8B-B14F-4D97-AF65-F5344CB8AC3E}">
        <p14:creationId xmlns:p14="http://schemas.microsoft.com/office/powerpoint/2010/main" val="154686956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Closure Slide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5957888"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
        <p:nvSpPr>
          <p:cNvPr id="4" name="Rectangle 3"/>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bg1"/>
              </a:solidFill>
              <a:effectLst/>
              <a:uLnTx/>
              <a:uFillTx/>
              <a:latin typeface="Arial" panose="020B0604020202020204"/>
              <a:ea typeface=""/>
              <a:cs typeface=""/>
            </a:endParaRPr>
          </a:p>
        </p:txBody>
      </p:sp>
      <p:sp>
        <p:nvSpPr>
          <p:cNvPr id="6" name="Slide Number Placeholder 5"/>
          <p:cNvSpPr txBox="1">
            <a:spLocks/>
          </p:cNvSpPr>
          <p:nvPr userDrawn="1"/>
        </p:nvSpPr>
        <p:spPr>
          <a:xfrm>
            <a:off x="11392788"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dirty="0">
              <a:solidFill>
                <a:schemeClr val="bg2">
                  <a:lumMod val="10000"/>
                </a:schemeClr>
              </a:solidFill>
              <a:latin typeface="Arial" panose="020B0604020202020204"/>
            </a:endParaRP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49822" y="204095"/>
            <a:ext cx="1947186" cy="350306"/>
          </a:xfrm>
          <a:prstGeom prst="rect">
            <a:avLst/>
          </a:prstGeom>
        </p:spPr>
      </p:pic>
      <p:sp>
        <p:nvSpPr>
          <p:cNvPr id="9" name="TextBox 8"/>
          <p:cNvSpPr txBox="1"/>
          <p:nvPr userDrawn="1"/>
        </p:nvSpPr>
        <p:spPr>
          <a:xfrm rot="16200000">
            <a:off x="10098877" y="4771510"/>
            <a:ext cx="3514724" cy="503984"/>
          </a:xfrm>
          <a:prstGeom prst="rect">
            <a:avLst/>
          </a:prstGeom>
          <a:noFill/>
        </p:spPr>
        <p:txBody>
          <a:bodyPr wrap="square" rtlCol="0">
            <a:spAutoFit/>
          </a:bodyPr>
          <a:lstStyle/>
          <a:p>
            <a:pPr>
              <a:lnSpc>
                <a:spcPts val="1560"/>
              </a:lnSpc>
            </a:pPr>
            <a:r>
              <a:rPr lang="en-US" b="1" dirty="0">
                <a:solidFill>
                  <a:srgbClr val="00B0F0"/>
                </a:solidFill>
                <a:latin typeface="Arial" charset="0"/>
                <a:ea typeface="Arial" charset="0"/>
                <a:cs typeface="Arial" charset="0"/>
              </a:rPr>
              <a:t>Discovery,</a:t>
            </a:r>
          </a:p>
          <a:p>
            <a:pPr>
              <a:lnSpc>
                <a:spcPts val="1560"/>
              </a:lnSpc>
            </a:pPr>
            <a:r>
              <a:rPr lang="en-US" b="1" dirty="0">
                <a:solidFill>
                  <a:srgbClr val="00B0F0"/>
                </a:solidFill>
                <a:latin typeface="Arial" charset="0"/>
                <a:ea typeface="Arial" charset="0"/>
                <a:cs typeface="Arial" charset="0"/>
              </a:rPr>
              <a:t>accelerated</a:t>
            </a:r>
          </a:p>
        </p:txBody>
      </p:sp>
      <p:sp>
        <p:nvSpPr>
          <p:cNvPr id="11" name="Title 1"/>
          <p:cNvSpPr>
            <a:spLocks noGrp="1"/>
          </p:cNvSpPr>
          <p:nvPr>
            <p:ph type="title" hasCustomPrompt="1"/>
          </p:nvPr>
        </p:nvSpPr>
        <p:spPr>
          <a:xfrm>
            <a:off x="661743" y="2032776"/>
            <a:ext cx="3938833" cy="1581961"/>
          </a:xfrm>
          <a:prstGeom prst="rect">
            <a:avLst/>
          </a:prstGeom>
        </p:spPr>
        <p:txBody>
          <a:bodyPr anchor="t">
            <a:normAutofit/>
          </a:bodyPr>
          <a:lstStyle>
            <a:lvl1pPr algn="l">
              <a:defRPr sz="3200" b="0" i="0">
                <a:solidFill>
                  <a:schemeClr val="tx1"/>
                </a:solidFill>
                <a:latin typeface="Arial" charset="0"/>
                <a:ea typeface="Arial" charset="0"/>
                <a:cs typeface="Arial" charset="0"/>
              </a:defRPr>
            </a:lvl1pPr>
          </a:lstStyle>
          <a:p>
            <a:r>
              <a:rPr lang="en-US" dirty="0"/>
              <a:t>Thank you</a:t>
            </a:r>
            <a:br>
              <a:rPr lang="en-US" dirty="0"/>
            </a:br>
            <a:r>
              <a:rPr lang="en-US" dirty="0">
                <a:solidFill>
                  <a:srgbClr val="00B0F0"/>
                </a:solidFill>
              </a:rPr>
              <a:t>Merci</a:t>
            </a:r>
            <a:endParaRPr lang="en-US" dirty="0"/>
          </a:p>
        </p:txBody>
      </p:sp>
      <p:sp>
        <p:nvSpPr>
          <p:cNvPr id="12" name="Text Placeholder 12"/>
          <p:cNvSpPr>
            <a:spLocks noGrp="1"/>
          </p:cNvSpPr>
          <p:nvPr>
            <p:ph type="body" sz="quarter" idx="10" hasCustomPrompt="1"/>
          </p:nvPr>
        </p:nvSpPr>
        <p:spPr>
          <a:xfrm>
            <a:off x="661988" y="4493174"/>
            <a:ext cx="3938587" cy="781188"/>
          </a:xfrm>
          <a:prstGeom prst="rect">
            <a:avLst/>
          </a:prstGeom>
        </p:spPr>
        <p:txBody>
          <a:bodyPr/>
          <a:lstStyle>
            <a:lvl1pPr marL="0" indent="0">
              <a:buFontTx/>
              <a:buNone/>
              <a:defRPr sz="1800"/>
            </a:lvl1pPr>
            <a:lvl3pPr marL="914400" indent="0">
              <a:buFontTx/>
              <a:buNone/>
              <a:defRPr/>
            </a:lvl3pPr>
          </a:lstStyle>
          <a:p>
            <a:pPr lvl="0"/>
            <a:r>
              <a:rPr lang="en-US" dirty="0"/>
              <a:t>Social Handles</a:t>
            </a:r>
          </a:p>
        </p:txBody>
      </p:sp>
      <p:sp>
        <p:nvSpPr>
          <p:cNvPr id="13" name="Text Placeholder 12"/>
          <p:cNvSpPr>
            <a:spLocks noGrp="1"/>
          </p:cNvSpPr>
          <p:nvPr>
            <p:ph type="body" sz="quarter" idx="11"/>
          </p:nvPr>
        </p:nvSpPr>
        <p:spPr>
          <a:xfrm>
            <a:off x="661743" y="4118554"/>
            <a:ext cx="3938587" cy="374620"/>
          </a:xfrm>
          <a:prstGeom prst="rect">
            <a:avLst/>
          </a:prstGeom>
        </p:spPr>
        <p:txBody>
          <a:bodyPr/>
          <a:lstStyle>
            <a:lvl1pPr marL="0" indent="0">
              <a:buFontTx/>
              <a:buNone/>
              <a:defRPr sz="2000" b="1">
                <a:solidFill>
                  <a:srgbClr val="00B0F0"/>
                </a:solidFill>
              </a:defRPr>
            </a:lvl1pPr>
            <a:lvl3pPr marL="914400" indent="0">
              <a:buFontTx/>
              <a:buNone/>
              <a:defRPr/>
            </a:lvl3pPr>
          </a:lstStyle>
          <a:p>
            <a:pPr lvl="0"/>
            <a:r>
              <a:rPr lang="en-US"/>
              <a:t>Edit Master text styles</a:t>
            </a:r>
          </a:p>
        </p:txBody>
      </p:sp>
    </p:spTree>
    <p:extLst>
      <p:ext uri="{BB962C8B-B14F-4D97-AF65-F5344CB8AC3E}">
        <p14:creationId xmlns:p14="http://schemas.microsoft.com/office/powerpoint/2010/main" val="7461674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Header 1">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bg1"/>
              </a:solidFill>
              <a:effectLst/>
              <a:uLnTx/>
              <a:uFillTx/>
              <a:latin typeface="Arial" panose="020B0604020202020204"/>
              <a:ea typeface=""/>
              <a:cs typeface=""/>
            </a:endParaRPr>
          </a:p>
        </p:txBody>
      </p:sp>
      <p:sp>
        <p:nvSpPr>
          <p:cNvPr id="6"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dirty="0">
              <a:solidFill>
                <a:schemeClr val="bg2">
                  <a:lumMod val="10000"/>
                </a:schemeClr>
              </a:solidFill>
              <a:latin typeface="Arial" panose="020B0604020202020204"/>
            </a:endParaRPr>
          </a:p>
        </p:txBody>
      </p:sp>
      <p:sp>
        <p:nvSpPr>
          <p:cNvPr id="10" name="Title 1"/>
          <p:cNvSpPr>
            <a:spLocks noGrp="1"/>
          </p:cNvSpPr>
          <p:nvPr>
            <p:ph type="title"/>
          </p:nvPr>
        </p:nvSpPr>
        <p:spPr>
          <a:xfrm>
            <a:off x="661743" y="2032776"/>
            <a:ext cx="3938833" cy="1581961"/>
          </a:xfrm>
          <a:prstGeom prst="rect">
            <a:avLst/>
          </a:prstGeom>
        </p:spPr>
        <p:txBody>
          <a:bodyPr anchor="t">
            <a:normAutofit/>
          </a:bodyPr>
          <a:lstStyle>
            <a:lvl1pPr algn="l">
              <a:defRPr sz="3200" b="0" i="0">
                <a:solidFill>
                  <a:srgbClr val="00B0F0"/>
                </a:solidFill>
                <a:latin typeface="Arial" charset="0"/>
                <a:ea typeface="Arial" charset="0"/>
                <a:cs typeface="Arial" charset="0"/>
              </a:defRPr>
            </a:lvl1pPr>
          </a:lstStyle>
          <a:p>
            <a:r>
              <a:rPr lang="en-US"/>
              <a:t>Click to edit Master title style</a:t>
            </a:r>
            <a:endParaRPr lang="en-US" dirty="0"/>
          </a:p>
        </p:txBody>
      </p:sp>
      <p:sp>
        <p:nvSpPr>
          <p:cNvPr id="14" name="Subtitle 2"/>
          <p:cNvSpPr>
            <a:spLocks noGrp="1"/>
          </p:cNvSpPr>
          <p:nvPr>
            <p:ph type="subTitle" idx="1"/>
          </p:nvPr>
        </p:nvSpPr>
        <p:spPr>
          <a:xfrm>
            <a:off x="661743" y="3814534"/>
            <a:ext cx="3938833" cy="900340"/>
          </a:xfrm>
          <a:prstGeom prst="rect">
            <a:avLst/>
          </a:prstGeom>
        </p:spPr>
        <p:txBody>
          <a:bodyPr tIns="0" anchor="b">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55809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Closure Slide 5">
    <p:spTree>
      <p:nvGrpSpPr>
        <p:cNvPr id="1" name=""/>
        <p:cNvGrpSpPr/>
        <p:nvPr/>
      </p:nvGrpSpPr>
      <p:grpSpPr>
        <a:xfrm>
          <a:off x="0" y="0"/>
          <a:ext cx="0" cy="0"/>
          <a:chOff x="0" y="0"/>
          <a:chExt cx="0" cy="0"/>
        </a:xfrm>
      </p:grpSpPr>
      <p:sp>
        <p:nvSpPr>
          <p:cNvPr id="4" name="Rectangle 3"/>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bg1"/>
              </a:solidFill>
              <a:effectLst/>
              <a:uLnTx/>
              <a:uFillTx/>
              <a:latin typeface="Arial" panose="020B0604020202020204"/>
              <a:ea typeface=""/>
              <a:cs typeface=""/>
            </a:endParaRPr>
          </a:p>
        </p:txBody>
      </p:sp>
      <p:sp>
        <p:nvSpPr>
          <p:cNvPr id="5" name="Slide Number Placeholder 5"/>
          <p:cNvSpPr txBox="1">
            <a:spLocks/>
          </p:cNvSpPr>
          <p:nvPr userDrawn="1"/>
        </p:nvSpPr>
        <p:spPr>
          <a:xfrm>
            <a:off x="11392788"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dirty="0">
              <a:solidFill>
                <a:schemeClr val="bg2">
                  <a:lumMod val="10000"/>
                </a:schemeClr>
              </a:solidFill>
              <a:latin typeface="Arial" panose="020B0604020202020204"/>
            </a:endParaRP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9822" y="204095"/>
            <a:ext cx="1947186" cy="350306"/>
          </a:xfrm>
          <a:prstGeom prst="rect">
            <a:avLst/>
          </a:prstGeom>
        </p:spPr>
      </p:pic>
      <p:sp>
        <p:nvSpPr>
          <p:cNvPr id="7" name="TextBox 6"/>
          <p:cNvSpPr txBox="1"/>
          <p:nvPr userDrawn="1"/>
        </p:nvSpPr>
        <p:spPr>
          <a:xfrm rot="16200000">
            <a:off x="10098877" y="4771510"/>
            <a:ext cx="3514724" cy="503984"/>
          </a:xfrm>
          <a:prstGeom prst="rect">
            <a:avLst/>
          </a:prstGeom>
          <a:noFill/>
        </p:spPr>
        <p:txBody>
          <a:bodyPr wrap="square" rtlCol="0">
            <a:spAutoFit/>
          </a:bodyPr>
          <a:lstStyle/>
          <a:p>
            <a:pPr>
              <a:lnSpc>
                <a:spcPts val="1560"/>
              </a:lnSpc>
            </a:pPr>
            <a:r>
              <a:rPr lang="en-US" b="1" dirty="0">
                <a:solidFill>
                  <a:srgbClr val="00B0F0"/>
                </a:solidFill>
                <a:latin typeface="Arial" charset="0"/>
                <a:ea typeface="Arial" charset="0"/>
                <a:cs typeface="Arial" charset="0"/>
              </a:rPr>
              <a:t>Discovery,</a:t>
            </a:r>
          </a:p>
          <a:p>
            <a:pPr>
              <a:lnSpc>
                <a:spcPts val="1560"/>
              </a:lnSpc>
            </a:pPr>
            <a:r>
              <a:rPr lang="en-US" b="1" dirty="0">
                <a:solidFill>
                  <a:srgbClr val="00B0F0"/>
                </a:solidFill>
                <a:latin typeface="Arial" charset="0"/>
                <a:ea typeface="Arial" charset="0"/>
                <a:cs typeface="Arial" charset="0"/>
              </a:rPr>
              <a:t>accelerated</a:t>
            </a:r>
          </a:p>
        </p:txBody>
      </p:sp>
      <p:sp>
        <p:nvSpPr>
          <p:cNvPr id="8" name="Title 1"/>
          <p:cNvSpPr>
            <a:spLocks noGrp="1"/>
          </p:cNvSpPr>
          <p:nvPr>
            <p:ph type="title" hasCustomPrompt="1"/>
          </p:nvPr>
        </p:nvSpPr>
        <p:spPr>
          <a:xfrm>
            <a:off x="661743" y="2032776"/>
            <a:ext cx="3938833" cy="1581961"/>
          </a:xfrm>
          <a:prstGeom prst="rect">
            <a:avLst/>
          </a:prstGeom>
        </p:spPr>
        <p:txBody>
          <a:bodyPr anchor="t">
            <a:normAutofit/>
          </a:bodyPr>
          <a:lstStyle>
            <a:lvl1pPr algn="l">
              <a:defRPr sz="3200" b="0" i="0">
                <a:solidFill>
                  <a:schemeClr val="tx1"/>
                </a:solidFill>
                <a:latin typeface="Arial" charset="0"/>
                <a:ea typeface="Arial" charset="0"/>
                <a:cs typeface="Arial" charset="0"/>
              </a:defRPr>
            </a:lvl1pPr>
          </a:lstStyle>
          <a:p>
            <a:r>
              <a:rPr lang="en-US" dirty="0"/>
              <a:t>Thank you</a:t>
            </a:r>
            <a:br>
              <a:rPr lang="en-US" dirty="0"/>
            </a:br>
            <a:r>
              <a:rPr lang="en-US" dirty="0">
                <a:solidFill>
                  <a:srgbClr val="00B0F0"/>
                </a:solidFill>
              </a:rPr>
              <a:t>Merci</a:t>
            </a:r>
            <a:endParaRPr lang="en-US" dirty="0"/>
          </a:p>
        </p:txBody>
      </p:sp>
      <p:sp>
        <p:nvSpPr>
          <p:cNvPr id="9" name="Text Placeholder 12"/>
          <p:cNvSpPr>
            <a:spLocks noGrp="1"/>
          </p:cNvSpPr>
          <p:nvPr>
            <p:ph type="body" sz="quarter" idx="10" hasCustomPrompt="1"/>
          </p:nvPr>
        </p:nvSpPr>
        <p:spPr>
          <a:xfrm>
            <a:off x="661988" y="4493174"/>
            <a:ext cx="3938587" cy="781188"/>
          </a:xfrm>
          <a:prstGeom prst="rect">
            <a:avLst/>
          </a:prstGeom>
        </p:spPr>
        <p:txBody>
          <a:bodyPr/>
          <a:lstStyle>
            <a:lvl1pPr marL="0" indent="0">
              <a:buFontTx/>
              <a:buNone/>
              <a:defRPr sz="1800"/>
            </a:lvl1pPr>
            <a:lvl3pPr marL="914400" indent="0">
              <a:buFontTx/>
              <a:buNone/>
              <a:defRPr/>
            </a:lvl3pPr>
          </a:lstStyle>
          <a:p>
            <a:pPr lvl="0"/>
            <a:r>
              <a:rPr lang="en-US" dirty="0"/>
              <a:t>Social Handles</a:t>
            </a:r>
          </a:p>
        </p:txBody>
      </p:sp>
      <p:sp>
        <p:nvSpPr>
          <p:cNvPr id="10" name="Text Placeholder 12"/>
          <p:cNvSpPr>
            <a:spLocks noGrp="1"/>
          </p:cNvSpPr>
          <p:nvPr>
            <p:ph type="body" sz="quarter" idx="11"/>
          </p:nvPr>
        </p:nvSpPr>
        <p:spPr>
          <a:xfrm>
            <a:off x="661743" y="4118554"/>
            <a:ext cx="3938587" cy="374620"/>
          </a:xfrm>
          <a:prstGeom prst="rect">
            <a:avLst/>
          </a:prstGeom>
        </p:spPr>
        <p:txBody>
          <a:bodyPr/>
          <a:lstStyle>
            <a:lvl1pPr marL="0" indent="0">
              <a:buFontTx/>
              <a:buNone/>
              <a:defRPr sz="2000" b="1">
                <a:solidFill>
                  <a:srgbClr val="00B0F0"/>
                </a:solidFill>
              </a:defRPr>
            </a:lvl1pPr>
            <a:lvl3pPr marL="914400" indent="0">
              <a:buFontTx/>
              <a:buNone/>
              <a:defRPr/>
            </a:lvl3pPr>
          </a:lstStyle>
          <a:p>
            <a:pPr lvl="0"/>
            <a:r>
              <a:rPr lang="en-US"/>
              <a:t>Edit Master text styles</a:t>
            </a:r>
          </a:p>
        </p:txBody>
      </p:sp>
    </p:spTree>
    <p:extLst>
      <p:ext uri="{BB962C8B-B14F-4D97-AF65-F5344CB8AC3E}">
        <p14:creationId xmlns:p14="http://schemas.microsoft.com/office/powerpoint/2010/main" val="231795035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Slide Number Placeholder 5"/>
          <p:cNvSpPr txBox="1">
            <a:spLocks/>
          </p:cNvSpPr>
          <p:nvPr userDrawn="1"/>
        </p:nvSpPr>
        <p:spPr>
          <a:xfrm>
            <a:off x="11392788"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dirty="0">
              <a:solidFill>
                <a:schemeClr val="bg2">
                  <a:lumMod val="10000"/>
                </a:schemeClr>
              </a:solidFill>
              <a:latin typeface="Arial" panose="020B0604020202020204"/>
            </a:endParaRPr>
          </a:p>
        </p:txBody>
      </p:sp>
      <p:sp>
        <p:nvSpPr>
          <p:cNvPr id="3" name="Title 1"/>
          <p:cNvSpPr>
            <a:spLocks noGrp="1"/>
          </p:cNvSpPr>
          <p:nvPr>
            <p:ph type="title"/>
          </p:nvPr>
        </p:nvSpPr>
        <p:spPr>
          <a:xfrm>
            <a:off x="661743" y="2032776"/>
            <a:ext cx="3938833" cy="1581961"/>
          </a:xfrm>
          <a:prstGeom prst="rect">
            <a:avLst/>
          </a:prstGeom>
        </p:spPr>
        <p:txBody>
          <a:bodyPr anchor="t">
            <a:normAutofit/>
          </a:bodyPr>
          <a:lstStyle>
            <a:lvl1pPr algn="l">
              <a:defRPr sz="3200" b="0" i="0">
                <a:solidFill>
                  <a:schemeClr val="tx1"/>
                </a:solidFill>
                <a:latin typeface="Arial" charset="0"/>
                <a:ea typeface="Arial" charset="0"/>
                <a:cs typeface="Arial" charset="0"/>
              </a:defRPr>
            </a:lvl1pPr>
          </a:lstStyle>
          <a:p>
            <a:r>
              <a:rPr lang="en-US"/>
              <a:t>Click to edit Master title style</a:t>
            </a:r>
            <a:endParaRPr lang="en-US" dirty="0"/>
          </a:p>
        </p:txBody>
      </p:sp>
    </p:spTree>
    <p:extLst>
      <p:ext uri="{BB962C8B-B14F-4D97-AF65-F5344CB8AC3E}">
        <p14:creationId xmlns:p14="http://schemas.microsoft.com/office/powerpoint/2010/main" val="252712555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Cyclotr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268082014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ARIE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243658370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Meson Hal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90049097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heor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9369797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Cyclotron Group">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204489961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Safet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424029326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Student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299352573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RI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8468667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6"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dirty="0">
              <a:solidFill>
                <a:schemeClr val="bg2">
                  <a:lumMod val="10000"/>
                </a:schemeClr>
              </a:solidFill>
              <a:latin typeface="Arial" panose="020B0604020202020204"/>
            </a:endParaRPr>
          </a:p>
        </p:txBody>
      </p:sp>
      <p:sp>
        <p:nvSpPr>
          <p:cNvPr id="9" name="Content Placeholder 3"/>
          <p:cNvSpPr>
            <a:spLocks noGrp="1"/>
          </p:cNvSpPr>
          <p:nvPr>
            <p:ph sz="half" idx="2"/>
          </p:nvPr>
        </p:nvSpPr>
        <p:spPr>
          <a:xfrm>
            <a:off x="773410" y="2032777"/>
            <a:ext cx="4869744" cy="4345329"/>
          </a:xfrm>
          <a:prstGeom prst="rect">
            <a:avLst/>
          </a:prstGeom>
        </p:spPr>
        <p:txBody>
          <a:bodyPr>
            <a:noAutofit/>
          </a:bodyPr>
          <a:lstStyle>
            <a:lvl1pPr marL="228600" indent="-228600">
              <a:lnSpc>
                <a:spcPct val="100000"/>
              </a:lnSpc>
              <a:buClr>
                <a:srgbClr val="00A9FF"/>
              </a:buClr>
              <a:buFont typeface="Wingdings" charset="2"/>
              <a:buChar char="§"/>
              <a:defRPr sz="3200" b="0">
                <a:solidFill>
                  <a:schemeClr val="tx1"/>
                </a:solidFill>
              </a:defRPr>
            </a:lvl1pPr>
            <a:lvl2pPr marL="685800" indent="-228600">
              <a:lnSpc>
                <a:spcPct val="100000"/>
              </a:lnSpc>
              <a:buClr>
                <a:srgbClr val="00A9FF"/>
              </a:buClr>
              <a:buFont typeface="Wingdings" charset="2"/>
              <a:buChar char="§"/>
              <a:defRPr sz="3200" b="0">
                <a:solidFill>
                  <a:schemeClr val="tx1"/>
                </a:solidFill>
              </a:defRPr>
            </a:lvl2pPr>
            <a:lvl3pPr marL="1143000" indent="-228600">
              <a:lnSpc>
                <a:spcPct val="100000"/>
              </a:lnSpc>
              <a:buClr>
                <a:srgbClr val="00A9FF"/>
              </a:buClr>
              <a:buFont typeface="Wingdings" charset="2"/>
              <a:buChar char="§"/>
              <a:defRPr sz="3200" b="0">
                <a:solidFill>
                  <a:schemeClr val="tx1"/>
                </a:solidFill>
              </a:defRPr>
            </a:lvl3pPr>
            <a:lvl4pPr>
              <a:defRPr sz="3200"/>
            </a:lvl4pPr>
            <a:lvl5pPr>
              <a:defRPr sz="3200"/>
            </a:lvl5pPr>
          </a:lstStyle>
          <a:p>
            <a:pPr lvl="0"/>
            <a:r>
              <a:rPr lang="en-US"/>
              <a:t>Edit Master text styles</a:t>
            </a:r>
          </a:p>
          <a:p>
            <a:pPr lvl="1"/>
            <a:r>
              <a:rPr lang="en-US"/>
              <a:t>Second level</a:t>
            </a:r>
          </a:p>
          <a:p>
            <a:pPr lvl="2"/>
            <a:r>
              <a:rPr lang="en-US"/>
              <a:t>Third level</a:t>
            </a:r>
          </a:p>
        </p:txBody>
      </p:sp>
      <p:sp>
        <p:nvSpPr>
          <p:cNvPr id="10" name="Content Placeholder 3"/>
          <p:cNvSpPr>
            <a:spLocks noGrp="1"/>
          </p:cNvSpPr>
          <p:nvPr>
            <p:ph sz="half" idx="13"/>
          </p:nvPr>
        </p:nvSpPr>
        <p:spPr>
          <a:xfrm>
            <a:off x="5968073" y="2032777"/>
            <a:ext cx="4869744" cy="4345329"/>
          </a:xfrm>
          <a:prstGeom prst="rect">
            <a:avLst/>
          </a:prstGeom>
        </p:spPr>
        <p:txBody>
          <a:bodyPr>
            <a:noAutofit/>
          </a:bodyPr>
          <a:lstStyle>
            <a:lvl1pPr marL="228600" indent="-228600">
              <a:lnSpc>
                <a:spcPct val="100000"/>
              </a:lnSpc>
              <a:buClr>
                <a:srgbClr val="00A9FF"/>
              </a:buClr>
              <a:buFont typeface="Wingdings" charset="2"/>
              <a:buChar char="§"/>
              <a:defRPr sz="3200" b="0">
                <a:solidFill>
                  <a:schemeClr val="tx1"/>
                </a:solidFill>
              </a:defRPr>
            </a:lvl1pPr>
            <a:lvl2pPr marL="685800" indent="-228600">
              <a:lnSpc>
                <a:spcPct val="100000"/>
              </a:lnSpc>
              <a:buClr>
                <a:srgbClr val="00A9FF"/>
              </a:buClr>
              <a:buFont typeface="Wingdings" charset="2"/>
              <a:buChar char="§"/>
              <a:defRPr sz="3200" b="0">
                <a:solidFill>
                  <a:schemeClr val="tx1"/>
                </a:solidFill>
              </a:defRPr>
            </a:lvl2pPr>
            <a:lvl3pPr marL="1143000" indent="-228600">
              <a:lnSpc>
                <a:spcPct val="100000"/>
              </a:lnSpc>
              <a:buClr>
                <a:srgbClr val="00A9FF"/>
              </a:buClr>
              <a:buFont typeface="Wingdings" charset="2"/>
              <a:buChar char="§"/>
              <a:defRPr sz="3200" b="0">
                <a:solidFill>
                  <a:schemeClr val="tx1"/>
                </a:solidFill>
              </a:defRPr>
            </a:lvl3pPr>
            <a:lvl4pPr>
              <a:defRPr sz="3200"/>
            </a:lvl4pPr>
            <a:lvl5pPr>
              <a:defRPr sz="3200"/>
            </a:lvl5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90661670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Remote Handling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342326964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Remote Handling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87816748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Remote Handling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419222732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Remote Handling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88532164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PIF NIF">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387237814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ITA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294562923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ALPH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40086315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DRAG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391036746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ISOSIM">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66480780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Helium Recycli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884037446"/>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2.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74.xml"/><Relationship Id="rId18" Type="http://schemas.openxmlformats.org/officeDocument/2006/relationships/slideLayout" Target="../slideLayouts/slideLayout79.xml"/><Relationship Id="rId26" Type="http://schemas.openxmlformats.org/officeDocument/2006/relationships/slideLayout" Target="../slideLayouts/slideLayout87.xml"/><Relationship Id="rId39" Type="http://schemas.openxmlformats.org/officeDocument/2006/relationships/slideLayout" Target="../slideLayouts/slideLayout100.xml"/><Relationship Id="rId3" Type="http://schemas.openxmlformats.org/officeDocument/2006/relationships/slideLayout" Target="../slideLayouts/slideLayout64.xml"/><Relationship Id="rId21" Type="http://schemas.openxmlformats.org/officeDocument/2006/relationships/slideLayout" Target="../slideLayouts/slideLayout82.xml"/><Relationship Id="rId34" Type="http://schemas.openxmlformats.org/officeDocument/2006/relationships/slideLayout" Target="../slideLayouts/slideLayout95.xml"/><Relationship Id="rId42" Type="http://schemas.openxmlformats.org/officeDocument/2006/relationships/slideLayout" Target="../slideLayouts/slideLayout103.xml"/><Relationship Id="rId47" Type="http://schemas.openxmlformats.org/officeDocument/2006/relationships/slideLayout" Target="../slideLayouts/slideLayout108.xml"/><Relationship Id="rId50" Type="http://schemas.openxmlformats.org/officeDocument/2006/relationships/slideLayout" Target="../slideLayouts/slideLayout111.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17" Type="http://schemas.openxmlformats.org/officeDocument/2006/relationships/slideLayout" Target="../slideLayouts/slideLayout78.xml"/><Relationship Id="rId25" Type="http://schemas.openxmlformats.org/officeDocument/2006/relationships/slideLayout" Target="../slideLayouts/slideLayout86.xml"/><Relationship Id="rId33" Type="http://schemas.openxmlformats.org/officeDocument/2006/relationships/slideLayout" Target="../slideLayouts/slideLayout94.xml"/><Relationship Id="rId38" Type="http://schemas.openxmlformats.org/officeDocument/2006/relationships/slideLayout" Target="../slideLayouts/slideLayout99.xml"/><Relationship Id="rId46" Type="http://schemas.openxmlformats.org/officeDocument/2006/relationships/slideLayout" Target="../slideLayouts/slideLayout107.xml"/><Relationship Id="rId2" Type="http://schemas.openxmlformats.org/officeDocument/2006/relationships/slideLayout" Target="../slideLayouts/slideLayout63.xml"/><Relationship Id="rId16" Type="http://schemas.openxmlformats.org/officeDocument/2006/relationships/slideLayout" Target="../slideLayouts/slideLayout77.xml"/><Relationship Id="rId20" Type="http://schemas.openxmlformats.org/officeDocument/2006/relationships/slideLayout" Target="../slideLayouts/slideLayout81.xml"/><Relationship Id="rId29" Type="http://schemas.openxmlformats.org/officeDocument/2006/relationships/slideLayout" Target="../slideLayouts/slideLayout90.xml"/><Relationship Id="rId41" Type="http://schemas.openxmlformats.org/officeDocument/2006/relationships/slideLayout" Target="../slideLayouts/slideLayout102.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24" Type="http://schemas.openxmlformats.org/officeDocument/2006/relationships/slideLayout" Target="../slideLayouts/slideLayout85.xml"/><Relationship Id="rId32" Type="http://schemas.openxmlformats.org/officeDocument/2006/relationships/slideLayout" Target="../slideLayouts/slideLayout93.xml"/><Relationship Id="rId37" Type="http://schemas.openxmlformats.org/officeDocument/2006/relationships/slideLayout" Target="../slideLayouts/slideLayout98.xml"/><Relationship Id="rId40" Type="http://schemas.openxmlformats.org/officeDocument/2006/relationships/slideLayout" Target="../slideLayouts/slideLayout101.xml"/><Relationship Id="rId45" Type="http://schemas.openxmlformats.org/officeDocument/2006/relationships/slideLayout" Target="../slideLayouts/slideLayout106.xml"/><Relationship Id="rId5" Type="http://schemas.openxmlformats.org/officeDocument/2006/relationships/slideLayout" Target="../slideLayouts/slideLayout66.xml"/><Relationship Id="rId15" Type="http://schemas.openxmlformats.org/officeDocument/2006/relationships/slideLayout" Target="../slideLayouts/slideLayout76.xml"/><Relationship Id="rId23" Type="http://schemas.openxmlformats.org/officeDocument/2006/relationships/slideLayout" Target="../slideLayouts/slideLayout84.xml"/><Relationship Id="rId28" Type="http://schemas.openxmlformats.org/officeDocument/2006/relationships/slideLayout" Target="../slideLayouts/slideLayout89.xml"/><Relationship Id="rId36" Type="http://schemas.openxmlformats.org/officeDocument/2006/relationships/slideLayout" Target="../slideLayouts/slideLayout97.xml"/><Relationship Id="rId49" Type="http://schemas.openxmlformats.org/officeDocument/2006/relationships/slideLayout" Target="../slideLayouts/slideLayout110.xml"/><Relationship Id="rId10" Type="http://schemas.openxmlformats.org/officeDocument/2006/relationships/slideLayout" Target="../slideLayouts/slideLayout71.xml"/><Relationship Id="rId19" Type="http://schemas.openxmlformats.org/officeDocument/2006/relationships/slideLayout" Target="../slideLayouts/slideLayout80.xml"/><Relationship Id="rId31" Type="http://schemas.openxmlformats.org/officeDocument/2006/relationships/slideLayout" Target="../slideLayouts/slideLayout92.xml"/><Relationship Id="rId44" Type="http://schemas.openxmlformats.org/officeDocument/2006/relationships/slideLayout" Target="../slideLayouts/slideLayout105.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slideLayout" Target="../slideLayouts/slideLayout75.xml"/><Relationship Id="rId22" Type="http://schemas.openxmlformats.org/officeDocument/2006/relationships/slideLayout" Target="../slideLayouts/slideLayout83.xml"/><Relationship Id="rId27" Type="http://schemas.openxmlformats.org/officeDocument/2006/relationships/slideLayout" Target="../slideLayouts/slideLayout88.xml"/><Relationship Id="rId30" Type="http://schemas.openxmlformats.org/officeDocument/2006/relationships/slideLayout" Target="../slideLayouts/slideLayout91.xml"/><Relationship Id="rId35" Type="http://schemas.openxmlformats.org/officeDocument/2006/relationships/slideLayout" Target="../slideLayouts/slideLayout96.xml"/><Relationship Id="rId43" Type="http://schemas.openxmlformats.org/officeDocument/2006/relationships/slideLayout" Target="../slideLayouts/slideLayout104.xml"/><Relationship Id="rId48" Type="http://schemas.openxmlformats.org/officeDocument/2006/relationships/slideLayout" Target="../slideLayouts/slideLayout109.xml"/><Relationship Id="rId8" Type="http://schemas.openxmlformats.org/officeDocument/2006/relationships/slideLayout" Target="../slideLayouts/slideLayout69.xml"/><Relationship Id="rId51"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4102315"/>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86" r:id="rId4"/>
    <p:sldLayoutId id="2147483817" r:id="rId5"/>
    <p:sldLayoutId id="2147483770" r:id="rId6"/>
    <p:sldLayoutId id="2147483784" r:id="rId7"/>
    <p:sldLayoutId id="2147483771" r:id="rId8"/>
    <p:sldLayoutId id="2147483774" r:id="rId9"/>
    <p:sldLayoutId id="2147483775" r:id="rId10"/>
    <p:sldLayoutId id="2147483776" r:id="rId11"/>
    <p:sldLayoutId id="2147483777" r:id="rId12"/>
    <p:sldLayoutId id="2147483778" r:id="rId13"/>
    <p:sldLayoutId id="2147483779" r:id="rId14"/>
    <p:sldLayoutId id="2147483780" r:id="rId15"/>
    <p:sldLayoutId id="2147483781" r:id="rId16"/>
    <p:sldLayoutId id="2147483782" r:id="rId17"/>
    <p:sldLayoutId id="2147483788" r:id="rId18"/>
    <p:sldLayoutId id="2147483818" r:id="rId19"/>
    <p:sldLayoutId id="2147483785" r:id="rId20"/>
    <p:sldLayoutId id="2147483790" r:id="rId21"/>
    <p:sldLayoutId id="2147483791" r:id="rId22"/>
    <p:sldLayoutId id="2147483793" r:id="rId23"/>
    <p:sldLayoutId id="2147483794" r:id="rId24"/>
    <p:sldLayoutId id="2147483795" r:id="rId25"/>
    <p:sldLayoutId id="2147483798" r:id="rId26"/>
    <p:sldLayoutId id="2147483799" r:id="rId27"/>
    <p:sldLayoutId id="2147483800" r:id="rId28"/>
    <p:sldLayoutId id="2147483801" r:id="rId29"/>
    <p:sldLayoutId id="2147483802" r:id="rId30"/>
    <p:sldLayoutId id="2147483803" r:id="rId31"/>
    <p:sldLayoutId id="2147483804" r:id="rId32"/>
    <p:sldLayoutId id="2147483805" r:id="rId33"/>
    <p:sldLayoutId id="2147483806" r:id="rId34"/>
    <p:sldLayoutId id="2147483807" r:id="rId35"/>
    <p:sldLayoutId id="2147483808" r:id="rId36"/>
    <p:sldLayoutId id="2147483809" r:id="rId37"/>
    <p:sldLayoutId id="2147483810" r:id="rId38"/>
    <p:sldLayoutId id="2147483811" r:id="rId39"/>
    <p:sldLayoutId id="2147483812" r:id="rId40"/>
    <p:sldLayoutId id="2147483813" r:id="rId41"/>
    <p:sldLayoutId id="2147483796" r:id="rId42"/>
    <p:sldLayoutId id="2147483821" r:id="rId43"/>
    <p:sldLayoutId id="2147483823" r:id="rId44"/>
    <p:sldLayoutId id="2147483819" r:id="rId45"/>
    <p:sldLayoutId id="2147483820" r:id="rId46"/>
    <p:sldLayoutId id="2147483814" r:id="rId47"/>
    <p:sldLayoutId id="2147483815" r:id="rId48"/>
    <p:sldLayoutId id="2147483816" r:id="rId49"/>
    <p:sldLayoutId id="2147483824" r:id="rId50"/>
  </p:sldLayoutIdLst>
  <p:hf sldNum="0"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June 05, 2018</a:t>
            </a: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A. Koveshnikov - Workshop on Cryogenic Operations, IHEP, Beijing, PRC</a:t>
            </a: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267007-3518-4CF0-8839-AC625C08795B}" type="slidenum">
              <a:rPr lang="en-US" smtClean="0"/>
              <a:t>‹#›</a:t>
            </a:fld>
            <a:endParaRPr lang="en-US"/>
          </a:p>
        </p:txBody>
      </p:sp>
    </p:spTree>
    <p:extLst>
      <p:ext uri="{BB962C8B-B14F-4D97-AF65-F5344CB8AC3E}">
        <p14:creationId xmlns:p14="http://schemas.microsoft.com/office/powerpoint/2010/main" val="883897753"/>
      </p:ext>
    </p:extLst>
  </p:cSld>
  <p:clrMap bg1="lt1" tx1="dk1" bg2="lt2" tx2="dk2" accent1="accent1" accent2="accent2" accent3="accent3" accent4="accent4" accent5="accent5" accent6="accent6" hlink="hlink" folHlink="folHlink"/>
  <p:sldLayoutIdLst>
    <p:sldLayoutId id="2147483826" r:id="rId1"/>
    <p:sldLayoutId id="2147483827" r:id="rId2"/>
    <p:sldLayoutId id="2147483828" r:id="rId3"/>
    <p:sldLayoutId id="2147483829" r:id="rId4"/>
    <p:sldLayoutId id="2147483830" r:id="rId5"/>
    <p:sldLayoutId id="2147483831" r:id="rId6"/>
    <p:sldLayoutId id="2147483832" r:id="rId7"/>
    <p:sldLayoutId id="2147483833" r:id="rId8"/>
    <p:sldLayoutId id="2147483834" r:id="rId9"/>
    <p:sldLayoutId id="2147483835" r:id="rId10"/>
    <p:sldLayoutId id="2147483836" r:id="rId11"/>
  </p:sldLayoutIdLst>
  <p:hf sldNum="0" hd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043771"/>
      </p:ext>
    </p:extLst>
  </p:cSld>
  <p:clrMap bg1="lt1" tx1="dk1" bg2="lt2" tx2="dk2" accent1="accent1" accent2="accent2" accent3="accent3" accent4="accent4" accent5="accent5" accent6="accent6" hlink="hlink" folHlink="folHlink"/>
  <p:sldLayoutIdLst>
    <p:sldLayoutId id="2147483838" r:id="rId1"/>
    <p:sldLayoutId id="2147483839" r:id="rId2"/>
    <p:sldLayoutId id="2147483840" r:id="rId3"/>
    <p:sldLayoutId id="2147483841" r:id="rId4"/>
    <p:sldLayoutId id="2147483842" r:id="rId5"/>
    <p:sldLayoutId id="2147483843" r:id="rId6"/>
    <p:sldLayoutId id="2147483844" r:id="rId7"/>
    <p:sldLayoutId id="2147483845" r:id="rId8"/>
    <p:sldLayoutId id="2147483846" r:id="rId9"/>
    <p:sldLayoutId id="2147483847" r:id="rId10"/>
    <p:sldLayoutId id="2147483848" r:id="rId11"/>
    <p:sldLayoutId id="2147483849" r:id="rId12"/>
    <p:sldLayoutId id="2147483850" r:id="rId13"/>
    <p:sldLayoutId id="2147483851" r:id="rId14"/>
    <p:sldLayoutId id="2147483852" r:id="rId15"/>
    <p:sldLayoutId id="2147483853" r:id="rId16"/>
    <p:sldLayoutId id="2147483854" r:id="rId17"/>
    <p:sldLayoutId id="2147483855" r:id="rId18"/>
    <p:sldLayoutId id="2147483856" r:id="rId19"/>
    <p:sldLayoutId id="2147483857" r:id="rId20"/>
    <p:sldLayoutId id="2147483858" r:id="rId21"/>
    <p:sldLayoutId id="2147483859" r:id="rId22"/>
    <p:sldLayoutId id="2147483860" r:id="rId23"/>
    <p:sldLayoutId id="2147483861" r:id="rId24"/>
    <p:sldLayoutId id="2147483862" r:id="rId25"/>
    <p:sldLayoutId id="2147483863" r:id="rId26"/>
    <p:sldLayoutId id="2147483864" r:id="rId27"/>
    <p:sldLayoutId id="2147483865" r:id="rId28"/>
    <p:sldLayoutId id="2147483866" r:id="rId29"/>
    <p:sldLayoutId id="2147483867" r:id="rId30"/>
    <p:sldLayoutId id="2147483868" r:id="rId31"/>
    <p:sldLayoutId id="2147483869" r:id="rId32"/>
    <p:sldLayoutId id="2147483870" r:id="rId33"/>
    <p:sldLayoutId id="2147483871" r:id="rId34"/>
    <p:sldLayoutId id="2147483872" r:id="rId35"/>
    <p:sldLayoutId id="2147483873" r:id="rId36"/>
    <p:sldLayoutId id="2147483874" r:id="rId37"/>
    <p:sldLayoutId id="2147483875" r:id="rId38"/>
    <p:sldLayoutId id="2147483876" r:id="rId39"/>
    <p:sldLayoutId id="2147483877" r:id="rId40"/>
    <p:sldLayoutId id="2147483878" r:id="rId41"/>
    <p:sldLayoutId id="2147483879" r:id="rId42"/>
    <p:sldLayoutId id="2147483880" r:id="rId43"/>
    <p:sldLayoutId id="2147483881" r:id="rId44"/>
    <p:sldLayoutId id="2147483882" r:id="rId45"/>
    <p:sldLayoutId id="2147483883" r:id="rId46"/>
    <p:sldLayoutId id="2147483884" r:id="rId47"/>
    <p:sldLayoutId id="2147483885" r:id="rId48"/>
    <p:sldLayoutId id="2147483886" r:id="rId49"/>
    <p:sldLayoutId id="2147483887" r:id="rId5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6.jpeg"/><Relationship Id="rId7" Type="http://schemas.openxmlformats.org/officeDocument/2006/relationships/image" Target="../media/image39.png"/><Relationship Id="rId2" Type="http://schemas.openxmlformats.org/officeDocument/2006/relationships/notesSlide" Target="../notesSlides/notesSlide1.xml"/><Relationship Id="rId1" Type="http://schemas.openxmlformats.org/officeDocument/2006/relationships/slideLayout" Target="../slideLayouts/slideLayout51.xml"/><Relationship Id="rId6" Type="http://schemas.openxmlformats.org/officeDocument/2006/relationships/image" Target="../media/image38.png"/><Relationship Id="rId5" Type="http://schemas.microsoft.com/office/2007/relationships/hdphoto" Target="../media/hdphoto1.wdp"/><Relationship Id="rId4" Type="http://schemas.openxmlformats.org/officeDocument/2006/relationships/image" Target="../media/image37.png"/></Relationships>
</file>

<file path=ppt/slides/_rels/slide1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0.xml"/><Relationship Id="rId1" Type="http://schemas.openxmlformats.org/officeDocument/2006/relationships/slideLayout" Target="../slideLayouts/slideLayout57.xml"/><Relationship Id="rId6" Type="http://schemas.openxmlformats.org/officeDocument/2006/relationships/image" Target="../media/image50.png"/><Relationship Id="rId5" Type="http://schemas.openxmlformats.org/officeDocument/2006/relationships/image" Target="../media/image49.png"/><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1.xml"/><Relationship Id="rId1" Type="http://schemas.openxmlformats.org/officeDocument/2006/relationships/slideLayout" Target="../slideLayouts/slideLayout89.xml"/><Relationship Id="rId4" Type="http://schemas.openxmlformats.org/officeDocument/2006/relationships/image" Target="../media/image41.png"/></Relationships>
</file>

<file path=ppt/slides/_rels/slide12.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12.xml"/><Relationship Id="rId1" Type="http://schemas.openxmlformats.org/officeDocument/2006/relationships/slideLayout" Target="../slideLayouts/slideLayout38.xml"/><Relationship Id="rId6" Type="http://schemas.openxmlformats.org/officeDocument/2006/relationships/image" Target="../media/image41.png"/><Relationship Id="rId5" Type="http://schemas.openxmlformats.org/officeDocument/2006/relationships/image" Target="../media/image54.png"/><Relationship Id="rId4" Type="http://schemas.openxmlformats.org/officeDocument/2006/relationships/image" Target="../media/image53.png"/></Relationships>
</file>

<file path=ppt/slides/_rels/slide1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3.xml"/><Relationship Id="rId1" Type="http://schemas.openxmlformats.org/officeDocument/2006/relationships/slideLayout" Target="../slideLayouts/slideLayout44.xml"/><Relationship Id="rId4" Type="http://schemas.openxmlformats.org/officeDocument/2006/relationships/image" Target="../media/image41.png"/></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44.xml"/></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44.xml"/></Relationships>
</file>

<file path=ppt/slides/_rels/slide1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6.xml"/><Relationship Id="rId1" Type="http://schemas.openxmlformats.org/officeDocument/2006/relationships/slideLayout" Target="../slideLayouts/slideLayout50.xml"/><Relationship Id="rId5" Type="http://schemas.openxmlformats.org/officeDocument/2006/relationships/image" Target="../media/image41.png"/><Relationship Id="rId4" Type="http://schemas.microsoft.com/office/2007/relationships/hdphoto" Target="../media/hdphoto3.wdp"/></Relationships>
</file>

<file path=ppt/slides/_rels/slide1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7.xml"/><Relationship Id="rId1" Type="http://schemas.openxmlformats.org/officeDocument/2006/relationships/slideLayout" Target="../slideLayouts/slideLayout50.xml"/><Relationship Id="rId6" Type="http://schemas.openxmlformats.org/officeDocument/2006/relationships/image" Target="../media/image41.png"/><Relationship Id="rId5" Type="http://schemas.openxmlformats.org/officeDocument/2006/relationships/image" Target="../media/image57.emf"/><Relationship Id="rId4" Type="http://schemas.microsoft.com/office/2007/relationships/hdphoto" Target="../media/hdphoto3.wdp"/></Relationships>
</file>

<file path=ppt/slides/_rels/slide18.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59.jpeg"/><Relationship Id="rId2" Type="http://schemas.openxmlformats.org/officeDocument/2006/relationships/notesSlide" Target="../notesSlides/notesSlide18.xml"/><Relationship Id="rId1" Type="http://schemas.openxmlformats.org/officeDocument/2006/relationships/slideLayout" Target="../slideLayouts/slideLayout50.xml"/><Relationship Id="rId6" Type="http://schemas.openxmlformats.org/officeDocument/2006/relationships/image" Target="../media/image58.jpeg"/><Relationship Id="rId5" Type="http://schemas.openxmlformats.org/officeDocument/2006/relationships/image" Target="../media/image41.png"/><Relationship Id="rId4" Type="http://schemas.microsoft.com/office/2007/relationships/hdphoto" Target="../media/hdphoto3.wdp"/></Relationships>
</file>

<file path=ppt/slides/_rels/slide19.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62.png"/><Relationship Id="rId2" Type="http://schemas.openxmlformats.org/officeDocument/2006/relationships/notesSlide" Target="../notesSlides/notesSlide19.xml"/><Relationship Id="rId1" Type="http://schemas.openxmlformats.org/officeDocument/2006/relationships/slideLayout" Target="../slideLayouts/slideLayout50.xml"/><Relationship Id="rId6" Type="http://schemas.openxmlformats.org/officeDocument/2006/relationships/image" Target="../media/image61.jpeg"/><Relationship Id="rId5" Type="http://schemas.openxmlformats.org/officeDocument/2006/relationships/image" Target="../media/image41.png"/><Relationship Id="rId4" Type="http://schemas.microsoft.com/office/2007/relationships/hdphoto" Target="../media/hdphoto4.wdp"/></Relationships>
</file>

<file path=ppt/slides/_rels/slide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41.png"/></Relationships>
</file>

<file path=ppt/slides/_rels/slide20.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20.xml"/><Relationship Id="rId1" Type="http://schemas.openxmlformats.org/officeDocument/2006/relationships/slideLayout" Target="../slideLayouts/slideLayout50.xml"/><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21.xml"/><Relationship Id="rId1" Type="http://schemas.openxmlformats.org/officeDocument/2006/relationships/slideLayout" Target="../slideLayouts/slideLayout50.xml"/><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22.xml"/><Relationship Id="rId1" Type="http://schemas.openxmlformats.org/officeDocument/2006/relationships/slideLayout" Target="../slideLayouts/slideLayout50.xml"/><Relationship Id="rId5" Type="http://schemas.openxmlformats.org/officeDocument/2006/relationships/image" Target="../media/image64.jpeg"/><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23.xml"/><Relationship Id="rId1" Type="http://schemas.openxmlformats.org/officeDocument/2006/relationships/slideLayout" Target="../slideLayouts/slideLayout50.xml"/><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24.xml"/><Relationship Id="rId1" Type="http://schemas.openxmlformats.org/officeDocument/2006/relationships/slideLayout" Target="../slideLayouts/slideLayout50.xml"/><Relationship Id="rId6" Type="http://schemas.openxmlformats.org/officeDocument/2006/relationships/image" Target="../media/image66.jpeg"/><Relationship Id="rId5" Type="http://schemas.openxmlformats.org/officeDocument/2006/relationships/image" Target="../media/image65.png"/><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8" Type="http://schemas.openxmlformats.org/officeDocument/2006/relationships/image" Target="../media/image71.jpeg"/><Relationship Id="rId3" Type="http://schemas.openxmlformats.org/officeDocument/2006/relationships/image" Target="../media/image41.png"/><Relationship Id="rId7" Type="http://schemas.openxmlformats.org/officeDocument/2006/relationships/image" Target="../media/image70.jpeg"/><Relationship Id="rId2" Type="http://schemas.openxmlformats.org/officeDocument/2006/relationships/notesSlide" Target="../notesSlides/notesSlide25.xml"/><Relationship Id="rId1" Type="http://schemas.openxmlformats.org/officeDocument/2006/relationships/slideLayout" Target="../slideLayouts/slideLayout50.xml"/><Relationship Id="rId6" Type="http://schemas.openxmlformats.org/officeDocument/2006/relationships/image" Target="../media/image69.jpeg"/><Relationship Id="rId5" Type="http://schemas.openxmlformats.org/officeDocument/2006/relationships/image" Target="../media/image68.jpeg"/><Relationship Id="rId10" Type="http://schemas.openxmlformats.org/officeDocument/2006/relationships/image" Target="../media/image73.jpeg"/><Relationship Id="rId4" Type="http://schemas.openxmlformats.org/officeDocument/2006/relationships/image" Target="../media/image67.png"/><Relationship Id="rId9" Type="http://schemas.openxmlformats.org/officeDocument/2006/relationships/image" Target="../media/image72.jpeg"/></Relationships>
</file>

<file path=ppt/slides/_rels/slide2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6.xml"/><Relationship Id="rId1" Type="http://schemas.openxmlformats.org/officeDocument/2006/relationships/slideLayout" Target="../slideLayouts/slideLayout35.xml"/><Relationship Id="rId5" Type="http://schemas.openxmlformats.org/officeDocument/2006/relationships/image" Target="../media/image41.png"/><Relationship Id="rId4" Type="http://schemas.microsoft.com/office/2007/relationships/hdphoto" Target="../media/hdphoto5.wdp"/></Relationships>
</file>

<file path=ppt/slides/_rels/slide2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7.xml"/><Relationship Id="rId1" Type="http://schemas.openxmlformats.org/officeDocument/2006/relationships/slideLayout" Target="../slideLayouts/slideLayout35.xml"/><Relationship Id="rId5" Type="http://schemas.openxmlformats.org/officeDocument/2006/relationships/image" Target="../media/image41.png"/><Relationship Id="rId4" Type="http://schemas.microsoft.com/office/2007/relationships/hdphoto" Target="../media/hdphoto5.wdp"/></Relationships>
</file>

<file path=ppt/slides/_rels/slide2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8.xml"/><Relationship Id="rId1" Type="http://schemas.openxmlformats.org/officeDocument/2006/relationships/slideLayout" Target="../slideLayouts/slideLayout35.xml"/><Relationship Id="rId5" Type="http://schemas.openxmlformats.org/officeDocument/2006/relationships/image" Target="../media/image41.png"/><Relationship Id="rId4" Type="http://schemas.microsoft.com/office/2007/relationships/hdphoto" Target="../media/hdphoto6.wdp"/></Relationships>
</file>

<file path=ppt/slides/_rels/slide29.xml.rels><?xml version="1.0" encoding="UTF-8" standalone="yes"?>
<Relationships xmlns="http://schemas.openxmlformats.org/package/2006/relationships"><Relationship Id="rId8" Type="http://schemas.openxmlformats.org/officeDocument/2006/relationships/image" Target="../media/image77.png"/><Relationship Id="rId13" Type="http://schemas.openxmlformats.org/officeDocument/2006/relationships/image" Target="../media/image82.emf"/><Relationship Id="rId3" Type="http://schemas.openxmlformats.org/officeDocument/2006/relationships/image" Target="../media/image75.png"/><Relationship Id="rId7" Type="http://schemas.microsoft.com/office/2007/relationships/hdphoto" Target="../media/hdphoto7.wdp"/><Relationship Id="rId12" Type="http://schemas.openxmlformats.org/officeDocument/2006/relationships/image" Target="../media/image81.jpeg"/><Relationship Id="rId2" Type="http://schemas.openxmlformats.org/officeDocument/2006/relationships/notesSlide" Target="../notesSlides/notesSlide29.xml"/><Relationship Id="rId1" Type="http://schemas.openxmlformats.org/officeDocument/2006/relationships/slideLayout" Target="../slideLayouts/slideLayout35.xml"/><Relationship Id="rId6" Type="http://schemas.openxmlformats.org/officeDocument/2006/relationships/image" Target="../media/image76.png"/><Relationship Id="rId11" Type="http://schemas.openxmlformats.org/officeDocument/2006/relationships/image" Target="../media/image80.jpeg"/><Relationship Id="rId5" Type="http://schemas.openxmlformats.org/officeDocument/2006/relationships/image" Target="../media/image41.png"/><Relationship Id="rId10" Type="http://schemas.openxmlformats.org/officeDocument/2006/relationships/image" Target="../media/image79.png"/><Relationship Id="rId4" Type="http://schemas.microsoft.com/office/2007/relationships/hdphoto" Target="../media/hdphoto6.wdp"/><Relationship Id="rId9" Type="http://schemas.openxmlformats.org/officeDocument/2006/relationships/image" Target="../media/image78.jpeg"/></Relationships>
</file>

<file path=ppt/slides/_rels/slide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41.png"/></Relationships>
</file>

<file path=ppt/slides/_rels/slide3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0.xml"/><Relationship Id="rId1" Type="http://schemas.openxmlformats.org/officeDocument/2006/relationships/slideLayout" Target="../slideLayouts/slideLayout35.xml"/><Relationship Id="rId5" Type="http://schemas.openxmlformats.org/officeDocument/2006/relationships/image" Target="../media/image41.png"/><Relationship Id="rId4" Type="http://schemas.microsoft.com/office/2007/relationships/hdphoto" Target="../media/hdphoto8.wdp"/></Relationships>
</file>

<file path=ppt/slides/_rels/slide3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1.xml"/><Relationship Id="rId1" Type="http://schemas.openxmlformats.org/officeDocument/2006/relationships/slideLayout" Target="../slideLayouts/slideLayout35.xml"/><Relationship Id="rId5" Type="http://schemas.openxmlformats.org/officeDocument/2006/relationships/image" Target="../media/image41.png"/><Relationship Id="rId4" Type="http://schemas.microsoft.com/office/2007/relationships/hdphoto" Target="../media/hdphoto8.wdp"/></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2.xml"/><Relationship Id="rId1" Type="http://schemas.openxmlformats.org/officeDocument/2006/relationships/slideLayout" Target="../slideLayouts/slideLayout35.xml"/><Relationship Id="rId6" Type="http://schemas.openxmlformats.org/officeDocument/2006/relationships/image" Target="../media/image84.png"/><Relationship Id="rId5" Type="http://schemas.microsoft.com/office/2007/relationships/hdphoto" Target="../media/hdphoto8.wdp"/><Relationship Id="rId4" Type="http://schemas.openxmlformats.org/officeDocument/2006/relationships/image" Target="../media/image83.png"/></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3.xml"/><Relationship Id="rId1" Type="http://schemas.openxmlformats.org/officeDocument/2006/relationships/slideLayout" Target="../slideLayouts/slideLayout49.xml"/></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4.xml"/><Relationship Id="rId1" Type="http://schemas.openxmlformats.org/officeDocument/2006/relationships/slideLayout" Target="../slideLayouts/slideLayout49.xml"/></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5.xml"/><Relationship Id="rId1" Type="http://schemas.openxmlformats.org/officeDocument/2006/relationships/slideLayout" Target="../slideLayouts/slideLayout49.xml"/><Relationship Id="rId5" Type="http://schemas.openxmlformats.org/officeDocument/2006/relationships/image" Target="../media/image86.png"/><Relationship Id="rId4" Type="http://schemas.openxmlformats.org/officeDocument/2006/relationships/image" Target="../media/image85.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50.xml"/></Relationships>
</file>

<file path=ppt/slides/_rels/slide3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7.xml"/><Relationship Id="rId1" Type="http://schemas.openxmlformats.org/officeDocument/2006/relationships/slideLayout" Target="../slideLayouts/slideLayout50.xml"/></Relationships>
</file>

<file path=ppt/slides/_rels/slide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xml"/><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xml"/><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6.xml"/><Relationship Id="rId1" Type="http://schemas.openxmlformats.org/officeDocument/2006/relationships/slideLayout" Target="../slideLayouts/slideLayout42.xml"/><Relationship Id="rId4" Type="http://schemas.openxmlformats.org/officeDocument/2006/relationships/image" Target="../media/image41.png"/></Relationships>
</file>

<file path=ppt/slides/_rels/slide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7.xml"/><Relationship Id="rId1" Type="http://schemas.openxmlformats.org/officeDocument/2006/relationships/slideLayout" Target="../slideLayouts/slideLayout25.xml"/><Relationship Id="rId5" Type="http://schemas.openxmlformats.org/officeDocument/2006/relationships/image" Target="../media/image41.png"/><Relationship Id="rId4" Type="http://schemas.openxmlformats.org/officeDocument/2006/relationships/image" Target="../media/image45.jpeg"/></Relationships>
</file>

<file path=ppt/slides/_rels/slide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8.xml"/><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9.xml"/><Relationship Id="rId1" Type="http://schemas.openxmlformats.org/officeDocument/2006/relationships/slideLayout" Target="../slideLayouts/slideLayout22.xml"/><Relationship Id="rId5" Type="http://schemas.openxmlformats.org/officeDocument/2006/relationships/image" Target="../media/image41.png"/><Relationship Id="rId4" Type="http://schemas.openxmlformats.org/officeDocument/2006/relationships/image" Target="../media/image47.jpe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026" name="Picture 2" descr="C:\Users\nagimov\Desktop\All Hands_20SEP2016-final - Copy.pptx\ppt\media\image3.png"/>
          <p:cNvPicPr>
            <a:picLocks noChangeAspect="1" noChangeArrowheads="1"/>
          </p:cNvPicPr>
          <p:nvPr/>
        </p:nvPicPr>
        <p:blipFill>
          <a:blip r:embed="rId4" cstate="email">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a:ext>
            </a:extLst>
          </a:blip>
          <a:srcRect/>
          <a:stretch>
            <a:fillRect/>
          </a:stretch>
        </p:blipFill>
        <p:spPr bwMode="auto">
          <a:xfrm>
            <a:off x="7320136" y="3545010"/>
            <a:ext cx="3347864" cy="3312990"/>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Connector 5"/>
          <p:cNvCxnSpPr/>
          <p:nvPr/>
        </p:nvCxnSpPr>
        <p:spPr>
          <a:xfrm>
            <a:off x="6096000" y="116632"/>
            <a:ext cx="0" cy="127005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6312024" y="221277"/>
            <a:ext cx="4142402" cy="1015663"/>
          </a:xfrm>
          <a:prstGeom prst="rect">
            <a:avLst/>
          </a:prstGeom>
        </p:spPr>
        <p:txBody>
          <a:bodyPr wrap="square">
            <a:spAutoFit/>
          </a:bodyPr>
          <a:lstStyle/>
          <a:p>
            <a:pPr defTabSz="914400"/>
            <a:r>
              <a:rPr lang="en-US" sz="2000" dirty="0">
                <a:solidFill>
                  <a:prstClr val="white"/>
                </a:solidFill>
                <a:latin typeface="Helvetica" pitchFamily="34" charset="0"/>
              </a:rPr>
              <a:t>Canada's national laboratory</a:t>
            </a:r>
          </a:p>
          <a:p>
            <a:pPr defTabSz="914400"/>
            <a:r>
              <a:rPr lang="en-US" sz="2000" dirty="0">
                <a:solidFill>
                  <a:prstClr val="white"/>
                </a:solidFill>
                <a:latin typeface="Helvetica" pitchFamily="34" charset="0"/>
              </a:rPr>
              <a:t>for particle and nuclear physics</a:t>
            </a:r>
          </a:p>
          <a:p>
            <a:pPr defTabSz="914400"/>
            <a:r>
              <a:rPr lang="en-US" sz="2000" dirty="0">
                <a:solidFill>
                  <a:prstClr val="white"/>
                </a:solidFill>
                <a:latin typeface="Helvetica" pitchFamily="34" charset="0"/>
              </a:rPr>
              <a:t>and accelerator-based science</a:t>
            </a:r>
          </a:p>
        </p:txBody>
      </p:sp>
      <p:sp>
        <p:nvSpPr>
          <p:cNvPr id="13" name="Rectangle 12"/>
          <p:cNvSpPr/>
          <p:nvPr/>
        </p:nvSpPr>
        <p:spPr>
          <a:xfrm>
            <a:off x="1524000" y="1988841"/>
            <a:ext cx="9144000" cy="1323439"/>
          </a:xfrm>
          <a:prstGeom prst="rect">
            <a:avLst/>
          </a:prstGeom>
        </p:spPr>
        <p:txBody>
          <a:bodyPr wrap="square">
            <a:spAutoFit/>
          </a:bodyPr>
          <a:lstStyle/>
          <a:p>
            <a:pPr algn="ctr" defTabSz="914400"/>
            <a:r>
              <a:rPr lang="en-US" sz="4000" dirty="0">
                <a:solidFill>
                  <a:prstClr val="white"/>
                </a:solidFill>
                <a:latin typeface="Helvetica" pitchFamily="34" charset="0"/>
              </a:rPr>
              <a:t>The Operational Experience of e-Linac Cryogenic System at TRIUMF</a:t>
            </a:r>
          </a:p>
        </p:txBody>
      </p:sp>
      <p:sp>
        <p:nvSpPr>
          <p:cNvPr id="15" name="Rectangle 14"/>
          <p:cNvSpPr/>
          <p:nvPr/>
        </p:nvSpPr>
        <p:spPr>
          <a:xfrm>
            <a:off x="1793626" y="3528303"/>
            <a:ext cx="4086350" cy="707886"/>
          </a:xfrm>
          <a:prstGeom prst="rect">
            <a:avLst/>
          </a:prstGeom>
        </p:spPr>
        <p:txBody>
          <a:bodyPr wrap="square">
            <a:spAutoFit/>
          </a:bodyPr>
          <a:lstStyle/>
          <a:p>
            <a:pPr algn="r" defTabSz="914400"/>
            <a:r>
              <a:rPr lang="en-US" sz="2000" dirty="0">
                <a:solidFill>
                  <a:prstClr val="white"/>
                </a:solidFill>
                <a:latin typeface="Helvetica" pitchFamily="34" charset="0"/>
              </a:rPr>
              <a:t>Presented by Alexey Koveshnikov</a:t>
            </a:r>
          </a:p>
          <a:p>
            <a:pPr algn="r" defTabSz="914400"/>
            <a:r>
              <a:rPr lang="en-US" sz="2000" dirty="0">
                <a:solidFill>
                  <a:prstClr val="white"/>
                </a:solidFill>
                <a:latin typeface="Helvetica" pitchFamily="34" charset="0"/>
              </a:rPr>
              <a:t>Cryogenic Group Leader</a:t>
            </a:r>
          </a:p>
        </p:txBody>
      </p:sp>
      <p:sp>
        <p:nvSpPr>
          <p:cNvPr id="11" name="Rectangle 10"/>
          <p:cNvSpPr/>
          <p:nvPr/>
        </p:nvSpPr>
        <p:spPr>
          <a:xfrm>
            <a:off x="0" y="4597141"/>
            <a:ext cx="5539718" cy="400110"/>
          </a:xfrm>
          <a:prstGeom prst="rect">
            <a:avLst/>
          </a:prstGeom>
        </p:spPr>
        <p:txBody>
          <a:bodyPr wrap="square">
            <a:spAutoFit/>
          </a:bodyPr>
          <a:lstStyle/>
          <a:p>
            <a:pPr algn="ctr" defTabSz="914400"/>
            <a:r>
              <a:rPr lang="en-US" sz="2000" dirty="0">
                <a:solidFill>
                  <a:prstClr val="white"/>
                </a:solidFill>
                <a:latin typeface="Helvetica" pitchFamily="34" charset="0"/>
              </a:rPr>
              <a:t>Workshop on Cryogenic Operations - 2018</a:t>
            </a:r>
          </a:p>
        </p:txBody>
      </p:sp>
      <p:pic>
        <p:nvPicPr>
          <p:cNvPr id="3" name="Picture 2">
            <a:extLst>
              <a:ext uri="{FF2B5EF4-FFF2-40B4-BE49-F238E27FC236}">
                <a16:creationId xmlns:a16="http://schemas.microsoft.com/office/drawing/2014/main" id="{95B39BB4-5C6D-4A9D-B556-CD515AEB7324}"/>
              </a:ext>
            </a:extLst>
          </p:cNvPr>
          <p:cNvPicPr>
            <a:picLocks noChangeAspect="1"/>
          </p:cNvPicPr>
          <p:nvPr/>
        </p:nvPicPr>
        <p:blipFill>
          <a:blip r:embed="rId6"/>
          <a:stretch>
            <a:fillRect/>
          </a:stretch>
        </p:blipFill>
        <p:spPr>
          <a:xfrm>
            <a:off x="407281" y="4997251"/>
            <a:ext cx="2676525" cy="1352550"/>
          </a:xfrm>
          <a:prstGeom prst="rect">
            <a:avLst/>
          </a:prstGeom>
        </p:spPr>
      </p:pic>
      <p:pic>
        <p:nvPicPr>
          <p:cNvPr id="14" name="Picture 13">
            <a:extLst>
              <a:ext uri="{FF2B5EF4-FFF2-40B4-BE49-F238E27FC236}">
                <a16:creationId xmlns:a16="http://schemas.microsoft.com/office/drawing/2014/main" id="{4355EE70-804A-4CB5-9272-D7C0D672F025}"/>
              </a:ext>
            </a:extLst>
          </p:cNvPr>
          <p:cNvPicPr>
            <a:picLocks noChangeAspect="1"/>
          </p:cNvPicPr>
          <p:nvPr/>
        </p:nvPicPr>
        <p:blipFill>
          <a:blip r:embed="rId7"/>
          <a:stretch>
            <a:fillRect/>
          </a:stretch>
        </p:blipFill>
        <p:spPr>
          <a:xfrm>
            <a:off x="483086" y="315942"/>
            <a:ext cx="5056632" cy="920998"/>
          </a:xfrm>
          <a:prstGeom prst="rect">
            <a:avLst/>
          </a:prstGeom>
        </p:spPr>
      </p:pic>
    </p:spTree>
    <p:extLst>
      <p:ext uri="{BB962C8B-B14F-4D97-AF65-F5344CB8AC3E}">
        <p14:creationId xmlns:p14="http://schemas.microsoft.com/office/powerpoint/2010/main" val="4329407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18B8FED-619D-4D78-B438-E25718CA7A85}"/>
              </a:ext>
            </a:extLst>
          </p:cNvPr>
          <p:cNvPicPr>
            <a:picLocks noChangeAspect="1"/>
          </p:cNvPicPr>
          <p:nvPr/>
        </p:nvPicPr>
        <p:blipFill>
          <a:blip r:embed="rId3">
            <a:duotone>
              <a:prstClr val="black"/>
              <a:srgbClr val="D9C3A5">
                <a:tint val="50000"/>
                <a:satMod val="180000"/>
              </a:srgbClr>
            </a:duotone>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0" y="840211"/>
            <a:ext cx="12192000" cy="5312307"/>
          </a:xfrm>
          <a:prstGeom prst="rect">
            <a:avLst/>
          </a:prstGeom>
        </p:spPr>
      </p:pic>
      <p:pic>
        <p:nvPicPr>
          <p:cNvPr id="4" name="Picture 3">
            <a:extLst>
              <a:ext uri="{FF2B5EF4-FFF2-40B4-BE49-F238E27FC236}">
                <a16:creationId xmlns:a16="http://schemas.microsoft.com/office/drawing/2014/main" id="{390E0AEA-5CF9-4485-B48A-1E112B2F12CF}"/>
              </a:ext>
            </a:extLst>
          </p:cNvPr>
          <p:cNvPicPr>
            <a:picLocks noChangeAspect="1"/>
          </p:cNvPicPr>
          <p:nvPr/>
        </p:nvPicPr>
        <p:blipFill>
          <a:blip r:embed="rId5"/>
          <a:stretch>
            <a:fillRect/>
          </a:stretch>
        </p:blipFill>
        <p:spPr>
          <a:xfrm>
            <a:off x="0" y="0"/>
            <a:ext cx="4614041" cy="840211"/>
          </a:xfrm>
          <a:prstGeom prst="rect">
            <a:avLst/>
          </a:prstGeom>
        </p:spPr>
      </p:pic>
      <p:pic>
        <p:nvPicPr>
          <p:cNvPr id="5" name="Picture 4">
            <a:extLst>
              <a:ext uri="{FF2B5EF4-FFF2-40B4-BE49-F238E27FC236}">
                <a16:creationId xmlns:a16="http://schemas.microsoft.com/office/drawing/2014/main" id="{F06C9BB5-3FB0-49EF-92EE-1DEEDF20D464}"/>
              </a:ext>
            </a:extLst>
          </p:cNvPr>
          <p:cNvPicPr>
            <a:picLocks noChangeAspect="1"/>
          </p:cNvPicPr>
          <p:nvPr/>
        </p:nvPicPr>
        <p:blipFill>
          <a:blip r:embed="rId6"/>
          <a:stretch>
            <a:fillRect/>
          </a:stretch>
        </p:blipFill>
        <p:spPr>
          <a:xfrm>
            <a:off x="10111286" y="6152518"/>
            <a:ext cx="1975275" cy="627942"/>
          </a:xfrm>
          <a:prstGeom prst="rect">
            <a:avLst/>
          </a:prstGeom>
        </p:spPr>
      </p:pic>
    </p:spTree>
    <p:extLst>
      <p:ext uri="{BB962C8B-B14F-4D97-AF65-F5344CB8AC3E}">
        <p14:creationId xmlns:p14="http://schemas.microsoft.com/office/powerpoint/2010/main" val="38109673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B755A2F-A280-4CD3-8CB0-76BFFF5FBC22}"/>
              </a:ext>
            </a:extLst>
          </p:cNvPr>
          <p:cNvSpPr/>
          <p:nvPr/>
        </p:nvSpPr>
        <p:spPr>
          <a:xfrm>
            <a:off x="8220456" y="0"/>
            <a:ext cx="3971544"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29A6733-0BC1-4377-A3AD-933D260FBE4F}"/>
              </a:ext>
            </a:extLst>
          </p:cNvPr>
          <p:cNvSpPr txBox="1"/>
          <p:nvPr/>
        </p:nvSpPr>
        <p:spPr>
          <a:xfrm>
            <a:off x="-58380" y="116315"/>
            <a:ext cx="7723554" cy="584775"/>
          </a:xfrm>
          <a:prstGeom prst="rect">
            <a:avLst/>
          </a:prstGeom>
          <a:noFill/>
        </p:spPr>
        <p:txBody>
          <a:bodyPr wrap="square" rtlCol="0">
            <a:spAutoFit/>
          </a:bodyPr>
          <a:lstStyle/>
          <a:p>
            <a:pPr defTabSz="914400"/>
            <a:r>
              <a:rPr lang="en-US" sz="3200" b="1" dirty="0">
                <a:solidFill>
                  <a:srgbClr val="00A9FF"/>
                </a:solidFill>
                <a:latin typeface="Helvetica" pitchFamily="34" charset="0"/>
              </a:rPr>
              <a:t>e-Linac: SRF Specification</a:t>
            </a:r>
          </a:p>
        </p:txBody>
      </p:sp>
      <p:sp>
        <p:nvSpPr>
          <p:cNvPr id="4" name="Date Placeholder 6">
            <a:extLst>
              <a:ext uri="{FF2B5EF4-FFF2-40B4-BE49-F238E27FC236}">
                <a16:creationId xmlns:a16="http://schemas.microsoft.com/office/drawing/2014/main" id="{E59B3D9B-0C50-499B-9F53-55B619D4D57A}"/>
              </a:ext>
            </a:extLst>
          </p:cNvPr>
          <p:cNvSpPr txBox="1">
            <a:spLocks/>
          </p:cNvSpPr>
          <p:nvPr/>
        </p:nvSpPr>
        <p:spPr>
          <a:xfrm>
            <a:off x="3227832" y="6444457"/>
            <a:ext cx="21336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prstClr val="black"/>
                </a:solidFill>
                <a:latin typeface="Helvetica" pitchFamily="34" charset="0"/>
              </a:rPr>
              <a:t>June 05, 2018</a:t>
            </a:r>
            <a:endParaRPr lang="en-US" dirty="0">
              <a:solidFill>
                <a:prstClr val="black"/>
              </a:solidFill>
              <a:latin typeface="Helvetica" pitchFamily="34" charset="0"/>
            </a:endParaRPr>
          </a:p>
        </p:txBody>
      </p:sp>
      <p:sp>
        <p:nvSpPr>
          <p:cNvPr id="5" name="Footer Placeholder 7">
            <a:extLst>
              <a:ext uri="{FF2B5EF4-FFF2-40B4-BE49-F238E27FC236}">
                <a16:creationId xmlns:a16="http://schemas.microsoft.com/office/drawing/2014/main" id="{ABE69D74-10B5-431B-AB02-25F7C7479573}"/>
              </a:ext>
            </a:extLst>
          </p:cNvPr>
          <p:cNvSpPr txBox="1">
            <a:spLocks/>
          </p:cNvSpPr>
          <p:nvPr/>
        </p:nvSpPr>
        <p:spPr>
          <a:xfrm>
            <a:off x="4390304" y="6444457"/>
            <a:ext cx="5904656"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prstClr val="black"/>
                </a:solidFill>
                <a:latin typeface="Helvetica" pitchFamily="34" charset="0"/>
              </a:rPr>
              <a:t>A. Koveshnikov - Workshop on Cryogenic Operations, IHEP, Beijing, PRC</a:t>
            </a:r>
            <a:endParaRPr lang="en-US" dirty="0">
              <a:solidFill>
                <a:prstClr val="black"/>
              </a:solidFill>
              <a:latin typeface="Helvetica" pitchFamily="34" charset="0"/>
            </a:endParaRPr>
          </a:p>
        </p:txBody>
      </p:sp>
      <p:sp>
        <p:nvSpPr>
          <p:cNvPr id="6" name="Slide Number Placeholder 8">
            <a:extLst>
              <a:ext uri="{FF2B5EF4-FFF2-40B4-BE49-F238E27FC236}">
                <a16:creationId xmlns:a16="http://schemas.microsoft.com/office/drawing/2014/main" id="{8C5D7ACD-AFD2-4556-A1F9-D95D8EC48B41}"/>
              </a:ext>
            </a:extLst>
          </p:cNvPr>
          <p:cNvSpPr txBox="1">
            <a:spLocks/>
          </p:cNvSpPr>
          <p:nvPr/>
        </p:nvSpPr>
        <p:spPr>
          <a:xfrm>
            <a:off x="9323832" y="6444457"/>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prstClr val="black"/>
                </a:solidFill>
                <a:latin typeface="Helvetica" pitchFamily="34" charset="0"/>
              </a:rPr>
              <a:t>8</a:t>
            </a:r>
          </a:p>
        </p:txBody>
      </p:sp>
      <p:sp>
        <p:nvSpPr>
          <p:cNvPr id="7" name="TextBox 6">
            <a:extLst>
              <a:ext uri="{FF2B5EF4-FFF2-40B4-BE49-F238E27FC236}">
                <a16:creationId xmlns:a16="http://schemas.microsoft.com/office/drawing/2014/main" id="{97978B3B-1F25-44F3-9DBC-0515B9FE2159}"/>
              </a:ext>
            </a:extLst>
          </p:cNvPr>
          <p:cNvSpPr txBox="1"/>
          <p:nvPr/>
        </p:nvSpPr>
        <p:spPr>
          <a:xfrm>
            <a:off x="4631198" y="702568"/>
            <a:ext cx="4601251" cy="1323439"/>
          </a:xfrm>
          <a:prstGeom prst="rect">
            <a:avLst/>
          </a:prstGeom>
          <a:noFill/>
        </p:spPr>
        <p:txBody>
          <a:bodyPr wrap="square" rtlCol="0">
            <a:spAutoFit/>
          </a:bodyPr>
          <a:lstStyle/>
          <a:p>
            <a:pPr marL="261938" indent="-261938" defTabSz="914400">
              <a:buFont typeface="Arial" panose="020B0604020202020204" pitchFamily="34" charset="0"/>
              <a:buChar char="•"/>
            </a:pPr>
            <a:r>
              <a:rPr lang="en-US" sz="2000" dirty="0">
                <a:solidFill>
                  <a:prstClr val="black"/>
                </a:solidFill>
                <a:latin typeface="Helvetica" pitchFamily="34" charset="0"/>
              </a:rPr>
              <a:t>30 MeV @ 10 mA (300 kW beam)</a:t>
            </a:r>
          </a:p>
          <a:p>
            <a:pPr marL="261938" indent="-261938" defTabSz="914400">
              <a:buFont typeface="Arial" panose="020B0604020202020204" pitchFamily="34" charset="0"/>
              <a:buChar char="•"/>
            </a:pPr>
            <a:r>
              <a:rPr lang="en-US" sz="2000" dirty="0">
                <a:solidFill>
                  <a:prstClr val="black"/>
                </a:solidFill>
                <a:latin typeface="Helvetica" pitchFamily="34" charset="0"/>
              </a:rPr>
              <a:t>3 (5) elliptical 1.3 GHz SRF cavities</a:t>
            </a:r>
          </a:p>
          <a:p>
            <a:pPr marL="261938" indent="-261938" defTabSz="914400">
              <a:buFont typeface="Arial" panose="020B0604020202020204" pitchFamily="34" charset="0"/>
              <a:buChar char="•"/>
            </a:pPr>
            <a:r>
              <a:rPr lang="en-US" sz="2000" dirty="0">
                <a:solidFill>
                  <a:prstClr val="black"/>
                </a:solidFill>
                <a:latin typeface="Helvetica" pitchFamily="34" charset="0"/>
              </a:rPr>
              <a:t>1 injector and 1(2) accelerator cryomodules (1 &amp; 2(4) cavities)</a:t>
            </a:r>
          </a:p>
        </p:txBody>
      </p:sp>
      <p:sp>
        <p:nvSpPr>
          <p:cNvPr id="8" name="TextBox 7">
            <a:extLst>
              <a:ext uri="{FF2B5EF4-FFF2-40B4-BE49-F238E27FC236}">
                <a16:creationId xmlns:a16="http://schemas.microsoft.com/office/drawing/2014/main" id="{B4CD5C23-A18E-4C96-A046-4E2A1E27A1E1}"/>
              </a:ext>
            </a:extLst>
          </p:cNvPr>
          <p:cNvSpPr txBox="1"/>
          <p:nvPr/>
        </p:nvSpPr>
        <p:spPr>
          <a:xfrm>
            <a:off x="-58380" y="1364288"/>
            <a:ext cx="4242507" cy="1631216"/>
          </a:xfrm>
          <a:prstGeom prst="rect">
            <a:avLst/>
          </a:prstGeom>
          <a:noFill/>
        </p:spPr>
        <p:txBody>
          <a:bodyPr wrap="square" rtlCol="0">
            <a:spAutoFit/>
          </a:bodyPr>
          <a:lstStyle/>
          <a:p>
            <a:pPr defTabSz="914400"/>
            <a:r>
              <a:rPr lang="en-US" sz="2000" dirty="0">
                <a:solidFill>
                  <a:srgbClr val="00A9FF"/>
                </a:solidFill>
                <a:latin typeface="Helvetica" pitchFamily="34" charset="0"/>
              </a:rPr>
              <a:t>Cryogenic requirements:</a:t>
            </a:r>
          </a:p>
          <a:p>
            <a:pPr marL="261938" indent="-261938" defTabSz="914400">
              <a:buFont typeface="Arial" panose="020B0604020202020204" pitchFamily="34" charset="0"/>
              <a:buChar char="•"/>
            </a:pPr>
            <a:r>
              <a:rPr lang="en-US" sz="2000" dirty="0">
                <a:solidFill>
                  <a:prstClr val="black"/>
                </a:solidFill>
                <a:latin typeface="Helvetica" pitchFamily="34" charset="0"/>
              </a:rPr>
              <a:t>maintain SRF cavities @ 2 K</a:t>
            </a:r>
          </a:p>
          <a:p>
            <a:pPr marL="261938" indent="-261938" defTabSz="914400">
              <a:buFont typeface="Arial" panose="020B0604020202020204" pitchFamily="34" charset="0"/>
              <a:buChar char="•"/>
            </a:pPr>
            <a:r>
              <a:rPr lang="en-US" sz="2000" dirty="0">
                <a:solidFill>
                  <a:prstClr val="black"/>
                </a:solidFill>
                <a:latin typeface="Helvetica" pitchFamily="34" charset="0"/>
              </a:rPr>
              <a:t>2 K load: 15.4 W / 28 W</a:t>
            </a:r>
          </a:p>
          <a:p>
            <a:pPr marL="261938" indent="-261938" defTabSz="914400">
              <a:buFont typeface="Arial" panose="020B0604020202020204" pitchFamily="34" charset="0"/>
              <a:buChar char="•"/>
            </a:pPr>
            <a:r>
              <a:rPr lang="en-US" sz="2000" dirty="0">
                <a:solidFill>
                  <a:prstClr val="black"/>
                </a:solidFill>
                <a:latin typeface="Helvetica" pitchFamily="34" charset="0"/>
              </a:rPr>
              <a:t>4 K load: 5.7 W / 9.7 W</a:t>
            </a:r>
          </a:p>
          <a:p>
            <a:pPr marL="261938" indent="-261938" defTabSz="914400">
              <a:buFont typeface="Arial" panose="020B0604020202020204" pitchFamily="34" charset="0"/>
              <a:buChar char="•"/>
            </a:pPr>
            <a:r>
              <a:rPr lang="en-US" sz="2000" dirty="0">
                <a:solidFill>
                  <a:prstClr val="black"/>
                </a:solidFill>
                <a:latin typeface="Helvetica" pitchFamily="34" charset="0"/>
              </a:rPr>
              <a:t>77K load: 162 W / 244 W</a:t>
            </a:r>
          </a:p>
        </p:txBody>
      </p:sp>
      <p:pic>
        <p:nvPicPr>
          <p:cNvPr id="9" name="Picture 2" descr="C:\Users\nagimov\Downloads\IMG_20160211_104407479_HDR (1).jpg">
            <a:extLst>
              <a:ext uri="{FF2B5EF4-FFF2-40B4-BE49-F238E27FC236}">
                <a16:creationId xmlns:a16="http://schemas.microsoft.com/office/drawing/2014/main" id="{852AB6D3-99BF-400A-82A7-90BB19108AC0}"/>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3172134" y="2179896"/>
            <a:ext cx="8340997" cy="4263607"/>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30DA369A-36AB-4ED3-B254-0D26A163EDE4}"/>
              </a:ext>
            </a:extLst>
          </p:cNvPr>
          <p:cNvSpPr txBox="1"/>
          <p:nvPr/>
        </p:nvSpPr>
        <p:spPr>
          <a:xfrm>
            <a:off x="488337" y="3243203"/>
            <a:ext cx="2567781" cy="830997"/>
          </a:xfrm>
          <a:prstGeom prst="rect">
            <a:avLst/>
          </a:prstGeom>
          <a:solidFill>
            <a:sysClr val="window" lastClr="FFFFFF">
              <a:lumMod val="85000"/>
            </a:sysClr>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1" u="none" strike="noStrike" kern="0" cap="none" spc="0" normalizeH="0" baseline="0" noProof="0" dirty="0">
                <a:ln>
                  <a:noFill/>
                </a:ln>
                <a:solidFill>
                  <a:prstClr val="black"/>
                </a:solidFill>
                <a:effectLst/>
                <a:uLnTx/>
                <a:uFillTx/>
                <a:latin typeface="Helvetica" panose="020B0604020202020204" pitchFamily="34" charset="0"/>
                <a:cs typeface="Helvetica" panose="020B0604020202020204" pitchFamily="34" charset="0"/>
              </a:rPr>
              <a:t>N. Muller et al., TRIUMF’s Injector and Accelerator Cryomodules, SRF2015</a:t>
            </a:r>
          </a:p>
        </p:txBody>
      </p:sp>
      <p:pic>
        <p:nvPicPr>
          <p:cNvPr id="11" name="Picture 10">
            <a:extLst>
              <a:ext uri="{FF2B5EF4-FFF2-40B4-BE49-F238E27FC236}">
                <a16:creationId xmlns:a16="http://schemas.microsoft.com/office/drawing/2014/main" id="{594D0D33-68A4-4CFE-B433-F969A66011ED}"/>
              </a:ext>
            </a:extLst>
          </p:cNvPr>
          <p:cNvPicPr>
            <a:picLocks noChangeAspect="1"/>
          </p:cNvPicPr>
          <p:nvPr/>
        </p:nvPicPr>
        <p:blipFill>
          <a:blip r:embed="rId4"/>
          <a:stretch>
            <a:fillRect/>
          </a:stretch>
        </p:blipFill>
        <p:spPr>
          <a:xfrm rot="16200000">
            <a:off x="11126936" y="5659589"/>
            <a:ext cx="1469642" cy="465219"/>
          </a:xfrm>
          <a:prstGeom prst="rect">
            <a:avLst/>
          </a:prstGeom>
        </p:spPr>
      </p:pic>
    </p:spTree>
    <p:extLst>
      <p:ext uri="{BB962C8B-B14F-4D97-AF65-F5344CB8AC3E}">
        <p14:creationId xmlns:p14="http://schemas.microsoft.com/office/powerpoint/2010/main" val="32740988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481E1FB-F992-406B-A575-69ED18D6B18F}"/>
              </a:ext>
            </a:extLst>
          </p:cNvPr>
          <p:cNvSpPr txBox="1"/>
          <p:nvPr/>
        </p:nvSpPr>
        <p:spPr>
          <a:xfrm>
            <a:off x="0" y="131426"/>
            <a:ext cx="7723554" cy="584775"/>
          </a:xfrm>
          <a:prstGeom prst="rect">
            <a:avLst/>
          </a:prstGeom>
          <a:noFill/>
        </p:spPr>
        <p:txBody>
          <a:bodyPr wrap="square" rtlCol="0">
            <a:spAutoFit/>
          </a:bodyPr>
          <a:lstStyle/>
          <a:p>
            <a:pPr defTabSz="914400"/>
            <a:r>
              <a:rPr lang="en-US" sz="3200" b="1" dirty="0">
                <a:solidFill>
                  <a:srgbClr val="00A9FF"/>
                </a:solidFill>
                <a:latin typeface="Helvetica" pitchFamily="34" charset="0"/>
              </a:rPr>
              <a:t>e-Linac: Cryomodules Design</a:t>
            </a:r>
          </a:p>
        </p:txBody>
      </p:sp>
      <p:sp>
        <p:nvSpPr>
          <p:cNvPr id="3" name="Rectangle 2">
            <a:extLst>
              <a:ext uri="{FF2B5EF4-FFF2-40B4-BE49-F238E27FC236}">
                <a16:creationId xmlns:a16="http://schemas.microsoft.com/office/drawing/2014/main" id="{09D26703-22D1-4451-AA78-F80EE78BFB79}"/>
              </a:ext>
            </a:extLst>
          </p:cNvPr>
          <p:cNvSpPr/>
          <p:nvPr/>
        </p:nvSpPr>
        <p:spPr>
          <a:xfrm>
            <a:off x="8211312" y="0"/>
            <a:ext cx="3980688"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Date Placeholder 6">
            <a:extLst>
              <a:ext uri="{FF2B5EF4-FFF2-40B4-BE49-F238E27FC236}">
                <a16:creationId xmlns:a16="http://schemas.microsoft.com/office/drawing/2014/main" id="{8EF858A7-86EB-4F6D-9549-0BE9FF42CC74}"/>
              </a:ext>
            </a:extLst>
          </p:cNvPr>
          <p:cNvSpPr txBox="1">
            <a:spLocks/>
          </p:cNvSpPr>
          <p:nvPr/>
        </p:nvSpPr>
        <p:spPr>
          <a:xfrm>
            <a:off x="2715768" y="6488388"/>
            <a:ext cx="21336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prstClr val="black"/>
                </a:solidFill>
                <a:latin typeface="Helvetica" pitchFamily="34" charset="0"/>
              </a:rPr>
              <a:t>June 05, 2018</a:t>
            </a:r>
            <a:endParaRPr lang="en-US" dirty="0">
              <a:solidFill>
                <a:prstClr val="black"/>
              </a:solidFill>
              <a:latin typeface="Helvetica" pitchFamily="34" charset="0"/>
            </a:endParaRPr>
          </a:p>
        </p:txBody>
      </p:sp>
      <p:sp>
        <p:nvSpPr>
          <p:cNvPr id="26" name="Footer Placeholder 7">
            <a:extLst>
              <a:ext uri="{FF2B5EF4-FFF2-40B4-BE49-F238E27FC236}">
                <a16:creationId xmlns:a16="http://schemas.microsoft.com/office/drawing/2014/main" id="{E738A2D9-88DD-491B-AC4C-79B990358A11}"/>
              </a:ext>
            </a:extLst>
          </p:cNvPr>
          <p:cNvSpPr txBox="1">
            <a:spLocks/>
          </p:cNvSpPr>
          <p:nvPr/>
        </p:nvSpPr>
        <p:spPr>
          <a:xfrm>
            <a:off x="3878240" y="6488388"/>
            <a:ext cx="5904656"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prstClr val="black"/>
                </a:solidFill>
                <a:latin typeface="Helvetica" pitchFamily="34" charset="0"/>
              </a:rPr>
              <a:t>A. Koveshnikov - Workshop on Cryogenic Operations, IHEP, Beijing, PRC</a:t>
            </a:r>
            <a:endParaRPr lang="en-US" dirty="0">
              <a:solidFill>
                <a:prstClr val="black"/>
              </a:solidFill>
              <a:latin typeface="Helvetica" pitchFamily="34" charset="0"/>
            </a:endParaRPr>
          </a:p>
        </p:txBody>
      </p:sp>
      <p:sp>
        <p:nvSpPr>
          <p:cNvPr id="27" name="Slide Number Placeholder 8">
            <a:extLst>
              <a:ext uri="{FF2B5EF4-FFF2-40B4-BE49-F238E27FC236}">
                <a16:creationId xmlns:a16="http://schemas.microsoft.com/office/drawing/2014/main" id="{A983D256-8B04-494C-A341-3B86BD38F9DE}"/>
              </a:ext>
            </a:extLst>
          </p:cNvPr>
          <p:cNvSpPr txBox="1">
            <a:spLocks/>
          </p:cNvSpPr>
          <p:nvPr/>
        </p:nvSpPr>
        <p:spPr>
          <a:xfrm>
            <a:off x="8811768" y="6488388"/>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prstClr val="black"/>
                </a:solidFill>
                <a:latin typeface="Helvetica" pitchFamily="34" charset="0"/>
              </a:rPr>
              <a:t>9</a:t>
            </a:r>
          </a:p>
        </p:txBody>
      </p:sp>
      <p:sp>
        <p:nvSpPr>
          <p:cNvPr id="28" name="TextBox 27">
            <a:extLst>
              <a:ext uri="{FF2B5EF4-FFF2-40B4-BE49-F238E27FC236}">
                <a16:creationId xmlns:a16="http://schemas.microsoft.com/office/drawing/2014/main" id="{42228ECC-7824-4AB7-A17C-D09BBD0688A7}"/>
              </a:ext>
            </a:extLst>
          </p:cNvPr>
          <p:cNvSpPr txBox="1"/>
          <p:nvPr/>
        </p:nvSpPr>
        <p:spPr>
          <a:xfrm>
            <a:off x="-155768" y="924682"/>
            <a:ext cx="6986336" cy="1323439"/>
          </a:xfrm>
          <a:prstGeom prst="rect">
            <a:avLst/>
          </a:prstGeom>
          <a:noFill/>
        </p:spPr>
        <p:txBody>
          <a:bodyPr wrap="square" rtlCol="0">
            <a:spAutoFit/>
          </a:bodyPr>
          <a:lstStyle/>
          <a:p>
            <a:pPr marL="250825" indent="-250825" defTabSz="914400">
              <a:buFont typeface="Arial" panose="020B0604020202020204" pitchFamily="34" charset="0"/>
              <a:buChar char="•"/>
            </a:pPr>
            <a:r>
              <a:rPr lang="en-US" sz="2000" dirty="0">
                <a:solidFill>
                  <a:prstClr val="black"/>
                </a:solidFill>
                <a:latin typeface="Helvetica" pitchFamily="34" charset="0"/>
              </a:rPr>
              <a:t>utilize expertise with top-load design of ISAC cryomodules</a:t>
            </a:r>
          </a:p>
          <a:p>
            <a:pPr marL="250825" indent="-250825" defTabSz="914400">
              <a:buFont typeface="Arial" panose="020B0604020202020204" pitchFamily="34" charset="0"/>
              <a:buChar char="•"/>
            </a:pPr>
            <a:r>
              <a:rPr lang="en-US" sz="2000" dirty="0">
                <a:solidFill>
                  <a:prstClr val="black"/>
                </a:solidFill>
                <a:latin typeface="Helvetica" pitchFamily="34" charset="0"/>
              </a:rPr>
              <a:t>80 K LN2 cooled thermal shields</a:t>
            </a:r>
          </a:p>
          <a:p>
            <a:pPr marL="250825" indent="-250825" defTabSz="914400">
              <a:buFont typeface="Arial" panose="020B0604020202020204" pitchFamily="34" charset="0"/>
              <a:buChar char="•"/>
            </a:pPr>
            <a:r>
              <a:rPr lang="en-US" sz="2000" dirty="0">
                <a:solidFill>
                  <a:prstClr val="black"/>
                </a:solidFill>
                <a:latin typeface="Helvetica" pitchFamily="34" charset="0"/>
              </a:rPr>
              <a:t>few siphon driven LHe cooling loops for RF couplers</a:t>
            </a:r>
          </a:p>
          <a:p>
            <a:pPr marL="250825" indent="-250825" defTabSz="914400">
              <a:buFont typeface="Arial" panose="020B0604020202020204" pitchFamily="34" charset="0"/>
              <a:buChar char="•"/>
            </a:pPr>
            <a:r>
              <a:rPr lang="en-US" sz="2000" dirty="0">
                <a:solidFill>
                  <a:prstClr val="black"/>
                </a:solidFill>
                <a:latin typeface="Helvetica" pitchFamily="34" charset="0"/>
              </a:rPr>
              <a:t>4 K to 2 K conversion onboard of each cryomodule</a:t>
            </a:r>
          </a:p>
        </p:txBody>
      </p:sp>
      <p:pic>
        <p:nvPicPr>
          <p:cNvPr id="29" name="Picture 5">
            <a:extLst>
              <a:ext uri="{FF2B5EF4-FFF2-40B4-BE49-F238E27FC236}">
                <a16:creationId xmlns:a16="http://schemas.microsoft.com/office/drawing/2014/main" id="{2EFDB7D5-AA2B-4A9F-AA5B-A535F6AC7E9D}"/>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726569" y="602726"/>
            <a:ext cx="4374285" cy="29007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 name="Picture 2">
            <a:extLst>
              <a:ext uri="{FF2B5EF4-FFF2-40B4-BE49-F238E27FC236}">
                <a16:creationId xmlns:a16="http://schemas.microsoft.com/office/drawing/2014/main" id="{BE966AB9-1A2E-42E9-A29D-6D5465AD91EC}"/>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471898" y="2260365"/>
            <a:ext cx="3652710" cy="4215778"/>
          </a:xfrm>
          <a:prstGeom prst="rect">
            <a:avLst/>
          </a:prstGeom>
          <a:noFill/>
          <a:ln>
            <a:headEnd type="none" w="med" len="med"/>
            <a:tailEnd type="arrow" w="med" len="med"/>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 name="Picture 2">
            <a:extLst>
              <a:ext uri="{FF2B5EF4-FFF2-40B4-BE49-F238E27FC236}">
                <a16:creationId xmlns:a16="http://schemas.microsoft.com/office/drawing/2014/main" id="{8BF51F70-DA43-4F43-BDEF-559A611B07C5}"/>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6758559" y="3559207"/>
            <a:ext cx="4571359" cy="30206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2" name="TextBox 31">
            <a:extLst>
              <a:ext uri="{FF2B5EF4-FFF2-40B4-BE49-F238E27FC236}">
                <a16:creationId xmlns:a16="http://schemas.microsoft.com/office/drawing/2014/main" id="{83585852-978D-4E7C-92D7-7199318A0F52}"/>
              </a:ext>
            </a:extLst>
          </p:cNvPr>
          <p:cNvSpPr txBox="1"/>
          <p:nvPr/>
        </p:nvSpPr>
        <p:spPr>
          <a:xfrm>
            <a:off x="7328348" y="3536060"/>
            <a:ext cx="1356672" cy="461665"/>
          </a:xfrm>
          <a:prstGeom prst="rect">
            <a:avLst/>
          </a:prstGeom>
          <a:noFill/>
        </p:spPr>
        <p:txBody>
          <a:bodyPr wrap="square" rtlCol="0">
            <a:spAutoFit/>
          </a:bodyPr>
          <a:lstStyle/>
          <a:p>
            <a:pPr algn="ctr" defTabSz="914400"/>
            <a:r>
              <a:rPr lang="en-CA" sz="1200" dirty="0">
                <a:solidFill>
                  <a:srgbClr val="C00000"/>
                </a:solidFill>
                <a:latin typeface="Helvetica" panose="020B0604020202020204" pitchFamily="34" charset="0"/>
                <a:cs typeface="Helvetica" panose="020B0604020202020204" pitchFamily="34" charset="0"/>
              </a:rPr>
              <a:t>heat</a:t>
            </a:r>
          </a:p>
          <a:p>
            <a:pPr algn="ctr" defTabSz="914400"/>
            <a:r>
              <a:rPr lang="en-CA" sz="1200" dirty="0">
                <a:solidFill>
                  <a:srgbClr val="C00000"/>
                </a:solidFill>
                <a:latin typeface="Helvetica" panose="020B0604020202020204" pitchFamily="34" charset="0"/>
                <a:cs typeface="Helvetica" panose="020B0604020202020204" pitchFamily="34" charset="0"/>
              </a:rPr>
              <a:t>exchanger</a:t>
            </a:r>
          </a:p>
        </p:txBody>
      </p:sp>
      <p:cxnSp>
        <p:nvCxnSpPr>
          <p:cNvPr id="33" name="Straight Arrow Connector 32">
            <a:extLst>
              <a:ext uri="{FF2B5EF4-FFF2-40B4-BE49-F238E27FC236}">
                <a16:creationId xmlns:a16="http://schemas.microsoft.com/office/drawing/2014/main" id="{4397616F-19E8-4118-B532-3E1EB6173C6E}"/>
              </a:ext>
            </a:extLst>
          </p:cNvPr>
          <p:cNvCxnSpPr/>
          <p:nvPr/>
        </p:nvCxnSpPr>
        <p:spPr>
          <a:xfrm>
            <a:off x="8065008" y="3966972"/>
            <a:ext cx="335280" cy="769620"/>
          </a:xfrm>
          <a:prstGeom prst="straightConnector1">
            <a:avLst/>
          </a:prstGeom>
          <a:noFill/>
          <a:ln w="25400" cap="flat" cmpd="sng" algn="ctr">
            <a:solidFill>
              <a:srgbClr val="C0504D"/>
            </a:solidFill>
            <a:prstDash val="solid"/>
            <a:headEnd type="none" w="med" len="med"/>
            <a:tailEnd type="arrow" w="med" len="med"/>
          </a:ln>
          <a:effectLst/>
        </p:spPr>
      </p:cxnSp>
      <p:sp>
        <p:nvSpPr>
          <p:cNvPr id="34" name="TextBox 33">
            <a:extLst>
              <a:ext uri="{FF2B5EF4-FFF2-40B4-BE49-F238E27FC236}">
                <a16:creationId xmlns:a16="http://schemas.microsoft.com/office/drawing/2014/main" id="{5DA048D8-AD9B-4EC0-B481-A06C045F5AB1}"/>
              </a:ext>
            </a:extLst>
          </p:cNvPr>
          <p:cNvSpPr txBox="1"/>
          <p:nvPr/>
        </p:nvSpPr>
        <p:spPr>
          <a:xfrm>
            <a:off x="6267826" y="3979141"/>
            <a:ext cx="1066798" cy="276999"/>
          </a:xfrm>
          <a:prstGeom prst="rect">
            <a:avLst/>
          </a:prstGeom>
          <a:noFill/>
        </p:spPr>
        <p:txBody>
          <a:bodyPr wrap="square" rtlCol="0">
            <a:spAutoFit/>
          </a:bodyPr>
          <a:lstStyle/>
          <a:p>
            <a:pPr algn="ctr" defTabSz="914400"/>
            <a:r>
              <a:rPr lang="en-CA" sz="1200" dirty="0">
                <a:solidFill>
                  <a:srgbClr val="C00000"/>
                </a:solidFill>
                <a:latin typeface="Helvetica" panose="020B0604020202020204" pitchFamily="34" charset="0"/>
                <a:cs typeface="Helvetica" panose="020B0604020202020204" pitchFamily="34" charset="0"/>
              </a:rPr>
              <a:t>2K reservoir</a:t>
            </a:r>
          </a:p>
        </p:txBody>
      </p:sp>
      <p:cxnSp>
        <p:nvCxnSpPr>
          <p:cNvPr id="35" name="Straight Arrow Connector 34">
            <a:extLst>
              <a:ext uri="{FF2B5EF4-FFF2-40B4-BE49-F238E27FC236}">
                <a16:creationId xmlns:a16="http://schemas.microsoft.com/office/drawing/2014/main" id="{939A2983-D77B-4706-8945-402444A947CE}"/>
              </a:ext>
            </a:extLst>
          </p:cNvPr>
          <p:cNvCxnSpPr/>
          <p:nvPr/>
        </p:nvCxnSpPr>
        <p:spPr>
          <a:xfrm flipH="1">
            <a:off x="8884324" y="4012692"/>
            <a:ext cx="1161884" cy="731359"/>
          </a:xfrm>
          <a:prstGeom prst="straightConnector1">
            <a:avLst/>
          </a:prstGeom>
          <a:noFill/>
          <a:ln w="25400" cap="flat" cmpd="sng" algn="ctr">
            <a:solidFill>
              <a:srgbClr val="C0504D"/>
            </a:solidFill>
            <a:prstDash val="solid"/>
            <a:headEnd type="none" w="med" len="med"/>
            <a:tailEnd type="arrow" w="med" len="med"/>
          </a:ln>
          <a:effectLst/>
        </p:spPr>
      </p:cxnSp>
      <p:sp>
        <p:nvSpPr>
          <p:cNvPr id="36" name="Freeform 54">
            <a:extLst>
              <a:ext uri="{FF2B5EF4-FFF2-40B4-BE49-F238E27FC236}">
                <a16:creationId xmlns:a16="http://schemas.microsoft.com/office/drawing/2014/main" id="{D3FF5DA1-B8FA-4DA3-833E-EBA498CC241C}"/>
              </a:ext>
            </a:extLst>
          </p:cNvPr>
          <p:cNvSpPr/>
          <p:nvPr/>
        </p:nvSpPr>
        <p:spPr>
          <a:xfrm>
            <a:off x="8194548" y="2054352"/>
            <a:ext cx="1386840" cy="1668780"/>
          </a:xfrm>
          <a:custGeom>
            <a:avLst/>
            <a:gdLst>
              <a:gd name="connsiteX0" fmla="*/ 0 w 1965960"/>
              <a:gd name="connsiteY0" fmla="*/ 1950720 h 1950720"/>
              <a:gd name="connsiteX1" fmla="*/ 1562100 w 1965960"/>
              <a:gd name="connsiteY1" fmla="*/ 1196340 h 1950720"/>
              <a:gd name="connsiteX2" fmla="*/ 1965960 w 1965960"/>
              <a:gd name="connsiteY2" fmla="*/ 0 h 1950720"/>
            </a:gdLst>
            <a:ahLst/>
            <a:cxnLst>
              <a:cxn ang="0">
                <a:pos x="connsiteX0" y="connsiteY0"/>
              </a:cxn>
              <a:cxn ang="0">
                <a:pos x="connsiteX1" y="connsiteY1"/>
              </a:cxn>
              <a:cxn ang="0">
                <a:pos x="connsiteX2" y="connsiteY2"/>
              </a:cxn>
            </a:cxnLst>
            <a:rect l="l" t="t" r="r" b="b"/>
            <a:pathLst>
              <a:path w="1965960" h="1950720">
                <a:moveTo>
                  <a:pt x="0" y="1950720"/>
                </a:moveTo>
                <a:cubicBezTo>
                  <a:pt x="617220" y="1736090"/>
                  <a:pt x="1234440" y="1521460"/>
                  <a:pt x="1562100" y="1196340"/>
                </a:cubicBezTo>
                <a:cubicBezTo>
                  <a:pt x="1889760" y="871220"/>
                  <a:pt x="1927860" y="435610"/>
                  <a:pt x="1965960" y="0"/>
                </a:cubicBezTo>
              </a:path>
            </a:pathLst>
          </a:custGeom>
          <a:noFill/>
          <a:ln w="25400" cap="flat" cmpd="sng" algn="ctr">
            <a:solidFill>
              <a:srgbClr val="C0504D"/>
            </a:solidFill>
            <a:prstDash val="solid"/>
            <a:headEnd type="none" w="med" len="med"/>
            <a:tailEnd type="arrow"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7" name="Freeform 57">
            <a:extLst>
              <a:ext uri="{FF2B5EF4-FFF2-40B4-BE49-F238E27FC236}">
                <a16:creationId xmlns:a16="http://schemas.microsoft.com/office/drawing/2014/main" id="{1F652E96-370C-4F01-BDF6-9B8E52D3D77C}"/>
              </a:ext>
            </a:extLst>
          </p:cNvPr>
          <p:cNvSpPr/>
          <p:nvPr/>
        </p:nvSpPr>
        <p:spPr>
          <a:xfrm>
            <a:off x="9162288" y="1523268"/>
            <a:ext cx="1611597" cy="2100804"/>
          </a:xfrm>
          <a:custGeom>
            <a:avLst/>
            <a:gdLst>
              <a:gd name="connsiteX0" fmla="*/ 1325880 w 1611597"/>
              <a:gd name="connsiteY0" fmla="*/ 2100804 h 2100804"/>
              <a:gd name="connsiteX1" fmla="*/ 1516380 w 1611597"/>
              <a:gd name="connsiteY1" fmla="*/ 279624 h 2100804"/>
              <a:gd name="connsiteX2" fmla="*/ 0 w 1611597"/>
              <a:gd name="connsiteY2" fmla="*/ 35784 h 2100804"/>
            </a:gdLst>
            <a:ahLst/>
            <a:cxnLst>
              <a:cxn ang="0">
                <a:pos x="connsiteX0" y="connsiteY0"/>
              </a:cxn>
              <a:cxn ang="0">
                <a:pos x="connsiteX1" y="connsiteY1"/>
              </a:cxn>
              <a:cxn ang="0">
                <a:pos x="connsiteX2" y="connsiteY2"/>
              </a:cxn>
            </a:cxnLst>
            <a:rect l="l" t="t" r="r" b="b"/>
            <a:pathLst>
              <a:path w="1611597" h="2100804">
                <a:moveTo>
                  <a:pt x="1325880" y="2100804"/>
                </a:moveTo>
                <a:cubicBezTo>
                  <a:pt x="1531620" y="1362299"/>
                  <a:pt x="1737360" y="623794"/>
                  <a:pt x="1516380" y="279624"/>
                </a:cubicBezTo>
                <a:cubicBezTo>
                  <a:pt x="1295400" y="-64546"/>
                  <a:pt x="647700" y="-14381"/>
                  <a:pt x="0" y="35784"/>
                </a:cubicBezTo>
              </a:path>
            </a:pathLst>
          </a:custGeom>
          <a:noFill/>
          <a:ln w="25400" cap="flat" cmpd="sng" algn="ctr">
            <a:solidFill>
              <a:srgbClr val="C0504D"/>
            </a:solidFill>
            <a:prstDash val="solid"/>
            <a:headEnd type="none" w="med" len="med"/>
            <a:tailEnd type="arrow"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8" name="Straight Arrow Connector 37">
            <a:extLst>
              <a:ext uri="{FF2B5EF4-FFF2-40B4-BE49-F238E27FC236}">
                <a16:creationId xmlns:a16="http://schemas.microsoft.com/office/drawing/2014/main" id="{06DD2109-5AD5-4BD7-9117-7C1212B32648}"/>
              </a:ext>
            </a:extLst>
          </p:cNvPr>
          <p:cNvCxnSpPr/>
          <p:nvPr/>
        </p:nvCxnSpPr>
        <p:spPr>
          <a:xfrm>
            <a:off x="6838188" y="4241292"/>
            <a:ext cx="1470660" cy="1272540"/>
          </a:xfrm>
          <a:prstGeom prst="straightConnector1">
            <a:avLst/>
          </a:prstGeom>
          <a:noFill/>
          <a:ln w="25400" cap="flat" cmpd="sng" algn="ctr">
            <a:solidFill>
              <a:srgbClr val="C0504D"/>
            </a:solidFill>
            <a:prstDash val="solid"/>
            <a:headEnd type="none" w="med" len="med"/>
            <a:tailEnd type="arrow" w="med" len="med"/>
          </a:ln>
          <a:effectLst/>
        </p:spPr>
      </p:cxnSp>
      <p:sp>
        <p:nvSpPr>
          <p:cNvPr id="39" name="TextBox 38">
            <a:extLst>
              <a:ext uri="{FF2B5EF4-FFF2-40B4-BE49-F238E27FC236}">
                <a16:creationId xmlns:a16="http://schemas.microsoft.com/office/drawing/2014/main" id="{E5B0F3E5-0035-4266-A53F-66C0E69CD4D8}"/>
              </a:ext>
            </a:extLst>
          </p:cNvPr>
          <p:cNvSpPr txBox="1"/>
          <p:nvPr/>
        </p:nvSpPr>
        <p:spPr>
          <a:xfrm>
            <a:off x="9861626" y="3595625"/>
            <a:ext cx="1066798" cy="461665"/>
          </a:xfrm>
          <a:prstGeom prst="rect">
            <a:avLst/>
          </a:prstGeom>
          <a:noFill/>
        </p:spPr>
        <p:txBody>
          <a:bodyPr wrap="square" rtlCol="0">
            <a:spAutoFit/>
          </a:bodyPr>
          <a:lstStyle/>
          <a:p>
            <a:pPr algn="ctr" defTabSz="914400"/>
            <a:r>
              <a:rPr lang="en-CA" sz="1200" dirty="0">
                <a:solidFill>
                  <a:srgbClr val="C00000"/>
                </a:solidFill>
                <a:latin typeface="Helvetica" panose="020B0604020202020204" pitchFamily="34" charset="0"/>
                <a:cs typeface="Helvetica" panose="020B0604020202020204" pitchFamily="34" charset="0"/>
              </a:rPr>
              <a:t>4K phase separator</a:t>
            </a:r>
          </a:p>
        </p:txBody>
      </p:sp>
      <p:sp>
        <p:nvSpPr>
          <p:cNvPr id="40" name="TextBox 39">
            <a:extLst>
              <a:ext uri="{FF2B5EF4-FFF2-40B4-BE49-F238E27FC236}">
                <a16:creationId xmlns:a16="http://schemas.microsoft.com/office/drawing/2014/main" id="{A0FB95AD-B4A3-4C15-B239-2BB040D80CB3}"/>
              </a:ext>
            </a:extLst>
          </p:cNvPr>
          <p:cNvSpPr txBox="1"/>
          <p:nvPr/>
        </p:nvSpPr>
        <p:spPr>
          <a:xfrm>
            <a:off x="5848020" y="5069556"/>
            <a:ext cx="962824" cy="276999"/>
          </a:xfrm>
          <a:prstGeom prst="rect">
            <a:avLst/>
          </a:prstGeom>
          <a:solidFill>
            <a:sysClr val="window" lastClr="FFFFFF"/>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CA" sz="1200" b="0" i="0" u="none" strike="noStrike" kern="0" cap="none" spc="0" normalizeH="0" baseline="0" noProof="0" dirty="0">
                <a:ln>
                  <a:noFill/>
                </a:ln>
                <a:solidFill>
                  <a:srgbClr val="C00000"/>
                </a:solidFill>
                <a:effectLst/>
                <a:uLnTx/>
                <a:uFillTx/>
                <a:latin typeface="Helvetica" panose="020B0604020202020204" pitchFamily="34" charset="0"/>
                <a:cs typeface="Helvetica" panose="020B0604020202020204" pitchFamily="34" charset="0"/>
              </a:rPr>
              <a:t>cavity bath</a:t>
            </a:r>
          </a:p>
        </p:txBody>
      </p:sp>
      <p:cxnSp>
        <p:nvCxnSpPr>
          <p:cNvPr id="41" name="Straight Arrow Connector 40">
            <a:extLst>
              <a:ext uri="{FF2B5EF4-FFF2-40B4-BE49-F238E27FC236}">
                <a16:creationId xmlns:a16="http://schemas.microsoft.com/office/drawing/2014/main" id="{8EB010D5-5AC9-4429-954D-DFC2B1654179}"/>
              </a:ext>
            </a:extLst>
          </p:cNvPr>
          <p:cNvCxnSpPr/>
          <p:nvPr/>
        </p:nvCxnSpPr>
        <p:spPr>
          <a:xfrm>
            <a:off x="6474338" y="5346555"/>
            <a:ext cx="988690" cy="639717"/>
          </a:xfrm>
          <a:prstGeom prst="straightConnector1">
            <a:avLst/>
          </a:prstGeom>
          <a:noFill/>
          <a:ln w="25400" cap="flat" cmpd="sng" algn="ctr">
            <a:solidFill>
              <a:srgbClr val="C0504D"/>
            </a:solidFill>
            <a:prstDash val="solid"/>
            <a:headEnd type="none" w="med" len="med"/>
            <a:tailEnd type="arrow" w="med" len="med"/>
          </a:ln>
          <a:effectLst/>
        </p:spPr>
      </p:cxnSp>
      <p:sp>
        <p:nvSpPr>
          <p:cNvPr id="42" name="Freeform 4104">
            <a:extLst>
              <a:ext uri="{FF2B5EF4-FFF2-40B4-BE49-F238E27FC236}">
                <a16:creationId xmlns:a16="http://schemas.microsoft.com/office/drawing/2014/main" id="{550A5CCA-A901-4CA7-AC0F-04126B6EC0D7}"/>
              </a:ext>
            </a:extLst>
          </p:cNvPr>
          <p:cNvSpPr/>
          <p:nvPr/>
        </p:nvSpPr>
        <p:spPr>
          <a:xfrm>
            <a:off x="6777228" y="2717292"/>
            <a:ext cx="1013460" cy="1287780"/>
          </a:xfrm>
          <a:custGeom>
            <a:avLst/>
            <a:gdLst>
              <a:gd name="connsiteX0" fmla="*/ 0 w 1013460"/>
              <a:gd name="connsiteY0" fmla="*/ 1287780 h 1287780"/>
              <a:gd name="connsiteX1" fmla="*/ 784860 w 1013460"/>
              <a:gd name="connsiteY1" fmla="*/ 716280 h 1287780"/>
              <a:gd name="connsiteX2" fmla="*/ 1013460 w 1013460"/>
              <a:gd name="connsiteY2" fmla="*/ 0 h 1287780"/>
            </a:gdLst>
            <a:ahLst/>
            <a:cxnLst>
              <a:cxn ang="0">
                <a:pos x="connsiteX0" y="connsiteY0"/>
              </a:cxn>
              <a:cxn ang="0">
                <a:pos x="connsiteX1" y="connsiteY1"/>
              </a:cxn>
              <a:cxn ang="0">
                <a:pos x="connsiteX2" y="connsiteY2"/>
              </a:cxn>
            </a:cxnLst>
            <a:rect l="l" t="t" r="r" b="b"/>
            <a:pathLst>
              <a:path w="1013460" h="1287780">
                <a:moveTo>
                  <a:pt x="0" y="1287780"/>
                </a:moveTo>
                <a:cubicBezTo>
                  <a:pt x="307975" y="1109345"/>
                  <a:pt x="615950" y="930910"/>
                  <a:pt x="784860" y="716280"/>
                </a:cubicBezTo>
                <a:cubicBezTo>
                  <a:pt x="953770" y="501650"/>
                  <a:pt x="983615" y="250825"/>
                  <a:pt x="1013460" y="0"/>
                </a:cubicBezTo>
              </a:path>
            </a:pathLst>
          </a:custGeom>
          <a:noFill/>
          <a:ln w="25400" cap="flat" cmpd="sng" algn="ctr">
            <a:solidFill>
              <a:srgbClr val="C0504D"/>
            </a:solidFill>
            <a:prstDash val="solid"/>
            <a:headEnd type="none" w="med" len="med"/>
            <a:tailEnd type="arrow"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3" name="Freeform 4105">
            <a:extLst>
              <a:ext uri="{FF2B5EF4-FFF2-40B4-BE49-F238E27FC236}">
                <a16:creationId xmlns:a16="http://schemas.microsoft.com/office/drawing/2014/main" id="{9DC1BDEE-179D-4D64-98C0-BA6C4FF5348A}"/>
              </a:ext>
            </a:extLst>
          </p:cNvPr>
          <p:cNvSpPr/>
          <p:nvPr/>
        </p:nvSpPr>
        <p:spPr>
          <a:xfrm>
            <a:off x="6038480" y="2930652"/>
            <a:ext cx="1279768" cy="2133600"/>
          </a:xfrm>
          <a:custGeom>
            <a:avLst/>
            <a:gdLst>
              <a:gd name="connsiteX0" fmla="*/ 247247 w 1367387"/>
              <a:gd name="connsiteY0" fmla="*/ 2133600 h 2133600"/>
              <a:gd name="connsiteX1" fmla="*/ 79607 w 1367387"/>
              <a:gd name="connsiteY1" fmla="*/ 571500 h 2133600"/>
              <a:gd name="connsiteX2" fmla="*/ 1367387 w 1367387"/>
              <a:gd name="connsiteY2" fmla="*/ 0 h 2133600"/>
            </a:gdLst>
            <a:ahLst/>
            <a:cxnLst>
              <a:cxn ang="0">
                <a:pos x="connsiteX0" y="connsiteY0"/>
              </a:cxn>
              <a:cxn ang="0">
                <a:pos x="connsiteX1" y="connsiteY1"/>
              </a:cxn>
              <a:cxn ang="0">
                <a:pos x="connsiteX2" y="connsiteY2"/>
              </a:cxn>
            </a:cxnLst>
            <a:rect l="l" t="t" r="r" b="b"/>
            <a:pathLst>
              <a:path w="1367387" h="2133600">
                <a:moveTo>
                  <a:pt x="247247" y="2133600"/>
                </a:moveTo>
                <a:cubicBezTo>
                  <a:pt x="70082" y="1530350"/>
                  <a:pt x="-107083" y="927100"/>
                  <a:pt x="79607" y="571500"/>
                </a:cubicBezTo>
                <a:cubicBezTo>
                  <a:pt x="266297" y="215900"/>
                  <a:pt x="816842" y="107950"/>
                  <a:pt x="1367387" y="0"/>
                </a:cubicBezTo>
              </a:path>
            </a:pathLst>
          </a:custGeom>
          <a:noFill/>
          <a:ln w="25400" cap="flat" cmpd="sng" algn="ctr">
            <a:solidFill>
              <a:srgbClr val="C0504D"/>
            </a:solidFill>
            <a:prstDash val="solid"/>
            <a:headEnd type="none" w="med" len="med"/>
            <a:tailEnd type="arrow"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4" name="Right Arrow 4106">
            <a:extLst>
              <a:ext uri="{FF2B5EF4-FFF2-40B4-BE49-F238E27FC236}">
                <a16:creationId xmlns:a16="http://schemas.microsoft.com/office/drawing/2014/main" id="{76AF5541-5E16-4D02-AE18-ABDE97275328}"/>
              </a:ext>
            </a:extLst>
          </p:cNvPr>
          <p:cNvSpPr/>
          <p:nvPr/>
        </p:nvSpPr>
        <p:spPr>
          <a:xfrm>
            <a:off x="5318400" y="5768308"/>
            <a:ext cx="1279231" cy="286092"/>
          </a:xfrm>
          <a:prstGeom prst="rightArrow">
            <a:avLst/>
          </a:prstGeom>
          <a:solidFill>
            <a:srgbClr val="4F81BD">
              <a:alpha val="25098"/>
            </a:srgbClr>
          </a:solidFill>
          <a:ln w="25400" cap="flat" cmpd="sng" algn="ctr">
            <a:solidFill>
              <a:srgbClr val="4F81BD"/>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45" name="Picture 44">
            <a:extLst>
              <a:ext uri="{FF2B5EF4-FFF2-40B4-BE49-F238E27FC236}">
                <a16:creationId xmlns:a16="http://schemas.microsoft.com/office/drawing/2014/main" id="{7C3DF04B-0AFC-44DB-8E9B-6F1A7EA43555}"/>
              </a:ext>
            </a:extLst>
          </p:cNvPr>
          <p:cNvPicPr>
            <a:picLocks noChangeAspect="1"/>
          </p:cNvPicPr>
          <p:nvPr/>
        </p:nvPicPr>
        <p:blipFill>
          <a:blip r:embed="rId6"/>
          <a:stretch>
            <a:fillRect/>
          </a:stretch>
        </p:blipFill>
        <p:spPr>
          <a:xfrm rot="16200000">
            <a:off x="11111929" y="5753663"/>
            <a:ext cx="1469642" cy="465219"/>
          </a:xfrm>
          <a:prstGeom prst="rect">
            <a:avLst/>
          </a:prstGeom>
        </p:spPr>
      </p:pic>
    </p:spTree>
    <p:extLst>
      <p:ext uri="{BB962C8B-B14F-4D97-AF65-F5344CB8AC3E}">
        <p14:creationId xmlns:p14="http://schemas.microsoft.com/office/powerpoint/2010/main" val="2597979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3046CC6-178A-4081-8E2C-6073ABF3F67D}"/>
              </a:ext>
            </a:extLst>
          </p:cNvPr>
          <p:cNvSpPr txBox="1"/>
          <p:nvPr/>
        </p:nvSpPr>
        <p:spPr>
          <a:xfrm>
            <a:off x="0" y="169636"/>
            <a:ext cx="7723554" cy="523220"/>
          </a:xfrm>
          <a:prstGeom prst="rect">
            <a:avLst/>
          </a:prstGeom>
          <a:noFill/>
        </p:spPr>
        <p:txBody>
          <a:bodyPr wrap="square" rtlCol="0">
            <a:spAutoFit/>
          </a:bodyPr>
          <a:lstStyle/>
          <a:p>
            <a:pPr defTabSz="914400"/>
            <a:r>
              <a:rPr lang="en-US" sz="2800" b="1" dirty="0">
                <a:solidFill>
                  <a:srgbClr val="00A9FF"/>
                </a:solidFill>
                <a:latin typeface="Helvetica" pitchFamily="34" charset="0"/>
              </a:rPr>
              <a:t>e-Linac: Cryogenic System Architecture</a:t>
            </a:r>
          </a:p>
        </p:txBody>
      </p:sp>
      <p:sp>
        <p:nvSpPr>
          <p:cNvPr id="3" name="Rectangle 2">
            <a:extLst>
              <a:ext uri="{FF2B5EF4-FFF2-40B4-BE49-F238E27FC236}">
                <a16:creationId xmlns:a16="http://schemas.microsoft.com/office/drawing/2014/main" id="{15065FE7-A759-46B5-94C5-94E046C04BAA}"/>
              </a:ext>
            </a:extLst>
          </p:cNvPr>
          <p:cNvSpPr/>
          <p:nvPr/>
        </p:nvSpPr>
        <p:spPr>
          <a:xfrm>
            <a:off x="8211312" y="0"/>
            <a:ext cx="3980688"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Date Placeholder 6">
            <a:extLst>
              <a:ext uri="{FF2B5EF4-FFF2-40B4-BE49-F238E27FC236}">
                <a16:creationId xmlns:a16="http://schemas.microsoft.com/office/drawing/2014/main" id="{5F4E1CD3-E3B3-4227-A795-53F6F644860C}"/>
              </a:ext>
            </a:extLst>
          </p:cNvPr>
          <p:cNvSpPr txBox="1">
            <a:spLocks/>
          </p:cNvSpPr>
          <p:nvPr/>
        </p:nvSpPr>
        <p:spPr>
          <a:xfrm>
            <a:off x="3046196" y="6487164"/>
            <a:ext cx="21336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prstClr val="black"/>
                </a:solidFill>
                <a:latin typeface="Helvetica" pitchFamily="34" charset="0"/>
              </a:rPr>
              <a:t>June 05, 2018</a:t>
            </a:r>
            <a:endParaRPr lang="en-US" dirty="0">
              <a:solidFill>
                <a:prstClr val="black"/>
              </a:solidFill>
              <a:latin typeface="Helvetica" pitchFamily="34" charset="0"/>
            </a:endParaRPr>
          </a:p>
        </p:txBody>
      </p:sp>
      <p:sp>
        <p:nvSpPr>
          <p:cNvPr id="25" name="Footer Placeholder 7">
            <a:extLst>
              <a:ext uri="{FF2B5EF4-FFF2-40B4-BE49-F238E27FC236}">
                <a16:creationId xmlns:a16="http://schemas.microsoft.com/office/drawing/2014/main" id="{2BA6C859-C5AA-45FE-81D3-92C22F4417F5}"/>
              </a:ext>
            </a:extLst>
          </p:cNvPr>
          <p:cNvSpPr txBox="1">
            <a:spLocks/>
          </p:cNvSpPr>
          <p:nvPr/>
        </p:nvSpPr>
        <p:spPr>
          <a:xfrm>
            <a:off x="4208668" y="6487164"/>
            <a:ext cx="5904656"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prstClr val="black"/>
                </a:solidFill>
                <a:latin typeface="Helvetica" pitchFamily="34" charset="0"/>
              </a:rPr>
              <a:t>A. Koveshnikov - Workshop on Cryogenic Operations, IHEP, Beijing, PRC</a:t>
            </a:r>
            <a:endParaRPr lang="en-US" dirty="0">
              <a:solidFill>
                <a:prstClr val="black"/>
              </a:solidFill>
              <a:latin typeface="Helvetica" pitchFamily="34" charset="0"/>
            </a:endParaRPr>
          </a:p>
        </p:txBody>
      </p:sp>
      <p:sp>
        <p:nvSpPr>
          <p:cNvPr id="26" name="Slide Number Placeholder 8">
            <a:extLst>
              <a:ext uri="{FF2B5EF4-FFF2-40B4-BE49-F238E27FC236}">
                <a16:creationId xmlns:a16="http://schemas.microsoft.com/office/drawing/2014/main" id="{F2A8EA02-7266-4C03-8681-9C7DD3333334}"/>
              </a:ext>
            </a:extLst>
          </p:cNvPr>
          <p:cNvSpPr txBox="1">
            <a:spLocks/>
          </p:cNvSpPr>
          <p:nvPr/>
        </p:nvSpPr>
        <p:spPr>
          <a:xfrm>
            <a:off x="9142196" y="6487164"/>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prstClr val="black"/>
                </a:solidFill>
                <a:latin typeface="Helvetica" pitchFamily="34" charset="0"/>
              </a:rPr>
              <a:t>10</a:t>
            </a:r>
          </a:p>
        </p:txBody>
      </p:sp>
      <p:pic>
        <p:nvPicPr>
          <p:cNvPr id="27" name="Picture 4" descr="D:\triumf\Project ARIEL\Conference Papers\2015 IPAC-Bylinskii\extras\figure 1.png">
            <a:extLst>
              <a:ext uri="{FF2B5EF4-FFF2-40B4-BE49-F238E27FC236}">
                <a16:creationId xmlns:a16="http://schemas.microsoft.com/office/drawing/2014/main" id="{162C797A-E4CE-4CAE-8252-E1CE2FCC31B7}"/>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752237" y="726524"/>
            <a:ext cx="8837942" cy="2487612"/>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2C031640-3E19-456D-ABB9-34E618B2D64B}"/>
              </a:ext>
            </a:extLst>
          </p:cNvPr>
          <p:cNvSpPr txBox="1"/>
          <p:nvPr/>
        </p:nvSpPr>
        <p:spPr>
          <a:xfrm>
            <a:off x="317230" y="3269624"/>
            <a:ext cx="5644658" cy="2554545"/>
          </a:xfrm>
          <a:prstGeom prst="rect">
            <a:avLst/>
          </a:prstGeom>
          <a:noFill/>
        </p:spPr>
        <p:txBody>
          <a:bodyPr wrap="square" rtlCol="0">
            <a:spAutoFit/>
          </a:bodyPr>
          <a:lstStyle/>
          <a:p>
            <a:pPr defTabSz="914400"/>
            <a:r>
              <a:rPr lang="en-US" sz="2000" dirty="0">
                <a:solidFill>
                  <a:srgbClr val="00A9FF"/>
                </a:solidFill>
                <a:latin typeface="Helvetica" pitchFamily="34" charset="0"/>
              </a:rPr>
              <a:t>Areas of special attention:</a:t>
            </a:r>
          </a:p>
          <a:p>
            <a:pPr marL="261938" indent="-261938" defTabSz="914400">
              <a:buFont typeface="Arial" panose="020B0604020202020204" pitchFamily="34" charset="0"/>
              <a:buChar char="•"/>
            </a:pPr>
            <a:r>
              <a:rPr lang="en-US" sz="2000" dirty="0">
                <a:solidFill>
                  <a:prstClr val="black"/>
                </a:solidFill>
                <a:latin typeface="Helvetica" pitchFamily="34" charset="0"/>
              </a:rPr>
              <a:t>mitigation of impurities – enhanced ORS of compressors, welded joints of SA line, entire SA flow is passed through freeze-out purifier</a:t>
            </a:r>
          </a:p>
          <a:p>
            <a:pPr marL="261938" indent="-261938" defTabSz="914400">
              <a:buFont typeface="Arial" panose="020B0604020202020204" pitchFamily="34" charset="0"/>
              <a:buChar char="•"/>
            </a:pPr>
            <a:r>
              <a:rPr lang="en-US" sz="2000" dirty="0">
                <a:solidFill>
                  <a:prstClr val="black"/>
                </a:solidFill>
                <a:latin typeface="Helvetica" pitchFamily="34" charset="0"/>
              </a:rPr>
              <a:t>failure scenarios (power, water, impurities) – recovery compressor and impure storage tank </a:t>
            </a:r>
          </a:p>
          <a:p>
            <a:pPr marL="261938" indent="-261938" defTabSz="914400">
              <a:buFont typeface="Arial" panose="020B0604020202020204" pitchFamily="34" charset="0"/>
              <a:buChar char="•"/>
            </a:pPr>
            <a:r>
              <a:rPr lang="en-US" sz="2000" dirty="0">
                <a:solidFill>
                  <a:prstClr val="black"/>
                </a:solidFill>
                <a:latin typeface="Helvetica" pitchFamily="34" charset="0"/>
              </a:rPr>
              <a:t>integrated control system, safety interlocks and machine protection</a:t>
            </a:r>
          </a:p>
        </p:txBody>
      </p:sp>
      <p:sp>
        <p:nvSpPr>
          <p:cNvPr id="29" name="TextBox 28">
            <a:extLst>
              <a:ext uri="{FF2B5EF4-FFF2-40B4-BE49-F238E27FC236}">
                <a16:creationId xmlns:a16="http://schemas.microsoft.com/office/drawing/2014/main" id="{56BC5451-1C04-49C6-9989-EDB12B466E4F}"/>
              </a:ext>
            </a:extLst>
          </p:cNvPr>
          <p:cNvSpPr txBox="1"/>
          <p:nvPr/>
        </p:nvSpPr>
        <p:spPr>
          <a:xfrm>
            <a:off x="6596324" y="3277576"/>
            <a:ext cx="5309164" cy="2554545"/>
          </a:xfrm>
          <a:prstGeom prst="rect">
            <a:avLst/>
          </a:prstGeom>
          <a:noFill/>
        </p:spPr>
        <p:txBody>
          <a:bodyPr wrap="square" rtlCol="0">
            <a:spAutoFit/>
          </a:bodyPr>
          <a:lstStyle/>
          <a:p>
            <a:pPr defTabSz="914400"/>
            <a:r>
              <a:rPr lang="en-US" sz="2000" dirty="0">
                <a:solidFill>
                  <a:srgbClr val="00A9FF"/>
                </a:solidFill>
                <a:latin typeface="Helvetica" pitchFamily="34" charset="0"/>
              </a:rPr>
              <a:t>Outstanding operational issues:</a:t>
            </a:r>
          </a:p>
          <a:p>
            <a:pPr marL="250825" indent="-250825" defTabSz="914400">
              <a:buFont typeface="Arial" panose="020B0604020202020204" pitchFamily="34" charset="0"/>
              <a:buChar char="•"/>
            </a:pPr>
            <a:r>
              <a:rPr lang="en-US" sz="2000" dirty="0">
                <a:solidFill>
                  <a:prstClr val="black"/>
                </a:solidFill>
                <a:latin typeface="Helvetica" pitchFamily="34" charset="0"/>
              </a:rPr>
              <a:t>response of the control system to the failure scenarios – operator’s intervention is always required</a:t>
            </a:r>
          </a:p>
          <a:p>
            <a:pPr marL="250825" indent="-250825" defTabSz="914400">
              <a:buFont typeface="Arial" panose="020B0604020202020204" pitchFamily="34" charset="0"/>
              <a:buChar char="•"/>
            </a:pPr>
            <a:r>
              <a:rPr lang="en-US" sz="2000" dirty="0">
                <a:solidFill>
                  <a:prstClr val="black"/>
                </a:solidFill>
                <a:latin typeface="Helvetica" pitchFamily="34" charset="0"/>
              </a:rPr>
              <a:t>large number of manually actuated control valves, ambiguity of the system state from controls point</a:t>
            </a:r>
          </a:p>
          <a:p>
            <a:pPr marL="250825" indent="-250825" defTabSz="914400">
              <a:buFont typeface="Arial" panose="020B0604020202020204" pitchFamily="34" charset="0"/>
              <a:buChar char="•"/>
            </a:pPr>
            <a:endParaRPr lang="en-US" sz="2000" dirty="0">
              <a:solidFill>
                <a:prstClr val="black"/>
              </a:solidFill>
              <a:latin typeface="Helvetica" pitchFamily="34" charset="0"/>
            </a:endParaRPr>
          </a:p>
        </p:txBody>
      </p:sp>
      <p:sp>
        <p:nvSpPr>
          <p:cNvPr id="30" name="Rectangle 29">
            <a:extLst>
              <a:ext uri="{FF2B5EF4-FFF2-40B4-BE49-F238E27FC236}">
                <a16:creationId xmlns:a16="http://schemas.microsoft.com/office/drawing/2014/main" id="{F30CBF7B-3D05-438F-97AD-BCE69C8EC5A7}"/>
              </a:ext>
            </a:extLst>
          </p:cNvPr>
          <p:cNvSpPr/>
          <p:nvPr/>
        </p:nvSpPr>
        <p:spPr>
          <a:xfrm>
            <a:off x="5288788" y="2022667"/>
            <a:ext cx="1134862" cy="584775"/>
          </a:xfrm>
          <a:prstGeom prst="rect">
            <a:avLst/>
          </a:prstGeom>
        </p:spPr>
        <p:txBody>
          <a:bodyPr wrap="none">
            <a:spAutoFit/>
          </a:bodyPr>
          <a:lstStyle/>
          <a:p>
            <a:pPr algn="ctr" defTabSz="914400"/>
            <a:r>
              <a:rPr lang="en-US" sz="1600" b="1" dirty="0">
                <a:solidFill>
                  <a:srgbClr val="00B050"/>
                </a:solidFill>
                <a:latin typeface="Calibri"/>
              </a:rPr>
              <a:t>accelerator</a:t>
            </a:r>
          </a:p>
          <a:p>
            <a:pPr algn="ctr" defTabSz="914400"/>
            <a:r>
              <a:rPr lang="en-US" sz="1600" b="1" dirty="0">
                <a:solidFill>
                  <a:srgbClr val="00B050"/>
                </a:solidFill>
                <a:latin typeface="Calibri"/>
              </a:rPr>
              <a:t>hall</a:t>
            </a:r>
          </a:p>
        </p:txBody>
      </p:sp>
      <p:sp>
        <p:nvSpPr>
          <p:cNvPr id="31" name="Rectangle 30">
            <a:extLst>
              <a:ext uri="{FF2B5EF4-FFF2-40B4-BE49-F238E27FC236}">
                <a16:creationId xmlns:a16="http://schemas.microsoft.com/office/drawing/2014/main" id="{073A416E-A221-4818-BB15-C89AB2D13FC1}"/>
              </a:ext>
            </a:extLst>
          </p:cNvPr>
          <p:cNvSpPr/>
          <p:nvPr/>
        </p:nvSpPr>
        <p:spPr>
          <a:xfrm>
            <a:off x="6581206" y="2022668"/>
            <a:ext cx="1180003" cy="584775"/>
          </a:xfrm>
          <a:prstGeom prst="rect">
            <a:avLst/>
          </a:prstGeom>
        </p:spPr>
        <p:txBody>
          <a:bodyPr wrap="none">
            <a:spAutoFit/>
          </a:bodyPr>
          <a:lstStyle/>
          <a:p>
            <a:pPr defTabSz="914400"/>
            <a:r>
              <a:rPr lang="en-US" sz="1600" b="1" dirty="0">
                <a:solidFill>
                  <a:srgbClr val="00B050"/>
                </a:solidFill>
                <a:latin typeface="Calibri"/>
              </a:rPr>
              <a:t>compressor</a:t>
            </a:r>
          </a:p>
          <a:p>
            <a:pPr algn="ctr" defTabSz="914400"/>
            <a:r>
              <a:rPr lang="en-US" sz="1600" b="1" dirty="0">
                <a:solidFill>
                  <a:srgbClr val="00B050"/>
                </a:solidFill>
                <a:latin typeface="Calibri"/>
              </a:rPr>
              <a:t>building</a:t>
            </a:r>
          </a:p>
        </p:txBody>
      </p:sp>
      <p:sp>
        <p:nvSpPr>
          <p:cNvPr id="32" name="Freeform 11">
            <a:extLst>
              <a:ext uri="{FF2B5EF4-FFF2-40B4-BE49-F238E27FC236}">
                <a16:creationId xmlns:a16="http://schemas.microsoft.com/office/drawing/2014/main" id="{D1183925-8FFA-4D25-B07E-3EC28E643721}"/>
              </a:ext>
            </a:extLst>
          </p:cNvPr>
          <p:cNvSpPr/>
          <p:nvPr/>
        </p:nvSpPr>
        <p:spPr>
          <a:xfrm>
            <a:off x="4556500" y="692696"/>
            <a:ext cx="2039824" cy="2364787"/>
          </a:xfrm>
          <a:custGeom>
            <a:avLst/>
            <a:gdLst>
              <a:gd name="connsiteX0" fmla="*/ 0 w 2082800"/>
              <a:gd name="connsiteY0" fmla="*/ 0 h 2407920"/>
              <a:gd name="connsiteX1" fmla="*/ 314960 w 2082800"/>
              <a:gd name="connsiteY1" fmla="*/ 772160 h 2407920"/>
              <a:gd name="connsiteX2" fmla="*/ 1767840 w 2082800"/>
              <a:gd name="connsiteY2" fmla="*/ 1290320 h 2407920"/>
              <a:gd name="connsiteX3" fmla="*/ 2082800 w 2082800"/>
              <a:gd name="connsiteY3" fmla="*/ 2407920 h 2407920"/>
              <a:gd name="connsiteX0" fmla="*/ 0 w 2091427"/>
              <a:gd name="connsiteY0" fmla="*/ 0 h 2545943"/>
              <a:gd name="connsiteX1" fmla="*/ 314960 w 2091427"/>
              <a:gd name="connsiteY1" fmla="*/ 772160 h 2545943"/>
              <a:gd name="connsiteX2" fmla="*/ 1767840 w 2091427"/>
              <a:gd name="connsiteY2" fmla="*/ 1290320 h 2545943"/>
              <a:gd name="connsiteX3" fmla="*/ 2091427 w 2091427"/>
              <a:gd name="connsiteY3" fmla="*/ 2545943 h 2545943"/>
              <a:gd name="connsiteX0" fmla="*/ 0 w 2074174"/>
              <a:gd name="connsiteY0" fmla="*/ 0 h 2416547"/>
              <a:gd name="connsiteX1" fmla="*/ 314960 w 2074174"/>
              <a:gd name="connsiteY1" fmla="*/ 772160 h 2416547"/>
              <a:gd name="connsiteX2" fmla="*/ 1767840 w 2074174"/>
              <a:gd name="connsiteY2" fmla="*/ 1290320 h 2416547"/>
              <a:gd name="connsiteX3" fmla="*/ 2074174 w 2074174"/>
              <a:gd name="connsiteY3" fmla="*/ 2416547 h 2416547"/>
              <a:gd name="connsiteX0" fmla="*/ 0 w 2082800"/>
              <a:gd name="connsiteY0" fmla="*/ 0 h 2407920"/>
              <a:gd name="connsiteX1" fmla="*/ 323586 w 2082800"/>
              <a:gd name="connsiteY1" fmla="*/ 763533 h 2407920"/>
              <a:gd name="connsiteX2" fmla="*/ 1776466 w 2082800"/>
              <a:gd name="connsiteY2" fmla="*/ 1281693 h 2407920"/>
              <a:gd name="connsiteX3" fmla="*/ 2082800 w 2082800"/>
              <a:gd name="connsiteY3" fmla="*/ 2407920 h 2407920"/>
              <a:gd name="connsiteX0" fmla="*/ 0 w 2082800"/>
              <a:gd name="connsiteY0" fmla="*/ 0 h 2407920"/>
              <a:gd name="connsiteX1" fmla="*/ 323586 w 2082800"/>
              <a:gd name="connsiteY1" fmla="*/ 763533 h 2407920"/>
              <a:gd name="connsiteX2" fmla="*/ 1776466 w 2082800"/>
              <a:gd name="connsiteY2" fmla="*/ 1281693 h 2407920"/>
              <a:gd name="connsiteX3" fmla="*/ 2082800 w 2082800"/>
              <a:gd name="connsiteY3" fmla="*/ 2407920 h 2407920"/>
              <a:gd name="connsiteX0" fmla="*/ 0 w 2065555"/>
              <a:gd name="connsiteY0" fmla="*/ 0 h 2813361"/>
              <a:gd name="connsiteX1" fmla="*/ 323586 w 2065555"/>
              <a:gd name="connsiteY1" fmla="*/ 763533 h 2813361"/>
              <a:gd name="connsiteX2" fmla="*/ 1776466 w 2065555"/>
              <a:gd name="connsiteY2" fmla="*/ 1281693 h 2813361"/>
              <a:gd name="connsiteX3" fmla="*/ 2065548 w 2065555"/>
              <a:gd name="connsiteY3" fmla="*/ 2813361 h 2813361"/>
              <a:gd name="connsiteX0" fmla="*/ 0 w 2436352"/>
              <a:gd name="connsiteY0" fmla="*/ 0 h 2813361"/>
              <a:gd name="connsiteX1" fmla="*/ 323586 w 2436352"/>
              <a:gd name="connsiteY1" fmla="*/ 763533 h 2813361"/>
              <a:gd name="connsiteX2" fmla="*/ 1776466 w 2436352"/>
              <a:gd name="connsiteY2" fmla="*/ 1281693 h 2813361"/>
              <a:gd name="connsiteX3" fmla="*/ 2065548 w 2436352"/>
              <a:gd name="connsiteY3" fmla="*/ 2813361 h 2813361"/>
              <a:gd name="connsiteX0" fmla="*/ 0 w 2065555"/>
              <a:gd name="connsiteY0" fmla="*/ 0 h 2813361"/>
              <a:gd name="connsiteX1" fmla="*/ 323586 w 2065555"/>
              <a:gd name="connsiteY1" fmla="*/ 763533 h 2813361"/>
              <a:gd name="connsiteX2" fmla="*/ 1776466 w 2065555"/>
              <a:gd name="connsiteY2" fmla="*/ 1281693 h 2813361"/>
              <a:gd name="connsiteX3" fmla="*/ 2065548 w 2065555"/>
              <a:gd name="connsiteY3" fmla="*/ 2813361 h 2813361"/>
              <a:gd name="connsiteX0" fmla="*/ 0 w 2025420"/>
              <a:gd name="connsiteY0" fmla="*/ 0 h 2364787"/>
              <a:gd name="connsiteX1" fmla="*/ 323586 w 2025420"/>
              <a:gd name="connsiteY1" fmla="*/ 763533 h 2364787"/>
              <a:gd name="connsiteX2" fmla="*/ 1776466 w 2025420"/>
              <a:gd name="connsiteY2" fmla="*/ 1281693 h 2364787"/>
              <a:gd name="connsiteX3" fmla="*/ 2022416 w 2025420"/>
              <a:gd name="connsiteY3" fmla="*/ 2364787 h 2364787"/>
              <a:gd name="connsiteX0" fmla="*/ 0 w 2022896"/>
              <a:gd name="connsiteY0" fmla="*/ 0 h 2364787"/>
              <a:gd name="connsiteX1" fmla="*/ 323586 w 2022896"/>
              <a:gd name="connsiteY1" fmla="*/ 763533 h 2364787"/>
              <a:gd name="connsiteX2" fmla="*/ 1776466 w 2022896"/>
              <a:gd name="connsiteY2" fmla="*/ 1281693 h 2364787"/>
              <a:gd name="connsiteX3" fmla="*/ 2022416 w 2022896"/>
              <a:gd name="connsiteY3" fmla="*/ 2364787 h 2364787"/>
              <a:gd name="connsiteX0" fmla="*/ 0 w 2025859"/>
              <a:gd name="connsiteY0" fmla="*/ 0 h 2364787"/>
              <a:gd name="connsiteX1" fmla="*/ 323586 w 2025859"/>
              <a:gd name="connsiteY1" fmla="*/ 763533 h 2364787"/>
              <a:gd name="connsiteX2" fmla="*/ 1802345 w 2025859"/>
              <a:gd name="connsiteY2" fmla="*/ 1273067 h 2364787"/>
              <a:gd name="connsiteX3" fmla="*/ 2022416 w 2025859"/>
              <a:gd name="connsiteY3" fmla="*/ 2364787 h 2364787"/>
              <a:gd name="connsiteX0" fmla="*/ 6804 w 2032663"/>
              <a:gd name="connsiteY0" fmla="*/ 0 h 2364787"/>
              <a:gd name="connsiteX1" fmla="*/ 235499 w 2032663"/>
              <a:gd name="connsiteY1" fmla="*/ 754906 h 2364787"/>
              <a:gd name="connsiteX2" fmla="*/ 1809149 w 2032663"/>
              <a:gd name="connsiteY2" fmla="*/ 1273067 h 2364787"/>
              <a:gd name="connsiteX3" fmla="*/ 2029220 w 2032663"/>
              <a:gd name="connsiteY3" fmla="*/ 2364787 h 2364787"/>
              <a:gd name="connsiteX0" fmla="*/ 0 w 2025859"/>
              <a:gd name="connsiteY0" fmla="*/ 0 h 2364787"/>
              <a:gd name="connsiteX1" fmla="*/ 228695 w 2025859"/>
              <a:gd name="connsiteY1" fmla="*/ 754906 h 2364787"/>
              <a:gd name="connsiteX2" fmla="*/ 1802345 w 2025859"/>
              <a:gd name="connsiteY2" fmla="*/ 1273067 h 2364787"/>
              <a:gd name="connsiteX3" fmla="*/ 2022416 w 2025859"/>
              <a:gd name="connsiteY3" fmla="*/ 2364787 h 2364787"/>
              <a:gd name="connsiteX0" fmla="*/ 0 w 2025859"/>
              <a:gd name="connsiteY0" fmla="*/ 0 h 2364787"/>
              <a:gd name="connsiteX1" fmla="*/ 228695 w 2025859"/>
              <a:gd name="connsiteY1" fmla="*/ 754906 h 2364787"/>
              <a:gd name="connsiteX2" fmla="*/ 1802345 w 2025859"/>
              <a:gd name="connsiteY2" fmla="*/ 1273067 h 2364787"/>
              <a:gd name="connsiteX3" fmla="*/ 2022416 w 2025859"/>
              <a:gd name="connsiteY3" fmla="*/ 2364787 h 2364787"/>
              <a:gd name="connsiteX0" fmla="*/ 0 w 2022416"/>
              <a:gd name="connsiteY0" fmla="*/ 0 h 2364787"/>
              <a:gd name="connsiteX1" fmla="*/ 228695 w 2022416"/>
              <a:gd name="connsiteY1" fmla="*/ 754906 h 2364787"/>
              <a:gd name="connsiteX2" fmla="*/ 1802345 w 2022416"/>
              <a:gd name="connsiteY2" fmla="*/ 1273067 h 2364787"/>
              <a:gd name="connsiteX3" fmla="*/ 2022416 w 2022416"/>
              <a:gd name="connsiteY3" fmla="*/ 2364787 h 2364787"/>
              <a:gd name="connsiteX0" fmla="*/ 5069 w 2027485"/>
              <a:gd name="connsiteY0" fmla="*/ 0 h 2364787"/>
              <a:gd name="connsiteX1" fmla="*/ 233764 w 2027485"/>
              <a:gd name="connsiteY1" fmla="*/ 754906 h 2364787"/>
              <a:gd name="connsiteX2" fmla="*/ 1755655 w 2027485"/>
              <a:gd name="connsiteY2" fmla="*/ 1273067 h 2364787"/>
              <a:gd name="connsiteX3" fmla="*/ 2027485 w 2027485"/>
              <a:gd name="connsiteY3" fmla="*/ 2364787 h 2364787"/>
              <a:gd name="connsiteX0" fmla="*/ 5069 w 2027485"/>
              <a:gd name="connsiteY0" fmla="*/ 0 h 2364787"/>
              <a:gd name="connsiteX1" fmla="*/ 233764 w 2027485"/>
              <a:gd name="connsiteY1" fmla="*/ 754906 h 2364787"/>
              <a:gd name="connsiteX2" fmla="*/ 1755655 w 2027485"/>
              <a:gd name="connsiteY2" fmla="*/ 1273067 h 2364787"/>
              <a:gd name="connsiteX3" fmla="*/ 2027485 w 2027485"/>
              <a:gd name="connsiteY3" fmla="*/ 2364787 h 2364787"/>
              <a:gd name="connsiteX0" fmla="*/ 5069 w 2039824"/>
              <a:gd name="connsiteY0" fmla="*/ 0 h 2364787"/>
              <a:gd name="connsiteX1" fmla="*/ 233764 w 2039824"/>
              <a:gd name="connsiteY1" fmla="*/ 754906 h 2364787"/>
              <a:gd name="connsiteX2" fmla="*/ 1755655 w 2039824"/>
              <a:gd name="connsiteY2" fmla="*/ 1273067 h 2364787"/>
              <a:gd name="connsiteX3" fmla="*/ 2027485 w 2039824"/>
              <a:gd name="connsiteY3" fmla="*/ 2364787 h 2364787"/>
              <a:gd name="connsiteX0" fmla="*/ 5069 w 2039824"/>
              <a:gd name="connsiteY0" fmla="*/ 0 h 2364787"/>
              <a:gd name="connsiteX1" fmla="*/ 233764 w 2039824"/>
              <a:gd name="connsiteY1" fmla="*/ 754906 h 2364787"/>
              <a:gd name="connsiteX2" fmla="*/ 1755655 w 2039824"/>
              <a:gd name="connsiteY2" fmla="*/ 1273067 h 2364787"/>
              <a:gd name="connsiteX3" fmla="*/ 2027485 w 2039824"/>
              <a:gd name="connsiteY3" fmla="*/ 2364787 h 2364787"/>
            </a:gdLst>
            <a:ahLst/>
            <a:cxnLst>
              <a:cxn ang="0">
                <a:pos x="connsiteX0" y="connsiteY0"/>
              </a:cxn>
              <a:cxn ang="0">
                <a:pos x="connsiteX1" y="connsiteY1"/>
              </a:cxn>
              <a:cxn ang="0">
                <a:pos x="connsiteX2" y="connsiteY2"/>
              </a:cxn>
              <a:cxn ang="0">
                <a:pos x="connsiteX3" y="connsiteY3"/>
              </a:cxn>
            </a:cxnLst>
            <a:rect l="l" t="t" r="r" b="b"/>
            <a:pathLst>
              <a:path w="2039824" h="2364787">
                <a:moveTo>
                  <a:pt x="5069" y="0"/>
                </a:moveTo>
                <a:cubicBezTo>
                  <a:pt x="6602" y="382070"/>
                  <a:pt x="-58000" y="542728"/>
                  <a:pt x="233764" y="754906"/>
                </a:cubicBezTo>
                <a:cubicBezTo>
                  <a:pt x="525528" y="967084"/>
                  <a:pt x="1461015" y="1000440"/>
                  <a:pt x="1755655" y="1273067"/>
                </a:cubicBezTo>
                <a:cubicBezTo>
                  <a:pt x="2127932" y="1649212"/>
                  <a:pt x="2027485" y="1873081"/>
                  <a:pt x="2027485" y="2364787"/>
                </a:cubicBezTo>
              </a:path>
            </a:pathLst>
          </a:custGeom>
          <a:noFill/>
          <a:ln w="25400" cap="flat" cmpd="sng" algn="ctr">
            <a:solidFill>
              <a:srgbClr val="00B050"/>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3" name="TextBox 32">
            <a:extLst>
              <a:ext uri="{FF2B5EF4-FFF2-40B4-BE49-F238E27FC236}">
                <a16:creationId xmlns:a16="http://schemas.microsoft.com/office/drawing/2014/main" id="{A4C322D9-49BD-47C0-A9ED-D34A4AF7B4E6}"/>
              </a:ext>
            </a:extLst>
          </p:cNvPr>
          <p:cNvSpPr txBox="1"/>
          <p:nvPr/>
        </p:nvSpPr>
        <p:spPr>
          <a:xfrm>
            <a:off x="9338542" y="9986"/>
            <a:ext cx="2846481" cy="954107"/>
          </a:xfrm>
          <a:prstGeom prst="rect">
            <a:avLst/>
          </a:prstGeom>
          <a:solidFill>
            <a:sysClr val="window" lastClr="FFFFFF">
              <a:lumMod val="85000"/>
            </a:sysClr>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1" u="none" strike="noStrike" kern="0" cap="none" spc="0" normalizeH="0" baseline="0" noProof="0" dirty="0">
                <a:ln>
                  <a:noFill/>
                </a:ln>
                <a:solidFill>
                  <a:prstClr val="black"/>
                </a:solidFill>
                <a:effectLst/>
                <a:uLnTx/>
                <a:uFillTx/>
                <a:latin typeface="Helvetica" panose="020B0604020202020204" pitchFamily="34" charset="0"/>
                <a:cs typeface="Helvetica" panose="020B0604020202020204" pitchFamily="34" charset="0"/>
              </a:rPr>
              <a:t>A. Koveshnikov et al., Integration and commissioning of the ARIEL e-linac cryogenic system at TRIUMF, ICEC 25 –ICMC 2014</a:t>
            </a:r>
          </a:p>
        </p:txBody>
      </p:sp>
      <p:pic>
        <p:nvPicPr>
          <p:cNvPr id="34" name="Picture 33">
            <a:extLst>
              <a:ext uri="{FF2B5EF4-FFF2-40B4-BE49-F238E27FC236}">
                <a16:creationId xmlns:a16="http://schemas.microsoft.com/office/drawing/2014/main" id="{EBA542D6-03BC-4D7A-A31B-E0FE23D95755}"/>
              </a:ext>
            </a:extLst>
          </p:cNvPr>
          <p:cNvPicPr>
            <a:picLocks noChangeAspect="1"/>
          </p:cNvPicPr>
          <p:nvPr/>
        </p:nvPicPr>
        <p:blipFill>
          <a:blip r:embed="rId4"/>
          <a:stretch>
            <a:fillRect/>
          </a:stretch>
        </p:blipFill>
        <p:spPr>
          <a:xfrm rot="16200000">
            <a:off x="11028733" y="5636181"/>
            <a:ext cx="1469642" cy="465219"/>
          </a:xfrm>
          <a:prstGeom prst="rect">
            <a:avLst/>
          </a:prstGeom>
        </p:spPr>
      </p:pic>
    </p:spTree>
    <p:extLst>
      <p:ext uri="{BB962C8B-B14F-4D97-AF65-F5344CB8AC3E}">
        <p14:creationId xmlns:p14="http://schemas.microsoft.com/office/powerpoint/2010/main" val="12418473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3046CC6-178A-4081-8E2C-6073ABF3F67D}"/>
              </a:ext>
            </a:extLst>
          </p:cNvPr>
          <p:cNvSpPr txBox="1"/>
          <p:nvPr/>
        </p:nvSpPr>
        <p:spPr>
          <a:xfrm>
            <a:off x="0" y="169636"/>
            <a:ext cx="7723554" cy="523220"/>
          </a:xfrm>
          <a:prstGeom prst="rect">
            <a:avLst/>
          </a:prstGeom>
          <a:noFill/>
        </p:spPr>
        <p:txBody>
          <a:bodyPr wrap="square" rtlCol="0">
            <a:spAutoFit/>
          </a:bodyPr>
          <a:lstStyle/>
          <a:p>
            <a:pPr defTabSz="914400"/>
            <a:r>
              <a:rPr lang="en-US" sz="2800" b="1" dirty="0">
                <a:solidFill>
                  <a:srgbClr val="00A9FF"/>
                </a:solidFill>
                <a:latin typeface="Helvetica" pitchFamily="34" charset="0"/>
              </a:rPr>
              <a:t>e-Linac: Cryogenic System Architecture</a:t>
            </a:r>
          </a:p>
        </p:txBody>
      </p:sp>
      <p:sp>
        <p:nvSpPr>
          <p:cNvPr id="3" name="Rectangle 2">
            <a:extLst>
              <a:ext uri="{FF2B5EF4-FFF2-40B4-BE49-F238E27FC236}">
                <a16:creationId xmlns:a16="http://schemas.microsoft.com/office/drawing/2014/main" id="{15065FE7-A759-46B5-94C5-94E046C04BAA}"/>
              </a:ext>
            </a:extLst>
          </p:cNvPr>
          <p:cNvSpPr/>
          <p:nvPr/>
        </p:nvSpPr>
        <p:spPr>
          <a:xfrm>
            <a:off x="8211312" y="0"/>
            <a:ext cx="3980688"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Date Placeholder 6">
            <a:extLst>
              <a:ext uri="{FF2B5EF4-FFF2-40B4-BE49-F238E27FC236}">
                <a16:creationId xmlns:a16="http://schemas.microsoft.com/office/drawing/2014/main" id="{5F4E1CD3-E3B3-4227-A795-53F6F644860C}"/>
              </a:ext>
            </a:extLst>
          </p:cNvPr>
          <p:cNvSpPr txBox="1">
            <a:spLocks/>
          </p:cNvSpPr>
          <p:nvPr/>
        </p:nvSpPr>
        <p:spPr>
          <a:xfrm>
            <a:off x="3046196" y="6487164"/>
            <a:ext cx="21336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prstClr val="black"/>
                </a:solidFill>
                <a:latin typeface="Helvetica" pitchFamily="34" charset="0"/>
              </a:rPr>
              <a:t>June 05, 2018</a:t>
            </a:r>
            <a:endParaRPr lang="en-US" dirty="0">
              <a:solidFill>
                <a:prstClr val="black"/>
              </a:solidFill>
              <a:latin typeface="Helvetica" pitchFamily="34" charset="0"/>
            </a:endParaRPr>
          </a:p>
        </p:txBody>
      </p:sp>
      <p:sp>
        <p:nvSpPr>
          <p:cNvPr id="25" name="Footer Placeholder 7">
            <a:extLst>
              <a:ext uri="{FF2B5EF4-FFF2-40B4-BE49-F238E27FC236}">
                <a16:creationId xmlns:a16="http://schemas.microsoft.com/office/drawing/2014/main" id="{2BA6C859-C5AA-45FE-81D3-92C22F4417F5}"/>
              </a:ext>
            </a:extLst>
          </p:cNvPr>
          <p:cNvSpPr txBox="1">
            <a:spLocks/>
          </p:cNvSpPr>
          <p:nvPr/>
        </p:nvSpPr>
        <p:spPr>
          <a:xfrm>
            <a:off x="4208668" y="6487164"/>
            <a:ext cx="5904656"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prstClr val="black"/>
                </a:solidFill>
                <a:latin typeface="Helvetica" pitchFamily="34" charset="0"/>
              </a:rPr>
              <a:t>A. Koveshnikov - Workshop on Cryogenic Operations, IHEP, Beijing, PRC</a:t>
            </a:r>
            <a:endParaRPr lang="en-US" dirty="0">
              <a:solidFill>
                <a:prstClr val="black"/>
              </a:solidFill>
              <a:latin typeface="Helvetica" pitchFamily="34" charset="0"/>
            </a:endParaRPr>
          </a:p>
        </p:txBody>
      </p:sp>
      <p:sp>
        <p:nvSpPr>
          <p:cNvPr id="26" name="Slide Number Placeholder 8">
            <a:extLst>
              <a:ext uri="{FF2B5EF4-FFF2-40B4-BE49-F238E27FC236}">
                <a16:creationId xmlns:a16="http://schemas.microsoft.com/office/drawing/2014/main" id="{F2A8EA02-7266-4C03-8681-9C7DD3333334}"/>
              </a:ext>
            </a:extLst>
          </p:cNvPr>
          <p:cNvSpPr txBox="1">
            <a:spLocks/>
          </p:cNvSpPr>
          <p:nvPr/>
        </p:nvSpPr>
        <p:spPr>
          <a:xfrm>
            <a:off x="9142196" y="6487164"/>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prstClr val="black"/>
                </a:solidFill>
                <a:latin typeface="Helvetica" pitchFamily="34" charset="0"/>
              </a:rPr>
              <a:t>11</a:t>
            </a:r>
          </a:p>
        </p:txBody>
      </p:sp>
      <p:grpSp>
        <p:nvGrpSpPr>
          <p:cNvPr id="14" name="Group 13">
            <a:extLst>
              <a:ext uri="{FF2B5EF4-FFF2-40B4-BE49-F238E27FC236}">
                <a16:creationId xmlns:a16="http://schemas.microsoft.com/office/drawing/2014/main" id="{5C0A32F9-27C3-4F06-8343-2E8FDB1EA7B5}"/>
              </a:ext>
            </a:extLst>
          </p:cNvPr>
          <p:cNvGrpSpPr/>
          <p:nvPr/>
        </p:nvGrpSpPr>
        <p:grpSpPr>
          <a:xfrm>
            <a:off x="1869411" y="764583"/>
            <a:ext cx="8983125" cy="5731241"/>
            <a:chOff x="15244" y="514905"/>
            <a:chExt cx="9310223" cy="6010439"/>
          </a:xfrm>
        </p:grpSpPr>
        <p:sp>
          <p:nvSpPr>
            <p:cNvPr id="15" name="Line 199">
              <a:extLst>
                <a:ext uri="{FF2B5EF4-FFF2-40B4-BE49-F238E27FC236}">
                  <a16:creationId xmlns:a16="http://schemas.microsoft.com/office/drawing/2014/main" id="{500EC809-4479-4A58-87D6-4B2263D2C696}"/>
                </a:ext>
              </a:extLst>
            </p:cNvPr>
            <p:cNvSpPr>
              <a:spLocks noChangeShapeType="1"/>
            </p:cNvSpPr>
            <p:nvPr/>
          </p:nvSpPr>
          <p:spPr bwMode="auto">
            <a:xfrm flipH="1">
              <a:off x="3717985" y="4763794"/>
              <a:ext cx="4198213"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6" name="Oval 106">
              <a:extLst>
                <a:ext uri="{FF2B5EF4-FFF2-40B4-BE49-F238E27FC236}">
                  <a16:creationId xmlns:a16="http://schemas.microsoft.com/office/drawing/2014/main" id="{C666C322-5977-4605-9C8F-10B7F5BBC3F0}"/>
                </a:ext>
              </a:extLst>
            </p:cNvPr>
            <p:cNvSpPr>
              <a:spLocks noChangeArrowheads="1"/>
            </p:cNvSpPr>
            <p:nvPr/>
          </p:nvSpPr>
          <p:spPr bwMode="auto">
            <a:xfrm>
              <a:off x="6074446" y="4543900"/>
              <a:ext cx="464782" cy="466071"/>
            </a:xfrm>
            <a:prstGeom prst="ellipse">
              <a:avLst/>
            </a:prstGeom>
            <a:solidFill>
              <a:sysClr val="window" lastClr="FFFFFF">
                <a:lumMod val="75000"/>
              </a:sysClr>
            </a:solidFill>
            <a:ln w="9525" algn="ctr">
              <a:solidFill>
                <a:sysClr val="windowText" lastClr="000000"/>
              </a:solidFill>
              <a:round/>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7" name="Rectangle 346">
              <a:extLst>
                <a:ext uri="{FF2B5EF4-FFF2-40B4-BE49-F238E27FC236}">
                  <a16:creationId xmlns:a16="http://schemas.microsoft.com/office/drawing/2014/main" id="{A0808EC1-970B-492A-B9B4-E614D2032AF8}"/>
                </a:ext>
              </a:extLst>
            </p:cNvPr>
            <p:cNvSpPr>
              <a:spLocks noChangeArrowheads="1"/>
            </p:cNvSpPr>
            <p:nvPr/>
          </p:nvSpPr>
          <p:spPr bwMode="auto">
            <a:xfrm>
              <a:off x="2856888" y="1605707"/>
              <a:ext cx="1166464" cy="737731"/>
            </a:xfrm>
            <a:prstGeom prst="rect">
              <a:avLst/>
            </a:prstGeom>
            <a:solidFill>
              <a:sysClr val="window" lastClr="FFFFFF">
                <a:lumMod val="85000"/>
              </a:sysClr>
            </a:solidFill>
            <a:ln w="9525" algn="ctr">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8" name="Rectangle 1167">
              <a:extLst>
                <a:ext uri="{FF2B5EF4-FFF2-40B4-BE49-F238E27FC236}">
                  <a16:creationId xmlns:a16="http://schemas.microsoft.com/office/drawing/2014/main" id="{ED7A3163-4153-4862-826A-D8F985EEA1D9}"/>
                </a:ext>
              </a:extLst>
            </p:cNvPr>
            <p:cNvSpPr>
              <a:spLocks noChangeArrowheads="1"/>
            </p:cNvSpPr>
            <p:nvPr/>
          </p:nvSpPr>
          <p:spPr bwMode="auto">
            <a:xfrm>
              <a:off x="4397902" y="1636606"/>
              <a:ext cx="1166464" cy="737730"/>
            </a:xfrm>
            <a:prstGeom prst="rect">
              <a:avLst/>
            </a:prstGeom>
            <a:solidFill>
              <a:sysClr val="window" lastClr="FFFFFF">
                <a:lumMod val="85000"/>
              </a:sysClr>
            </a:solidFill>
            <a:ln w="9525" algn="ctr">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9" name="Rectangle 1218">
              <a:extLst>
                <a:ext uri="{FF2B5EF4-FFF2-40B4-BE49-F238E27FC236}">
                  <a16:creationId xmlns:a16="http://schemas.microsoft.com/office/drawing/2014/main" id="{2CFB18F6-4C8B-4296-AB8D-F504CC45A2A1}"/>
                </a:ext>
              </a:extLst>
            </p:cNvPr>
            <p:cNvSpPr>
              <a:spLocks noChangeArrowheads="1"/>
            </p:cNvSpPr>
            <p:nvPr/>
          </p:nvSpPr>
          <p:spPr bwMode="auto">
            <a:xfrm>
              <a:off x="6042323" y="1636606"/>
              <a:ext cx="1165177" cy="737730"/>
            </a:xfrm>
            <a:prstGeom prst="rect">
              <a:avLst/>
            </a:prstGeom>
            <a:solidFill>
              <a:sysClr val="window" lastClr="FFFFFF">
                <a:lumMod val="85000"/>
              </a:sysClr>
            </a:solidFill>
            <a:ln w="9525" algn="ctr">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20" name="Trapezoid 297">
              <a:extLst>
                <a:ext uri="{FF2B5EF4-FFF2-40B4-BE49-F238E27FC236}">
                  <a16:creationId xmlns:a16="http://schemas.microsoft.com/office/drawing/2014/main" id="{FA7033E4-7B66-4DF5-B8C2-E75E1963CD51}"/>
                </a:ext>
              </a:extLst>
            </p:cNvPr>
            <p:cNvSpPr/>
            <p:nvPr/>
          </p:nvSpPr>
          <p:spPr bwMode="auto">
            <a:xfrm>
              <a:off x="406159" y="5125844"/>
              <a:ext cx="543319" cy="475082"/>
            </a:xfrm>
            <a:prstGeom prst="trapezoid">
              <a:avLst/>
            </a:prstGeom>
            <a:solidFill>
              <a:sysClr val="window" lastClr="FFFFFF">
                <a:lumMod val="75000"/>
              </a:sysClr>
            </a:solidFill>
            <a:ln w="9525" cap="flat" cmpd="sng" algn="ctr">
              <a:solidFill>
                <a:sysClr val="windowText" lastClr="000000"/>
              </a:solidFill>
              <a:prstDash val="solid"/>
              <a:round/>
              <a:headEnd type="none" w="med" len="med"/>
              <a:tailEnd type="none" w="med" len="med"/>
            </a:ln>
            <a:effectLst/>
          </p:spPr>
          <p:txBody>
            <a:body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sz="7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cxnSp>
          <p:nvCxnSpPr>
            <p:cNvPr id="21" name="Straight Connector 306">
              <a:extLst>
                <a:ext uri="{FF2B5EF4-FFF2-40B4-BE49-F238E27FC236}">
                  <a16:creationId xmlns:a16="http://schemas.microsoft.com/office/drawing/2014/main" id="{E8A0888B-327D-44A0-BE98-54227B95209C}"/>
                </a:ext>
              </a:extLst>
            </p:cNvPr>
            <p:cNvCxnSpPr>
              <a:cxnSpLocks noChangeShapeType="1"/>
            </p:cNvCxnSpPr>
            <p:nvPr/>
          </p:nvCxnSpPr>
          <p:spPr bwMode="auto">
            <a:xfrm rot="10800000">
              <a:off x="677820" y="5398910"/>
              <a:ext cx="120737" cy="59385"/>
            </a:xfrm>
            <a:prstGeom prst="line">
              <a:avLst/>
            </a:prstGeom>
            <a:noFill/>
            <a:ln w="9525" algn="ctr">
              <a:solidFill>
                <a:sysClr val="windowText" lastClr="000000"/>
              </a:solidFill>
              <a:round/>
              <a:headEnd/>
              <a:tailEnd/>
            </a:ln>
            <a:extLst>
              <a:ext uri="{909E8E84-426E-40DD-AFC4-6F175D3DCCD1}">
                <a14:hiddenFill xmlns:a14="http://schemas.microsoft.com/office/drawing/2010/main">
                  <a:noFill/>
                </a14:hiddenFill>
              </a:ext>
            </a:extLst>
          </p:spPr>
        </p:cxnSp>
        <p:cxnSp>
          <p:nvCxnSpPr>
            <p:cNvPr id="22" name="Straight Connector 307">
              <a:extLst>
                <a:ext uri="{FF2B5EF4-FFF2-40B4-BE49-F238E27FC236}">
                  <a16:creationId xmlns:a16="http://schemas.microsoft.com/office/drawing/2014/main" id="{80944C8C-1853-4FA1-AB0C-E0DD2AD01B37}"/>
                </a:ext>
              </a:extLst>
            </p:cNvPr>
            <p:cNvCxnSpPr>
              <a:cxnSpLocks noChangeShapeType="1"/>
            </p:cNvCxnSpPr>
            <p:nvPr/>
          </p:nvCxnSpPr>
          <p:spPr bwMode="auto">
            <a:xfrm rot="10800000" flipV="1">
              <a:off x="557081" y="5398910"/>
              <a:ext cx="120737" cy="59385"/>
            </a:xfrm>
            <a:prstGeom prst="line">
              <a:avLst/>
            </a:prstGeom>
            <a:noFill/>
            <a:ln w="9525" algn="ctr">
              <a:solidFill>
                <a:sysClr val="windowText" lastClr="000000"/>
              </a:solidFill>
              <a:round/>
              <a:headEnd/>
              <a:tailEnd/>
            </a:ln>
            <a:extLst>
              <a:ext uri="{909E8E84-426E-40DD-AFC4-6F175D3DCCD1}">
                <a14:hiddenFill xmlns:a14="http://schemas.microsoft.com/office/drawing/2010/main">
                  <a:noFill/>
                </a14:hiddenFill>
              </a:ext>
            </a:extLst>
          </p:spPr>
        </p:cxnSp>
        <p:cxnSp>
          <p:nvCxnSpPr>
            <p:cNvPr id="23" name="Straight Connector 308">
              <a:extLst>
                <a:ext uri="{FF2B5EF4-FFF2-40B4-BE49-F238E27FC236}">
                  <a16:creationId xmlns:a16="http://schemas.microsoft.com/office/drawing/2014/main" id="{C42FFB30-C0E1-4973-80AE-493E0DD2D4C3}"/>
                </a:ext>
              </a:extLst>
            </p:cNvPr>
            <p:cNvCxnSpPr>
              <a:cxnSpLocks noChangeShapeType="1"/>
            </p:cNvCxnSpPr>
            <p:nvPr/>
          </p:nvCxnSpPr>
          <p:spPr bwMode="auto">
            <a:xfrm rot="10800000">
              <a:off x="677820" y="5282154"/>
              <a:ext cx="120737" cy="59385"/>
            </a:xfrm>
            <a:prstGeom prst="line">
              <a:avLst/>
            </a:prstGeom>
            <a:noFill/>
            <a:ln w="9525" algn="ctr">
              <a:solidFill>
                <a:sysClr val="windowText" lastClr="000000"/>
              </a:solidFill>
              <a:round/>
              <a:headEnd/>
              <a:tailEnd/>
            </a:ln>
            <a:extLst>
              <a:ext uri="{909E8E84-426E-40DD-AFC4-6F175D3DCCD1}">
                <a14:hiddenFill xmlns:a14="http://schemas.microsoft.com/office/drawing/2010/main">
                  <a:noFill/>
                </a14:hiddenFill>
              </a:ext>
            </a:extLst>
          </p:spPr>
        </p:cxnSp>
        <p:cxnSp>
          <p:nvCxnSpPr>
            <p:cNvPr id="34" name="Straight Connector 309">
              <a:extLst>
                <a:ext uri="{FF2B5EF4-FFF2-40B4-BE49-F238E27FC236}">
                  <a16:creationId xmlns:a16="http://schemas.microsoft.com/office/drawing/2014/main" id="{A8D50CF6-6C13-46F1-98AF-C7EBC6B30165}"/>
                </a:ext>
              </a:extLst>
            </p:cNvPr>
            <p:cNvCxnSpPr>
              <a:cxnSpLocks noChangeShapeType="1"/>
            </p:cNvCxnSpPr>
            <p:nvPr/>
          </p:nvCxnSpPr>
          <p:spPr bwMode="auto">
            <a:xfrm rot="10800000" flipV="1">
              <a:off x="557081" y="5282154"/>
              <a:ext cx="120737" cy="59385"/>
            </a:xfrm>
            <a:prstGeom prst="line">
              <a:avLst/>
            </a:prstGeom>
            <a:noFill/>
            <a:ln w="9525" algn="ctr">
              <a:solidFill>
                <a:sysClr val="windowText" lastClr="000000"/>
              </a:solidFill>
              <a:round/>
              <a:headEnd/>
              <a:tailEnd/>
            </a:ln>
            <a:extLst>
              <a:ext uri="{909E8E84-426E-40DD-AFC4-6F175D3DCCD1}">
                <a14:hiddenFill xmlns:a14="http://schemas.microsoft.com/office/drawing/2010/main">
                  <a:noFill/>
                </a14:hiddenFill>
              </a:ext>
            </a:extLst>
          </p:spPr>
        </p:cxnSp>
        <p:sp>
          <p:nvSpPr>
            <p:cNvPr id="35" name="Oval 106">
              <a:extLst>
                <a:ext uri="{FF2B5EF4-FFF2-40B4-BE49-F238E27FC236}">
                  <a16:creationId xmlns:a16="http://schemas.microsoft.com/office/drawing/2014/main" id="{0B0F51B0-3A59-4322-934C-D398ED43AA99}"/>
                </a:ext>
              </a:extLst>
            </p:cNvPr>
            <p:cNvSpPr>
              <a:spLocks noChangeArrowheads="1"/>
            </p:cNvSpPr>
            <p:nvPr/>
          </p:nvSpPr>
          <p:spPr bwMode="auto">
            <a:xfrm>
              <a:off x="160495" y="1626307"/>
              <a:ext cx="464782" cy="466071"/>
            </a:xfrm>
            <a:prstGeom prst="ellipse">
              <a:avLst/>
            </a:prstGeom>
            <a:solidFill>
              <a:sysClr val="window" lastClr="FFFFFF">
                <a:lumMod val="75000"/>
              </a:sysClr>
            </a:solidFill>
            <a:ln w="9525" algn="ctr">
              <a:solidFill>
                <a:sysClr val="windowText" lastClr="000000"/>
              </a:solidFill>
              <a:round/>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36" name="Oval 107">
              <a:extLst>
                <a:ext uri="{FF2B5EF4-FFF2-40B4-BE49-F238E27FC236}">
                  <a16:creationId xmlns:a16="http://schemas.microsoft.com/office/drawing/2014/main" id="{B59D5851-3088-4D15-B7BB-E73C4B341102}"/>
                </a:ext>
              </a:extLst>
            </p:cNvPr>
            <p:cNvSpPr>
              <a:spLocks noChangeArrowheads="1"/>
            </p:cNvSpPr>
            <p:nvPr/>
          </p:nvSpPr>
          <p:spPr bwMode="auto">
            <a:xfrm>
              <a:off x="1270310" y="1554208"/>
              <a:ext cx="642456" cy="642456"/>
            </a:xfrm>
            <a:prstGeom prst="ellipse">
              <a:avLst/>
            </a:prstGeom>
            <a:solidFill>
              <a:sysClr val="window" lastClr="FFFFFF">
                <a:lumMod val="75000"/>
              </a:sysClr>
            </a:solidFill>
            <a:ln w="9525" algn="ctr">
              <a:solidFill>
                <a:sysClr val="windowText" lastClr="000000"/>
              </a:solidFill>
              <a:round/>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37" name="Line 165">
              <a:extLst>
                <a:ext uri="{FF2B5EF4-FFF2-40B4-BE49-F238E27FC236}">
                  <a16:creationId xmlns:a16="http://schemas.microsoft.com/office/drawing/2014/main" id="{D8BA3119-443B-4DD0-AC0B-7E868DC287A7}"/>
                </a:ext>
              </a:extLst>
            </p:cNvPr>
            <p:cNvSpPr>
              <a:spLocks noChangeShapeType="1"/>
            </p:cNvSpPr>
            <p:nvPr/>
          </p:nvSpPr>
          <p:spPr bwMode="auto">
            <a:xfrm>
              <a:off x="406405" y="548679"/>
              <a:ext cx="0" cy="1118827"/>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38" name="Line 166">
              <a:extLst>
                <a:ext uri="{FF2B5EF4-FFF2-40B4-BE49-F238E27FC236}">
                  <a16:creationId xmlns:a16="http://schemas.microsoft.com/office/drawing/2014/main" id="{E80A537A-468D-4712-99BB-FC9A083F7589}"/>
                </a:ext>
              </a:extLst>
            </p:cNvPr>
            <p:cNvSpPr>
              <a:spLocks noChangeShapeType="1"/>
            </p:cNvSpPr>
            <p:nvPr/>
          </p:nvSpPr>
          <p:spPr bwMode="auto">
            <a:xfrm flipH="1">
              <a:off x="1695489" y="3435375"/>
              <a:ext cx="2522026"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39" name="Line 167">
              <a:extLst>
                <a:ext uri="{FF2B5EF4-FFF2-40B4-BE49-F238E27FC236}">
                  <a16:creationId xmlns:a16="http://schemas.microsoft.com/office/drawing/2014/main" id="{8574ADE6-08B6-4B53-B277-013B6F94D244}"/>
                </a:ext>
              </a:extLst>
            </p:cNvPr>
            <p:cNvSpPr>
              <a:spLocks noChangeShapeType="1"/>
            </p:cNvSpPr>
            <p:nvPr/>
          </p:nvSpPr>
          <p:spPr bwMode="auto">
            <a:xfrm>
              <a:off x="1693771" y="3433313"/>
              <a:ext cx="0" cy="243155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40" name="Line 171">
              <a:extLst>
                <a:ext uri="{FF2B5EF4-FFF2-40B4-BE49-F238E27FC236}">
                  <a16:creationId xmlns:a16="http://schemas.microsoft.com/office/drawing/2014/main" id="{E08D051B-0150-4D52-A921-3A5AF46E755D}"/>
                </a:ext>
              </a:extLst>
            </p:cNvPr>
            <p:cNvSpPr>
              <a:spLocks noChangeShapeType="1"/>
            </p:cNvSpPr>
            <p:nvPr/>
          </p:nvSpPr>
          <p:spPr bwMode="auto">
            <a:xfrm>
              <a:off x="677820" y="5593203"/>
              <a:ext cx="0" cy="85087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41" name="Line 172">
              <a:extLst>
                <a:ext uri="{FF2B5EF4-FFF2-40B4-BE49-F238E27FC236}">
                  <a16:creationId xmlns:a16="http://schemas.microsoft.com/office/drawing/2014/main" id="{238368FD-006C-45C3-B38A-C81664AD25E9}"/>
                </a:ext>
              </a:extLst>
            </p:cNvPr>
            <p:cNvSpPr>
              <a:spLocks noChangeShapeType="1"/>
            </p:cNvSpPr>
            <p:nvPr/>
          </p:nvSpPr>
          <p:spPr bwMode="auto">
            <a:xfrm flipH="1">
              <a:off x="1381624" y="5437418"/>
              <a:ext cx="0" cy="428732"/>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42" name="Line 174">
              <a:extLst>
                <a:ext uri="{FF2B5EF4-FFF2-40B4-BE49-F238E27FC236}">
                  <a16:creationId xmlns:a16="http://schemas.microsoft.com/office/drawing/2014/main" id="{C0EE966E-28CC-4DD4-890E-03873347EC0A}"/>
                </a:ext>
              </a:extLst>
            </p:cNvPr>
            <p:cNvSpPr>
              <a:spLocks noChangeShapeType="1"/>
            </p:cNvSpPr>
            <p:nvPr/>
          </p:nvSpPr>
          <p:spPr bwMode="auto">
            <a:xfrm>
              <a:off x="677820" y="4776936"/>
              <a:ext cx="0" cy="348909"/>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43" name="Line 177">
              <a:extLst>
                <a:ext uri="{FF2B5EF4-FFF2-40B4-BE49-F238E27FC236}">
                  <a16:creationId xmlns:a16="http://schemas.microsoft.com/office/drawing/2014/main" id="{20D8A19A-29D4-40DB-A682-229979FF6CF9}"/>
                </a:ext>
              </a:extLst>
            </p:cNvPr>
            <p:cNvSpPr>
              <a:spLocks noChangeShapeType="1"/>
            </p:cNvSpPr>
            <p:nvPr/>
          </p:nvSpPr>
          <p:spPr bwMode="auto">
            <a:xfrm flipH="1">
              <a:off x="166378" y="2652105"/>
              <a:ext cx="1315077"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44" name="Line 178">
              <a:extLst>
                <a:ext uri="{FF2B5EF4-FFF2-40B4-BE49-F238E27FC236}">
                  <a16:creationId xmlns:a16="http://schemas.microsoft.com/office/drawing/2014/main" id="{1B557794-258B-4496-BE35-2700231C72EB}"/>
                </a:ext>
              </a:extLst>
            </p:cNvPr>
            <p:cNvSpPr>
              <a:spLocks noChangeShapeType="1"/>
            </p:cNvSpPr>
            <p:nvPr/>
          </p:nvSpPr>
          <p:spPr bwMode="auto">
            <a:xfrm>
              <a:off x="1715780" y="2131001"/>
              <a:ext cx="0" cy="520245"/>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45" name="Line 179">
              <a:extLst>
                <a:ext uri="{FF2B5EF4-FFF2-40B4-BE49-F238E27FC236}">
                  <a16:creationId xmlns:a16="http://schemas.microsoft.com/office/drawing/2014/main" id="{15CB71FA-0DB9-4E14-B0E2-C1E5BCF11268}"/>
                </a:ext>
              </a:extLst>
            </p:cNvPr>
            <p:cNvSpPr>
              <a:spLocks noChangeShapeType="1"/>
            </p:cNvSpPr>
            <p:nvPr/>
          </p:nvSpPr>
          <p:spPr bwMode="auto">
            <a:xfrm flipH="1">
              <a:off x="166379" y="6448095"/>
              <a:ext cx="8173110"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46" name="Line 181">
              <a:extLst>
                <a:ext uri="{FF2B5EF4-FFF2-40B4-BE49-F238E27FC236}">
                  <a16:creationId xmlns:a16="http://schemas.microsoft.com/office/drawing/2014/main" id="{1F6CBED3-5E80-4612-978C-39194C765C31}"/>
                </a:ext>
              </a:extLst>
            </p:cNvPr>
            <p:cNvSpPr>
              <a:spLocks noChangeShapeType="1"/>
            </p:cNvSpPr>
            <p:nvPr/>
          </p:nvSpPr>
          <p:spPr bwMode="auto">
            <a:xfrm flipH="1">
              <a:off x="683094" y="5866150"/>
              <a:ext cx="1010678"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47" name="Line 183">
              <a:extLst>
                <a:ext uri="{FF2B5EF4-FFF2-40B4-BE49-F238E27FC236}">
                  <a16:creationId xmlns:a16="http://schemas.microsoft.com/office/drawing/2014/main" id="{4E9FED98-DA95-4A96-94E6-547979F4916A}"/>
                </a:ext>
              </a:extLst>
            </p:cNvPr>
            <p:cNvSpPr>
              <a:spLocks noChangeShapeType="1"/>
            </p:cNvSpPr>
            <p:nvPr/>
          </p:nvSpPr>
          <p:spPr bwMode="auto">
            <a:xfrm flipH="1" flipV="1">
              <a:off x="1693771" y="5320255"/>
              <a:ext cx="2926889"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48" name="Line 186">
              <a:extLst>
                <a:ext uri="{FF2B5EF4-FFF2-40B4-BE49-F238E27FC236}">
                  <a16:creationId xmlns:a16="http://schemas.microsoft.com/office/drawing/2014/main" id="{713F21EE-2826-412C-A8E8-C1BCF157196A}"/>
                </a:ext>
              </a:extLst>
            </p:cNvPr>
            <p:cNvSpPr>
              <a:spLocks noChangeShapeType="1"/>
            </p:cNvSpPr>
            <p:nvPr/>
          </p:nvSpPr>
          <p:spPr bwMode="auto">
            <a:xfrm>
              <a:off x="7171957" y="4776936"/>
              <a:ext cx="0" cy="583232"/>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49" name="Line 187">
              <a:extLst>
                <a:ext uri="{FF2B5EF4-FFF2-40B4-BE49-F238E27FC236}">
                  <a16:creationId xmlns:a16="http://schemas.microsoft.com/office/drawing/2014/main" id="{617DB4F3-916B-440B-A410-4D2ECC217E15}"/>
                </a:ext>
              </a:extLst>
            </p:cNvPr>
            <p:cNvSpPr>
              <a:spLocks noChangeShapeType="1"/>
            </p:cNvSpPr>
            <p:nvPr/>
          </p:nvSpPr>
          <p:spPr bwMode="auto">
            <a:xfrm>
              <a:off x="7916200" y="4760198"/>
              <a:ext cx="0" cy="327022"/>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50" name="Line 189">
              <a:extLst>
                <a:ext uri="{FF2B5EF4-FFF2-40B4-BE49-F238E27FC236}">
                  <a16:creationId xmlns:a16="http://schemas.microsoft.com/office/drawing/2014/main" id="{952D0EB4-D3F3-453B-BDFB-B4305FD0D4EB}"/>
                </a:ext>
              </a:extLst>
            </p:cNvPr>
            <p:cNvSpPr>
              <a:spLocks noChangeShapeType="1"/>
            </p:cNvSpPr>
            <p:nvPr/>
          </p:nvSpPr>
          <p:spPr bwMode="auto">
            <a:xfrm>
              <a:off x="7916200" y="5553291"/>
              <a:ext cx="0" cy="898996"/>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51" name="Line 190">
              <a:extLst>
                <a:ext uri="{FF2B5EF4-FFF2-40B4-BE49-F238E27FC236}">
                  <a16:creationId xmlns:a16="http://schemas.microsoft.com/office/drawing/2014/main" id="{BE7A410A-5404-4ADA-AF47-650730A2282D}"/>
                </a:ext>
              </a:extLst>
            </p:cNvPr>
            <p:cNvSpPr>
              <a:spLocks noChangeShapeType="1"/>
            </p:cNvSpPr>
            <p:nvPr/>
          </p:nvSpPr>
          <p:spPr bwMode="auto">
            <a:xfrm>
              <a:off x="7171957" y="5437417"/>
              <a:ext cx="0" cy="428733"/>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52" name="Line 201">
              <a:extLst>
                <a:ext uri="{FF2B5EF4-FFF2-40B4-BE49-F238E27FC236}">
                  <a16:creationId xmlns:a16="http://schemas.microsoft.com/office/drawing/2014/main" id="{842C4F0D-9A3F-44A9-9631-87867DC3DC14}"/>
                </a:ext>
              </a:extLst>
            </p:cNvPr>
            <p:cNvSpPr>
              <a:spLocks noChangeShapeType="1"/>
            </p:cNvSpPr>
            <p:nvPr/>
          </p:nvSpPr>
          <p:spPr bwMode="auto">
            <a:xfrm>
              <a:off x="8335921" y="4285115"/>
              <a:ext cx="0" cy="2161693"/>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53" name="Line 206">
              <a:extLst>
                <a:ext uri="{FF2B5EF4-FFF2-40B4-BE49-F238E27FC236}">
                  <a16:creationId xmlns:a16="http://schemas.microsoft.com/office/drawing/2014/main" id="{369E792E-91D3-477D-B3DF-E8CF5BF0EFFE}"/>
                </a:ext>
              </a:extLst>
            </p:cNvPr>
            <p:cNvSpPr>
              <a:spLocks noChangeShapeType="1"/>
            </p:cNvSpPr>
            <p:nvPr/>
          </p:nvSpPr>
          <p:spPr bwMode="auto">
            <a:xfrm>
              <a:off x="6448038" y="2620397"/>
              <a:ext cx="0" cy="83429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54" name="Line 208">
              <a:extLst>
                <a:ext uri="{FF2B5EF4-FFF2-40B4-BE49-F238E27FC236}">
                  <a16:creationId xmlns:a16="http://schemas.microsoft.com/office/drawing/2014/main" id="{FD003437-60C4-42F1-9F97-B5DACD3AC5E3}"/>
                </a:ext>
              </a:extLst>
            </p:cNvPr>
            <p:cNvSpPr>
              <a:spLocks noChangeShapeType="1"/>
            </p:cNvSpPr>
            <p:nvPr/>
          </p:nvSpPr>
          <p:spPr bwMode="auto">
            <a:xfrm flipH="1">
              <a:off x="4765675" y="2620396"/>
              <a:ext cx="1678257"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55" name="Line 219">
              <a:extLst>
                <a:ext uri="{FF2B5EF4-FFF2-40B4-BE49-F238E27FC236}">
                  <a16:creationId xmlns:a16="http://schemas.microsoft.com/office/drawing/2014/main" id="{F5BDC07C-C8C0-41CD-8500-7EF4A088DCB3}"/>
                </a:ext>
              </a:extLst>
            </p:cNvPr>
            <p:cNvSpPr>
              <a:spLocks noChangeShapeType="1"/>
            </p:cNvSpPr>
            <p:nvPr/>
          </p:nvSpPr>
          <p:spPr bwMode="auto">
            <a:xfrm flipH="1">
              <a:off x="411099" y="548679"/>
              <a:ext cx="6879307"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56" name="Line 222">
              <a:extLst>
                <a:ext uri="{FF2B5EF4-FFF2-40B4-BE49-F238E27FC236}">
                  <a16:creationId xmlns:a16="http://schemas.microsoft.com/office/drawing/2014/main" id="{60C4FB14-7AC7-466D-B92E-E476B274C2AD}"/>
                </a:ext>
              </a:extLst>
            </p:cNvPr>
            <p:cNvSpPr>
              <a:spLocks noChangeShapeType="1"/>
            </p:cNvSpPr>
            <p:nvPr/>
          </p:nvSpPr>
          <p:spPr bwMode="auto">
            <a:xfrm flipH="1">
              <a:off x="2672893" y="2510810"/>
              <a:ext cx="4807552"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57" name="Line 254">
              <a:extLst>
                <a:ext uri="{FF2B5EF4-FFF2-40B4-BE49-F238E27FC236}">
                  <a16:creationId xmlns:a16="http://schemas.microsoft.com/office/drawing/2014/main" id="{44EECF64-3223-4920-B2E7-9D94D1B2A573}"/>
                </a:ext>
              </a:extLst>
            </p:cNvPr>
            <p:cNvSpPr>
              <a:spLocks noChangeShapeType="1"/>
            </p:cNvSpPr>
            <p:nvPr/>
          </p:nvSpPr>
          <p:spPr bwMode="auto">
            <a:xfrm>
              <a:off x="7286871" y="548679"/>
              <a:ext cx="0" cy="78537"/>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58" name="Line 277">
              <a:extLst>
                <a:ext uri="{FF2B5EF4-FFF2-40B4-BE49-F238E27FC236}">
                  <a16:creationId xmlns:a16="http://schemas.microsoft.com/office/drawing/2014/main" id="{AA6FE0B0-9070-4F04-B208-355035223DCE}"/>
                </a:ext>
              </a:extLst>
            </p:cNvPr>
            <p:cNvSpPr>
              <a:spLocks noChangeShapeType="1"/>
            </p:cNvSpPr>
            <p:nvPr/>
          </p:nvSpPr>
          <p:spPr bwMode="auto">
            <a:xfrm>
              <a:off x="5008900" y="5037011"/>
              <a:ext cx="0" cy="298205"/>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59" name="Line 291">
              <a:extLst>
                <a:ext uri="{FF2B5EF4-FFF2-40B4-BE49-F238E27FC236}">
                  <a16:creationId xmlns:a16="http://schemas.microsoft.com/office/drawing/2014/main" id="{8E8A05E3-BD47-41B1-BAC5-B64A546E6DF0}"/>
                </a:ext>
              </a:extLst>
            </p:cNvPr>
            <p:cNvSpPr>
              <a:spLocks noChangeShapeType="1"/>
            </p:cNvSpPr>
            <p:nvPr/>
          </p:nvSpPr>
          <p:spPr bwMode="auto">
            <a:xfrm flipH="1">
              <a:off x="2362844" y="5889522"/>
              <a:ext cx="2959069"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grpSp>
          <p:nvGrpSpPr>
            <p:cNvPr id="60" name="Group 59">
              <a:extLst>
                <a:ext uri="{FF2B5EF4-FFF2-40B4-BE49-F238E27FC236}">
                  <a16:creationId xmlns:a16="http://schemas.microsoft.com/office/drawing/2014/main" id="{8FA8379E-0B7C-47B6-8873-9848B04CAAFD}"/>
                </a:ext>
              </a:extLst>
            </p:cNvPr>
            <p:cNvGrpSpPr/>
            <p:nvPr/>
          </p:nvGrpSpPr>
          <p:grpSpPr>
            <a:xfrm>
              <a:off x="2458384" y="4507250"/>
              <a:ext cx="1285559" cy="491357"/>
              <a:chOff x="2139182" y="4532714"/>
              <a:chExt cx="1490633" cy="569739"/>
            </a:xfrm>
          </p:grpSpPr>
          <p:sp>
            <p:nvSpPr>
              <p:cNvPr id="641" name="Line 10">
                <a:extLst>
                  <a:ext uri="{FF2B5EF4-FFF2-40B4-BE49-F238E27FC236}">
                    <a16:creationId xmlns:a16="http://schemas.microsoft.com/office/drawing/2014/main" id="{6D691557-473D-4BF1-83B9-3A3127840641}"/>
                  </a:ext>
                </a:extLst>
              </p:cNvPr>
              <p:cNvSpPr>
                <a:spLocks noChangeShapeType="1"/>
              </p:cNvSpPr>
              <p:nvPr/>
            </p:nvSpPr>
            <p:spPr bwMode="auto">
              <a:xfrm rot="5400000">
                <a:off x="2885096" y="4103920"/>
                <a:ext cx="0" cy="857591"/>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642" name="Line 11">
                <a:extLst>
                  <a:ext uri="{FF2B5EF4-FFF2-40B4-BE49-F238E27FC236}">
                    <a16:creationId xmlns:a16="http://schemas.microsoft.com/office/drawing/2014/main" id="{4B2E35A3-701E-4760-A92B-246F44AACE03}"/>
                  </a:ext>
                </a:extLst>
              </p:cNvPr>
              <p:cNvSpPr>
                <a:spLocks noChangeShapeType="1"/>
              </p:cNvSpPr>
              <p:nvPr/>
            </p:nvSpPr>
            <p:spPr bwMode="auto">
              <a:xfrm rot="5400000">
                <a:off x="2885096" y="4673657"/>
                <a:ext cx="0" cy="857591"/>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643" name="Arc 13">
                <a:extLst>
                  <a:ext uri="{FF2B5EF4-FFF2-40B4-BE49-F238E27FC236}">
                    <a16:creationId xmlns:a16="http://schemas.microsoft.com/office/drawing/2014/main" id="{9054CA1D-44D2-437D-8930-EF11C3C42BB6}"/>
                  </a:ext>
                </a:extLst>
              </p:cNvPr>
              <p:cNvSpPr>
                <a:spLocks/>
              </p:cNvSpPr>
              <p:nvPr/>
            </p:nvSpPr>
            <p:spPr bwMode="auto">
              <a:xfrm flipH="1" flipV="1">
                <a:off x="2149336" y="4817583"/>
                <a:ext cx="308159" cy="284869"/>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644" name="Arc 14">
                <a:extLst>
                  <a:ext uri="{FF2B5EF4-FFF2-40B4-BE49-F238E27FC236}">
                    <a16:creationId xmlns:a16="http://schemas.microsoft.com/office/drawing/2014/main" id="{990809AE-E1D9-4CFF-99C9-6FE8D906BA2F}"/>
                  </a:ext>
                </a:extLst>
              </p:cNvPr>
              <p:cNvSpPr>
                <a:spLocks/>
              </p:cNvSpPr>
              <p:nvPr/>
            </p:nvSpPr>
            <p:spPr bwMode="auto">
              <a:xfrm rot="5400000" flipH="1" flipV="1">
                <a:off x="2160982" y="4521070"/>
                <a:ext cx="284869" cy="308159"/>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645" name="Arc 16">
                <a:extLst>
                  <a:ext uri="{FF2B5EF4-FFF2-40B4-BE49-F238E27FC236}">
                    <a16:creationId xmlns:a16="http://schemas.microsoft.com/office/drawing/2014/main" id="{91E56F89-9F7F-4E39-8D68-680BB9EC249D}"/>
                  </a:ext>
                </a:extLst>
              </p:cNvPr>
              <p:cNvSpPr>
                <a:spLocks/>
              </p:cNvSpPr>
              <p:nvPr/>
            </p:nvSpPr>
            <p:spPr bwMode="auto">
              <a:xfrm rot="10800000" flipH="1" flipV="1">
                <a:off x="3303142" y="4532714"/>
                <a:ext cx="308159" cy="284869"/>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646" name="Arc 17">
                <a:extLst>
                  <a:ext uri="{FF2B5EF4-FFF2-40B4-BE49-F238E27FC236}">
                    <a16:creationId xmlns:a16="http://schemas.microsoft.com/office/drawing/2014/main" id="{CC25D94E-D598-4342-AAD4-60966FEA610F}"/>
                  </a:ext>
                </a:extLst>
              </p:cNvPr>
              <p:cNvSpPr>
                <a:spLocks/>
              </p:cNvSpPr>
              <p:nvPr/>
            </p:nvSpPr>
            <p:spPr bwMode="auto">
              <a:xfrm rot="16200000" flipH="1" flipV="1">
                <a:off x="3314787" y="4805937"/>
                <a:ext cx="284869" cy="308159"/>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647" name="Text Box 293">
                <a:extLst>
                  <a:ext uri="{FF2B5EF4-FFF2-40B4-BE49-F238E27FC236}">
                    <a16:creationId xmlns:a16="http://schemas.microsoft.com/office/drawing/2014/main" id="{893177B3-3A64-42A6-9BC9-3BC13F07CA82}"/>
                  </a:ext>
                </a:extLst>
              </p:cNvPr>
              <p:cNvSpPr txBox="1">
                <a:spLocks noChangeArrowheads="1"/>
              </p:cNvSpPr>
              <p:nvPr/>
            </p:nvSpPr>
            <p:spPr bwMode="auto">
              <a:xfrm>
                <a:off x="2139182" y="4602292"/>
                <a:ext cx="1490633" cy="486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91427" tIns="45713" rIns="91427" bIns="45713">
                <a:spAutoFit/>
              </a:bodyP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algn="ctr" defTabSz="1217613" eaLnBrk="1" fontAlgn="auto" latinLnBrk="0" hangingPunct="1">
                  <a:lnSpc>
                    <a:spcPct val="100000"/>
                  </a:lnSpc>
                  <a:spcBef>
                    <a:spcPct val="50000"/>
                  </a:spcBef>
                  <a:spcAft>
                    <a:spcPts val="0"/>
                  </a:spcAft>
                  <a:buClrTx/>
                  <a:buSzTx/>
                  <a:buFontTx/>
                  <a:buNone/>
                  <a:tabLst/>
                  <a:defRPr/>
                </a:pPr>
                <a:r>
                  <a:rPr kumimoji="0" lang="en-US" altLang="en-US" sz="1000" b="0" i="0" u="none" strike="noStrike" kern="0" cap="none" spc="0" normalizeH="0" baseline="0" noProof="0" dirty="0">
                    <a:ln>
                      <a:noFill/>
                    </a:ln>
                    <a:solidFill>
                      <a:prstClr val="black"/>
                    </a:solidFill>
                    <a:effectLst/>
                    <a:uLnTx/>
                    <a:uFillTx/>
                    <a:latin typeface="Helvetica" panose="020B0604020202020204" pitchFamily="34" charset="0"/>
                    <a:cs typeface="Helvetica" panose="020B0604020202020204" pitchFamily="34" charset="0"/>
                  </a:rPr>
                  <a:t>Pure Helium Storage</a:t>
                </a:r>
              </a:p>
            </p:txBody>
          </p:sp>
        </p:grpSp>
        <p:cxnSp>
          <p:nvCxnSpPr>
            <p:cNvPr id="61" name="Straight Connector 215">
              <a:extLst>
                <a:ext uri="{FF2B5EF4-FFF2-40B4-BE49-F238E27FC236}">
                  <a16:creationId xmlns:a16="http://schemas.microsoft.com/office/drawing/2014/main" id="{8DD8DA79-629A-4568-9E8D-98F74838255E}"/>
                </a:ext>
              </a:extLst>
            </p:cNvPr>
            <p:cNvCxnSpPr>
              <a:cxnSpLocks noChangeShapeType="1"/>
            </p:cNvCxnSpPr>
            <p:nvPr/>
          </p:nvCxnSpPr>
          <p:spPr bwMode="auto">
            <a:xfrm rot="5400000" flipH="1">
              <a:off x="4745039" y="3882619"/>
              <a:ext cx="160105" cy="216905"/>
            </a:xfrm>
            <a:prstGeom prst="line">
              <a:avLst/>
            </a:prstGeom>
            <a:noFill/>
            <a:ln w="9525" algn="ctr">
              <a:solidFill>
                <a:sysClr val="windowText" lastClr="000000"/>
              </a:solidFill>
              <a:round/>
              <a:headEnd/>
              <a:tailEnd type="triangle" w="med" len="med"/>
            </a:ln>
            <a:extLst>
              <a:ext uri="{909E8E84-426E-40DD-AFC4-6F175D3DCCD1}">
                <a14:hiddenFill xmlns:a14="http://schemas.microsoft.com/office/drawing/2010/main">
                  <a:noFill/>
                </a14:hiddenFill>
              </a:ext>
            </a:extLst>
          </p:spPr>
        </p:cxnSp>
        <p:cxnSp>
          <p:nvCxnSpPr>
            <p:cNvPr id="62" name="Straight Connector 216">
              <a:extLst>
                <a:ext uri="{FF2B5EF4-FFF2-40B4-BE49-F238E27FC236}">
                  <a16:creationId xmlns:a16="http://schemas.microsoft.com/office/drawing/2014/main" id="{DE5A7916-DBF4-4281-B66A-AC8C41082AC2}"/>
                </a:ext>
              </a:extLst>
            </p:cNvPr>
            <p:cNvCxnSpPr>
              <a:cxnSpLocks noChangeShapeType="1"/>
            </p:cNvCxnSpPr>
            <p:nvPr/>
          </p:nvCxnSpPr>
          <p:spPr bwMode="auto">
            <a:xfrm rot="5400000">
              <a:off x="4853492" y="3991072"/>
              <a:ext cx="160105" cy="0"/>
            </a:xfrm>
            <a:prstGeom prst="line">
              <a:avLst/>
            </a:prstGeom>
            <a:noFill/>
            <a:ln w="9525" algn="ctr">
              <a:solidFill>
                <a:sysClr val="windowText" lastClr="000000"/>
              </a:solidFill>
              <a:round/>
              <a:headEnd/>
              <a:tailEnd/>
            </a:ln>
            <a:extLst>
              <a:ext uri="{909E8E84-426E-40DD-AFC4-6F175D3DCCD1}">
                <a14:hiddenFill xmlns:a14="http://schemas.microsoft.com/office/drawing/2010/main">
                  <a:noFill/>
                </a14:hiddenFill>
              </a:ext>
            </a:extLst>
          </p:spPr>
        </p:cxnSp>
        <p:cxnSp>
          <p:nvCxnSpPr>
            <p:cNvPr id="63" name="Straight Connector 217">
              <a:extLst>
                <a:ext uri="{FF2B5EF4-FFF2-40B4-BE49-F238E27FC236}">
                  <a16:creationId xmlns:a16="http://schemas.microsoft.com/office/drawing/2014/main" id="{A8AE97D4-9B49-40EE-BD7F-306BDAE86FCD}"/>
                </a:ext>
              </a:extLst>
            </p:cNvPr>
            <p:cNvCxnSpPr>
              <a:cxnSpLocks noChangeShapeType="1"/>
            </p:cNvCxnSpPr>
            <p:nvPr/>
          </p:nvCxnSpPr>
          <p:spPr bwMode="auto">
            <a:xfrm rot="5400000">
              <a:off x="4636587" y="3991072"/>
              <a:ext cx="160105" cy="0"/>
            </a:xfrm>
            <a:prstGeom prst="line">
              <a:avLst/>
            </a:prstGeom>
            <a:noFill/>
            <a:ln w="9525" algn="ctr">
              <a:solidFill>
                <a:sysClr val="windowText" lastClr="000000"/>
              </a:solidFill>
              <a:round/>
              <a:headEnd/>
              <a:tailEnd/>
            </a:ln>
            <a:extLst>
              <a:ext uri="{909E8E84-426E-40DD-AFC4-6F175D3DCCD1}">
                <a14:hiddenFill xmlns:a14="http://schemas.microsoft.com/office/drawing/2010/main">
                  <a:noFill/>
                </a14:hiddenFill>
              </a:ext>
            </a:extLst>
          </p:spPr>
        </p:cxnSp>
        <p:sp>
          <p:nvSpPr>
            <p:cNvPr id="64" name="Oval 218">
              <a:extLst>
                <a:ext uri="{FF2B5EF4-FFF2-40B4-BE49-F238E27FC236}">
                  <a16:creationId xmlns:a16="http://schemas.microsoft.com/office/drawing/2014/main" id="{E1139CAA-F8C2-4F1E-B705-B9B634408008}"/>
                </a:ext>
              </a:extLst>
            </p:cNvPr>
            <p:cNvSpPr>
              <a:spLocks noChangeArrowheads="1"/>
            </p:cNvSpPr>
            <p:nvPr/>
          </p:nvSpPr>
          <p:spPr bwMode="auto">
            <a:xfrm rot="5400000">
              <a:off x="4914041" y="4050485"/>
              <a:ext cx="40661" cy="30603"/>
            </a:xfrm>
            <a:prstGeom prst="ellipse">
              <a:avLst/>
            </a:prstGeom>
            <a:solidFill>
              <a:sysClr val="windowText" lastClr="000000"/>
            </a:solidFill>
            <a:ln w="9525" algn="ctr">
              <a:solidFill>
                <a:sysClr val="windowText" lastClr="000000"/>
              </a:solidFill>
              <a:round/>
              <a:headEnd/>
              <a:tailEnd/>
            </a:ln>
          </p:spPr>
          <p:txBody>
            <a:bodyPr rot="10800000" lIns="91427" tIns="45713" rIns="91427" bIns="45713"/>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7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65" name="Line 326">
              <a:extLst>
                <a:ext uri="{FF2B5EF4-FFF2-40B4-BE49-F238E27FC236}">
                  <a16:creationId xmlns:a16="http://schemas.microsoft.com/office/drawing/2014/main" id="{F1826D5F-B138-4591-898B-65B8F7B1FE1C}"/>
                </a:ext>
              </a:extLst>
            </p:cNvPr>
            <p:cNvSpPr>
              <a:spLocks noChangeShapeType="1"/>
            </p:cNvSpPr>
            <p:nvPr/>
          </p:nvSpPr>
          <p:spPr bwMode="auto">
            <a:xfrm>
              <a:off x="4942533" y="4008868"/>
              <a:ext cx="379381"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66" name="Line 329">
              <a:extLst>
                <a:ext uri="{FF2B5EF4-FFF2-40B4-BE49-F238E27FC236}">
                  <a16:creationId xmlns:a16="http://schemas.microsoft.com/office/drawing/2014/main" id="{7B5AB5D7-7986-4A30-85F1-21A49C14EC32}"/>
                </a:ext>
              </a:extLst>
            </p:cNvPr>
            <p:cNvSpPr>
              <a:spLocks noChangeShapeType="1"/>
            </p:cNvSpPr>
            <p:nvPr/>
          </p:nvSpPr>
          <p:spPr bwMode="auto">
            <a:xfrm>
              <a:off x="5321912" y="4008868"/>
              <a:ext cx="0" cy="1263922"/>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67" name="Line 502">
              <a:extLst>
                <a:ext uri="{FF2B5EF4-FFF2-40B4-BE49-F238E27FC236}">
                  <a16:creationId xmlns:a16="http://schemas.microsoft.com/office/drawing/2014/main" id="{D34D9C7D-3A66-48AE-98D8-918652D6E891}"/>
                </a:ext>
              </a:extLst>
            </p:cNvPr>
            <p:cNvSpPr>
              <a:spLocks noChangeShapeType="1"/>
            </p:cNvSpPr>
            <p:nvPr/>
          </p:nvSpPr>
          <p:spPr bwMode="auto">
            <a:xfrm flipH="1">
              <a:off x="1593469" y="937501"/>
              <a:ext cx="0" cy="732581"/>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68" name="Line 503">
              <a:extLst>
                <a:ext uri="{FF2B5EF4-FFF2-40B4-BE49-F238E27FC236}">
                  <a16:creationId xmlns:a16="http://schemas.microsoft.com/office/drawing/2014/main" id="{D89ED51D-6058-476E-9FEF-C673EBD32B0A}"/>
                </a:ext>
              </a:extLst>
            </p:cNvPr>
            <p:cNvSpPr>
              <a:spLocks noChangeShapeType="1"/>
            </p:cNvSpPr>
            <p:nvPr/>
          </p:nvSpPr>
          <p:spPr bwMode="auto">
            <a:xfrm flipH="1">
              <a:off x="3017309" y="548679"/>
              <a:ext cx="0" cy="350196"/>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69" name="AutoShape 676">
              <a:extLst>
                <a:ext uri="{FF2B5EF4-FFF2-40B4-BE49-F238E27FC236}">
                  <a16:creationId xmlns:a16="http://schemas.microsoft.com/office/drawing/2014/main" id="{9F7F6FA6-C66F-4BEE-9FB5-C8B516B49101}"/>
                </a:ext>
              </a:extLst>
            </p:cNvPr>
            <p:cNvSpPr>
              <a:spLocks noChangeArrowheads="1"/>
            </p:cNvSpPr>
            <p:nvPr/>
          </p:nvSpPr>
          <p:spPr bwMode="auto">
            <a:xfrm rot="10800000">
              <a:off x="7209621" y="627216"/>
              <a:ext cx="156215" cy="231747"/>
            </a:xfrm>
            <a:prstGeom prst="flowChartCollate">
              <a:avLst/>
            </a:prstGeom>
            <a:solidFill>
              <a:srgbClr val="4BACC6">
                <a:lumMod val="60000"/>
                <a:lumOff val="40000"/>
              </a:srgbClr>
            </a:solidFill>
            <a:ln w="9525">
              <a:solidFill>
                <a:sysClr val="windowText" lastClr="000000"/>
              </a:solidFill>
              <a:miter lim="800000"/>
              <a:headEnd/>
              <a:tailEnd/>
            </a:ln>
          </p:spPr>
          <p:txBody>
            <a:bodyPr rot="10800000"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70" name="Line 679">
              <a:extLst>
                <a:ext uri="{FF2B5EF4-FFF2-40B4-BE49-F238E27FC236}">
                  <a16:creationId xmlns:a16="http://schemas.microsoft.com/office/drawing/2014/main" id="{EF6842FD-E77A-4D3B-8FAD-1F00B1D8429E}"/>
                </a:ext>
              </a:extLst>
            </p:cNvPr>
            <p:cNvSpPr>
              <a:spLocks noChangeShapeType="1"/>
            </p:cNvSpPr>
            <p:nvPr/>
          </p:nvSpPr>
          <p:spPr bwMode="auto">
            <a:xfrm rot="10800000">
              <a:off x="7405320" y="687299"/>
              <a:ext cx="0" cy="109865"/>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71" name="Arc 681">
              <a:extLst>
                <a:ext uri="{FF2B5EF4-FFF2-40B4-BE49-F238E27FC236}">
                  <a16:creationId xmlns:a16="http://schemas.microsoft.com/office/drawing/2014/main" id="{1762330B-1AE6-4C0E-8F83-9C9536B66AB5}"/>
                </a:ext>
              </a:extLst>
            </p:cNvPr>
            <p:cNvSpPr>
              <a:spLocks/>
            </p:cNvSpPr>
            <p:nvPr/>
          </p:nvSpPr>
          <p:spPr bwMode="auto">
            <a:xfrm rot="10800000" flipH="1" flipV="1">
              <a:off x="7412186" y="687299"/>
              <a:ext cx="44632" cy="548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72" name="Arc 682">
              <a:extLst>
                <a:ext uri="{FF2B5EF4-FFF2-40B4-BE49-F238E27FC236}">
                  <a16:creationId xmlns:a16="http://schemas.microsoft.com/office/drawing/2014/main" id="{3995A082-B110-4D40-80BD-6EB843CAAADB}"/>
                </a:ext>
              </a:extLst>
            </p:cNvPr>
            <p:cNvSpPr>
              <a:spLocks/>
            </p:cNvSpPr>
            <p:nvPr/>
          </p:nvSpPr>
          <p:spPr bwMode="auto">
            <a:xfrm rot="10800000" flipH="1">
              <a:off x="7412186" y="742112"/>
              <a:ext cx="44632" cy="5677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73" name="Line 683">
              <a:extLst>
                <a:ext uri="{FF2B5EF4-FFF2-40B4-BE49-F238E27FC236}">
                  <a16:creationId xmlns:a16="http://schemas.microsoft.com/office/drawing/2014/main" id="{DA8BC63C-DC86-4CD3-9B5E-9F98ECAD7BA3}"/>
                </a:ext>
              </a:extLst>
            </p:cNvPr>
            <p:cNvSpPr>
              <a:spLocks noChangeShapeType="1"/>
            </p:cNvSpPr>
            <p:nvPr/>
          </p:nvSpPr>
          <p:spPr bwMode="auto">
            <a:xfrm rot="10800000" flipH="1">
              <a:off x="7288589" y="742232"/>
              <a:ext cx="116731"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74" name="AutoShape 685">
              <a:extLst>
                <a:ext uri="{FF2B5EF4-FFF2-40B4-BE49-F238E27FC236}">
                  <a16:creationId xmlns:a16="http://schemas.microsoft.com/office/drawing/2014/main" id="{04D96222-06D4-4CE1-B16E-3B7607B11A0B}"/>
                </a:ext>
              </a:extLst>
            </p:cNvPr>
            <p:cNvSpPr>
              <a:spLocks noChangeArrowheads="1"/>
            </p:cNvSpPr>
            <p:nvPr/>
          </p:nvSpPr>
          <p:spPr bwMode="auto">
            <a:xfrm>
              <a:off x="1516528" y="1140210"/>
              <a:ext cx="155478" cy="233036"/>
            </a:xfrm>
            <a:prstGeom prst="flowChartCollate">
              <a:avLst/>
            </a:prstGeom>
            <a:solidFill>
              <a:srgbClr val="4BACC6">
                <a:lumMod val="60000"/>
                <a:lumOff val="40000"/>
              </a:srgbClr>
            </a:solid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75" name="Line 687">
              <a:extLst>
                <a:ext uri="{FF2B5EF4-FFF2-40B4-BE49-F238E27FC236}">
                  <a16:creationId xmlns:a16="http://schemas.microsoft.com/office/drawing/2014/main" id="{614BBC54-1701-4440-B59F-CA9C5797855B}"/>
                </a:ext>
              </a:extLst>
            </p:cNvPr>
            <p:cNvSpPr>
              <a:spLocks noChangeShapeType="1"/>
            </p:cNvSpPr>
            <p:nvPr/>
          </p:nvSpPr>
          <p:spPr bwMode="auto">
            <a:xfrm flipH="1">
              <a:off x="1478938" y="1256728"/>
              <a:ext cx="116182"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76" name="Rectangle 689">
              <a:extLst>
                <a:ext uri="{FF2B5EF4-FFF2-40B4-BE49-F238E27FC236}">
                  <a16:creationId xmlns:a16="http://schemas.microsoft.com/office/drawing/2014/main" id="{6644EA70-1F37-437F-AFAA-88D7B394E63E}"/>
                </a:ext>
              </a:extLst>
            </p:cNvPr>
            <p:cNvSpPr>
              <a:spLocks noChangeArrowheads="1"/>
            </p:cNvSpPr>
            <p:nvPr/>
          </p:nvSpPr>
          <p:spPr bwMode="auto">
            <a:xfrm>
              <a:off x="1400345" y="1217317"/>
              <a:ext cx="39297" cy="78821"/>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77" name="Rectangle 690">
              <a:extLst>
                <a:ext uri="{FF2B5EF4-FFF2-40B4-BE49-F238E27FC236}">
                  <a16:creationId xmlns:a16="http://schemas.microsoft.com/office/drawing/2014/main" id="{78AA02AE-469C-4194-A3EC-037E2C7B0861}"/>
                </a:ext>
              </a:extLst>
            </p:cNvPr>
            <p:cNvSpPr>
              <a:spLocks noChangeArrowheads="1"/>
            </p:cNvSpPr>
            <p:nvPr/>
          </p:nvSpPr>
          <p:spPr bwMode="auto">
            <a:xfrm>
              <a:off x="1439643" y="1217317"/>
              <a:ext cx="39297" cy="78821"/>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78" name="AutoShape 692">
              <a:extLst>
                <a:ext uri="{FF2B5EF4-FFF2-40B4-BE49-F238E27FC236}">
                  <a16:creationId xmlns:a16="http://schemas.microsoft.com/office/drawing/2014/main" id="{BD8E3520-69E3-4435-8CD3-51E087BFC790}"/>
                </a:ext>
              </a:extLst>
            </p:cNvPr>
            <p:cNvSpPr>
              <a:spLocks noChangeArrowheads="1"/>
            </p:cNvSpPr>
            <p:nvPr/>
          </p:nvSpPr>
          <p:spPr bwMode="auto">
            <a:xfrm>
              <a:off x="333402" y="983565"/>
              <a:ext cx="155401" cy="231747"/>
            </a:xfrm>
            <a:prstGeom prst="flowChartCollate">
              <a:avLst/>
            </a:prstGeom>
            <a:solidFill>
              <a:srgbClr val="4BACC6">
                <a:lumMod val="60000"/>
                <a:lumOff val="40000"/>
              </a:srgbClr>
            </a:solid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79" name="Line 695">
              <a:extLst>
                <a:ext uri="{FF2B5EF4-FFF2-40B4-BE49-F238E27FC236}">
                  <a16:creationId xmlns:a16="http://schemas.microsoft.com/office/drawing/2014/main" id="{67A73769-11DD-4EFD-81E5-8D79DD6F91A1}"/>
                </a:ext>
              </a:extLst>
            </p:cNvPr>
            <p:cNvSpPr>
              <a:spLocks noChangeShapeType="1"/>
            </p:cNvSpPr>
            <p:nvPr/>
          </p:nvSpPr>
          <p:spPr bwMode="auto">
            <a:xfrm>
              <a:off x="294125" y="1045364"/>
              <a:ext cx="0" cy="109865"/>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0" name="Arc 697">
              <a:extLst>
                <a:ext uri="{FF2B5EF4-FFF2-40B4-BE49-F238E27FC236}">
                  <a16:creationId xmlns:a16="http://schemas.microsoft.com/office/drawing/2014/main" id="{23D49557-9801-463C-ACAD-871CADE2E327}"/>
                </a:ext>
              </a:extLst>
            </p:cNvPr>
            <p:cNvSpPr>
              <a:spLocks/>
            </p:cNvSpPr>
            <p:nvPr/>
          </p:nvSpPr>
          <p:spPr bwMode="auto">
            <a:xfrm flipH="1" flipV="1">
              <a:off x="242894" y="1100416"/>
              <a:ext cx="44400" cy="548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1" name="Arc 698">
              <a:extLst>
                <a:ext uri="{FF2B5EF4-FFF2-40B4-BE49-F238E27FC236}">
                  <a16:creationId xmlns:a16="http://schemas.microsoft.com/office/drawing/2014/main" id="{7B73E5E6-15AF-4160-B976-7C7128B1B20A}"/>
                </a:ext>
              </a:extLst>
            </p:cNvPr>
            <p:cNvSpPr>
              <a:spLocks/>
            </p:cNvSpPr>
            <p:nvPr/>
          </p:nvSpPr>
          <p:spPr bwMode="auto">
            <a:xfrm flipH="1">
              <a:off x="242894" y="1043648"/>
              <a:ext cx="44400" cy="5677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2" name="Line 699">
              <a:extLst>
                <a:ext uri="{FF2B5EF4-FFF2-40B4-BE49-F238E27FC236}">
                  <a16:creationId xmlns:a16="http://schemas.microsoft.com/office/drawing/2014/main" id="{E400474A-1969-4C81-9E2F-0E836AC14FF2}"/>
                </a:ext>
              </a:extLst>
            </p:cNvPr>
            <p:cNvSpPr>
              <a:spLocks noChangeShapeType="1"/>
            </p:cNvSpPr>
            <p:nvPr/>
          </p:nvSpPr>
          <p:spPr bwMode="auto">
            <a:xfrm flipH="1">
              <a:off x="294125" y="1100296"/>
              <a:ext cx="116125"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3" name="Line 700">
              <a:extLst>
                <a:ext uri="{FF2B5EF4-FFF2-40B4-BE49-F238E27FC236}">
                  <a16:creationId xmlns:a16="http://schemas.microsoft.com/office/drawing/2014/main" id="{EFB57ACA-59CA-46BF-9A76-6F93383C5971}"/>
                </a:ext>
              </a:extLst>
            </p:cNvPr>
            <p:cNvSpPr>
              <a:spLocks noChangeShapeType="1"/>
            </p:cNvSpPr>
            <p:nvPr/>
          </p:nvSpPr>
          <p:spPr bwMode="auto">
            <a:xfrm flipH="1">
              <a:off x="6547017" y="937501"/>
              <a:ext cx="0" cy="78535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4" name="Line 701">
              <a:extLst>
                <a:ext uri="{FF2B5EF4-FFF2-40B4-BE49-F238E27FC236}">
                  <a16:creationId xmlns:a16="http://schemas.microsoft.com/office/drawing/2014/main" id="{E8B0B1F7-D1D7-4B95-A80E-6E62B3778754}"/>
                </a:ext>
              </a:extLst>
            </p:cNvPr>
            <p:cNvSpPr>
              <a:spLocks noChangeShapeType="1"/>
            </p:cNvSpPr>
            <p:nvPr/>
          </p:nvSpPr>
          <p:spPr bwMode="auto">
            <a:xfrm flipH="1">
              <a:off x="3367507" y="937501"/>
              <a:ext cx="0" cy="739016"/>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5" name="Line 703">
              <a:extLst>
                <a:ext uri="{FF2B5EF4-FFF2-40B4-BE49-F238E27FC236}">
                  <a16:creationId xmlns:a16="http://schemas.microsoft.com/office/drawing/2014/main" id="{472AF1AD-C664-407B-A989-CD49D5893C36}"/>
                </a:ext>
              </a:extLst>
            </p:cNvPr>
            <p:cNvSpPr>
              <a:spLocks noChangeShapeType="1"/>
            </p:cNvSpPr>
            <p:nvPr/>
          </p:nvSpPr>
          <p:spPr bwMode="auto">
            <a:xfrm>
              <a:off x="7286871" y="860251"/>
              <a:ext cx="0" cy="79824"/>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6" name="Line 704">
              <a:extLst>
                <a:ext uri="{FF2B5EF4-FFF2-40B4-BE49-F238E27FC236}">
                  <a16:creationId xmlns:a16="http://schemas.microsoft.com/office/drawing/2014/main" id="{5CC08B97-A981-4D2D-837F-F1D90D01CCD2}"/>
                </a:ext>
              </a:extLst>
            </p:cNvPr>
            <p:cNvSpPr>
              <a:spLocks noChangeShapeType="1"/>
            </p:cNvSpPr>
            <p:nvPr/>
          </p:nvSpPr>
          <p:spPr bwMode="auto">
            <a:xfrm>
              <a:off x="4901310" y="937501"/>
              <a:ext cx="0" cy="77893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7" name="Line 556">
              <a:extLst>
                <a:ext uri="{FF2B5EF4-FFF2-40B4-BE49-F238E27FC236}">
                  <a16:creationId xmlns:a16="http://schemas.microsoft.com/office/drawing/2014/main" id="{F38FDDE0-3038-44C6-8E16-959C149474C8}"/>
                </a:ext>
              </a:extLst>
            </p:cNvPr>
            <p:cNvSpPr>
              <a:spLocks noChangeShapeType="1"/>
            </p:cNvSpPr>
            <p:nvPr/>
          </p:nvSpPr>
          <p:spPr bwMode="auto">
            <a:xfrm flipV="1">
              <a:off x="3637877" y="1093286"/>
              <a:ext cx="0" cy="590709"/>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8" name="Line 753">
              <a:extLst>
                <a:ext uri="{FF2B5EF4-FFF2-40B4-BE49-F238E27FC236}">
                  <a16:creationId xmlns:a16="http://schemas.microsoft.com/office/drawing/2014/main" id="{0754DA00-9644-4724-8A07-606060A234AB}"/>
                </a:ext>
              </a:extLst>
            </p:cNvPr>
            <p:cNvSpPr>
              <a:spLocks noChangeShapeType="1"/>
            </p:cNvSpPr>
            <p:nvPr/>
          </p:nvSpPr>
          <p:spPr bwMode="auto">
            <a:xfrm flipV="1">
              <a:off x="5178120" y="1093286"/>
              <a:ext cx="0" cy="623144"/>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9" name="Line 804">
              <a:extLst>
                <a:ext uri="{FF2B5EF4-FFF2-40B4-BE49-F238E27FC236}">
                  <a16:creationId xmlns:a16="http://schemas.microsoft.com/office/drawing/2014/main" id="{6BD77697-3B68-4289-B3BC-7E29A62083B8}"/>
                </a:ext>
              </a:extLst>
            </p:cNvPr>
            <p:cNvSpPr>
              <a:spLocks noChangeShapeType="1"/>
            </p:cNvSpPr>
            <p:nvPr/>
          </p:nvSpPr>
          <p:spPr bwMode="auto">
            <a:xfrm flipV="1">
              <a:off x="6823827" y="1093286"/>
              <a:ext cx="0" cy="620569"/>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0" name="Line 817">
              <a:extLst>
                <a:ext uri="{FF2B5EF4-FFF2-40B4-BE49-F238E27FC236}">
                  <a16:creationId xmlns:a16="http://schemas.microsoft.com/office/drawing/2014/main" id="{93BD9A49-9612-4409-95FB-A484EBD0E3F3}"/>
                </a:ext>
              </a:extLst>
            </p:cNvPr>
            <p:cNvSpPr>
              <a:spLocks noChangeShapeType="1"/>
            </p:cNvSpPr>
            <p:nvPr/>
          </p:nvSpPr>
          <p:spPr bwMode="auto">
            <a:xfrm flipH="1">
              <a:off x="1591538" y="937501"/>
              <a:ext cx="5695333"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1" name="Line 818">
              <a:extLst>
                <a:ext uri="{FF2B5EF4-FFF2-40B4-BE49-F238E27FC236}">
                  <a16:creationId xmlns:a16="http://schemas.microsoft.com/office/drawing/2014/main" id="{4243B9F9-38C3-44A9-9660-30D0B5C3BD77}"/>
                </a:ext>
              </a:extLst>
            </p:cNvPr>
            <p:cNvSpPr>
              <a:spLocks noChangeShapeType="1"/>
            </p:cNvSpPr>
            <p:nvPr/>
          </p:nvSpPr>
          <p:spPr bwMode="auto">
            <a:xfrm flipH="1">
              <a:off x="3017309" y="977412"/>
              <a:ext cx="0" cy="701727"/>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2" name="Line 819">
              <a:extLst>
                <a:ext uri="{FF2B5EF4-FFF2-40B4-BE49-F238E27FC236}">
                  <a16:creationId xmlns:a16="http://schemas.microsoft.com/office/drawing/2014/main" id="{34F43F50-79D4-40DD-A613-90DCB57004C0}"/>
                </a:ext>
              </a:extLst>
            </p:cNvPr>
            <p:cNvSpPr>
              <a:spLocks noChangeShapeType="1"/>
            </p:cNvSpPr>
            <p:nvPr/>
          </p:nvSpPr>
          <p:spPr bwMode="auto">
            <a:xfrm flipH="1">
              <a:off x="4552401" y="548679"/>
              <a:ext cx="0" cy="350196"/>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3" name="Line 820">
              <a:extLst>
                <a:ext uri="{FF2B5EF4-FFF2-40B4-BE49-F238E27FC236}">
                  <a16:creationId xmlns:a16="http://schemas.microsoft.com/office/drawing/2014/main" id="{5AB9A705-6346-437D-BD26-0512CF7C94E5}"/>
                </a:ext>
              </a:extLst>
            </p:cNvPr>
            <p:cNvSpPr>
              <a:spLocks noChangeShapeType="1"/>
            </p:cNvSpPr>
            <p:nvPr/>
          </p:nvSpPr>
          <p:spPr bwMode="auto">
            <a:xfrm flipH="1">
              <a:off x="6198108" y="548679"/>
              <a:ext cx="0" cy="350196"/>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4" name="Line 821">
              <a:extLst>
                <a:ext uri="{FF2B5EF4-FFF2-40B4-BE49-F238E27FC236}">
                  <a16:creationId xmlns:a16="http://schemas.microsoft.com/office/drawing/2014/main" id="{5E92131A-CF7E-4D06-830B-20886992E92A}"/>
                </a:ext>
              </a:extLst>
            </p:cNvPr>
            <p:cNvSpPr>
              <a:spLocks noChangeShapeType="1"/>
            </p:cNvSpPr>
            <p:nvPr/>
          </p:nvSpPr>
          <p:spPr bwMode="auto">
            <a:xfrm>
              <a:off x="4552401" y="977412"/>
              <a:ext cx="0" cy="739019"/>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5" name="Line 823">
              <a:extLst>
                <a:ext uri="{FF2B5EF4-FFF2-40B4-BE49-F238E27FC236}">
                  <a16:creationId xmlns:a16="http://schemas.microsoft.com/office/drawing/2014/main" id="{31F9E47E-600E-4D61-B2D3-9A84B83153E6}"/>
                </a:ext>
              </a:extLst>
            </p:cNvPr>
            <p:cNvSpPr>
              <a:spLocks noChangeShapeType="1"/>
            </p:cNvSpPr>
            <p:nvPr/>
          </p:nvSpPr>
          <p:spPr bwMode="auto">
            <a:xfrm flipH="1">
              <a:off x="6198108" y="977412"/>
              <a:ext cx="0" cy="745439"/>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6" name="AutoShape 839">
              <a:extLst>
                <a:ext uri="{FF2B5EF4-FFF2-40B4-BE49-F238E27FC236}">
                  <a16:creationId xmlns:a16="http://schemas.microsoft.com/office/drawing/2014/main" id="{5E28BA9C-E936-421C-8080-9A5E07DC946B}"/>
                </a:ext>
              </a:extLst>
            </p:cNvPr>
            <p:cNvSpPr>
              <a:spLocks noChangeArrowheads="1"/>
            </p:cNvSpPr>
            <p:nvPr/>
          </p:nvSpPr>
          <p:spPr bwMode="auto">
            <a:xfrm rot="5400000">
              <a:off x="4120255" y="6331087"/>
              <a:ext cx="155478" cy="233035"/>
            </a:xfrm>
            <a:prstGeom prst="flowChartCollate">
              <a:avLst/>
            </a:prstGeom>
            <a:solidFill>
              <a:srgbClr val="4BACC6">
                <a:lumMod val="60000"/>
                <a:lumOff val="40000"/>
              </a:srgbClr>
            </a:solidFill>
            <a:ln w="9525">
              <a:solidFill>
                <a:sysClr val="windowText" lastClr="000000"/>
              </a:solidFill>
              <a:miter lim="800000"/>
              <a:headEnd/>
              <a:tailEnd/>
            </a:ln>
          </p:spPr>
          <p:txBody>
            <a:bodyPr rot="10800000" vert="eaVert"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7" name="Line 841">
              <a:extLst>
                <a:ext uri="{FF2B5EF4-FFF2-40B4-BE49-F238E27FC236}">
                  <a16:creationId xmlns:a16="http://schemas.microsoft.com/office/drawing/2014/main" id="{57794679-09BB-40BD-88A4-790D0C3A77AC}"/>
                </a:ext>
              </a:extLst>
            </p:cNvPr>
            <p:cNvSpPr>
              <a:spLocks noChangeShapeType="1"/>
            </p:cNvSpPr>
            <p:nvPr/>
          </p:nvSpPr>
          <p:spPr bwMode="auto">
            <a:xfrm rot="5400000" flipH="1">
              <a:off x="4139904" y="6390368"/>
              <a:ext cx="116181"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8" name="Rectangle 843">
              <a:extLst>
                <a:ext uri="{FF2B5EF4-FFF2-40B4-BE49-F238E27FC236}">
                  <a16:creationId xmlns:a16="http://schemas.microsoft.com/office/drawing/2014/main" id="{2DB0AF7C-408C-43A9-8EA9-E2202778DA2B}"/>
                </a:ext>
              </a:extLst>
            </p:cNvPr>
            <p:cNvSpPr>
              <a:spLocks noChangeArrowheads="1"/>
            </p:cNvSpPr>
            <p:nvPr/>
          </p:nvSpPr>
          <p:spPr bwMode="auto">
            <a:xfrm rot="5400000">
              <a:off x="4178345" y="6233922"/>
              <a:ext cx="39297" cy="78821"/>
            </a:xfrm>
            <a:prstGeom prst="rect">
              <a:avLst/>
            </a:prstGeom>
            <a:noFill/>
            <a:ln w="9525">
              <a:solidFill>
                <a:sysClr val="windowText" lastClr="000000"/>
              </a:solidFill>
              <a:miter lim="800000"/>
              <a:headEnd/>
              <a:tailEnd/>
            </a:ln>
          </p:spPr>
          <p:txBody>
            <a:bodyPr rot="10800000" vert="eaVert"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9" name="Rectangle 844">
              <a:extLst>
                <a:ext uri="{FF2B5EF4-FFF2-40B4-BE49-F238E27FC236}">
                  <a16:creationId xmlns:a16="http://schemas.microsoft.com/office/drawing/2014/main" id="{4CFA4AF3-2379-4964-A034-5315757D2E7D}"/>
                </a:ext>
              </a:extLst>
            </p:cNvPr>
            <p:cNvSpPr>
              <a:spLocks noChangeArrowheads="1"/>
            </p:cNvSpPr>
            <p:nvPr/>
          </p:nvSpPr>
          <p:spPr bwMode="auto">
            <a:xfrm rot="5400000">
              <a:off x="4178345" y="6273219"/>
              <a:ext cx="39297" cy="78821"/>
            </a:xfrm>
            <a:prstGeom prst="rect">
              <a:avLst/>
            </a:prstGeom>
            <a:noFill/>
            <a:ln w="9525">
              <a:solidFill>
                <a:sysClr val="windowText" lastClr="000000"/>
              </a:solidFill>
              <a:miter lim="800000"/>
              <a:headEnd/>
              <a:tailEnd/>
            </a:ln>
          </p:spPr>
          <p:txBody>
            <a:bodyPr rot="10800000" vert="eaVert"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00" name="AutoShape 846">
              <a:extLst>
                <a:ext uri="{FF2B5EF4-FFF2-40B4-BE49-F238E27FC236}">
                  <a16:creationId xmlns:a16="http://schemas.microsoft.com/office/drawing/2014/main" id="{2E7FEDC6-B51E-4936-91A0-3ACF5E9B0574}"/>
                </a:ext>
              </a:extLst>
            </p:cNvPr>
            <p:cNvSpPr>
              <a:spLocks noChangeArrowheads="1"/>
            </p:cNvSpPr>
            <p:nvPr/>
          </p:nvSpPr>
          <p:spPr bwMode="auto">
            <a:xfrm rot="5400000">
              <a:off x="670005" y="2534729"/>
              <a:ext cx="156215" cy="233035"/>
            </a:xfrm>
            <a:prstGeom prst="flowChartCollate">
              <a:avLst/>
            </a:prstGeom>
            <a:solidFill>
              <a:srgbClr val="4BACC6">
                <a:lumMod val="60000"/>
                <a:lumOff val="40000"/>
              </a:srgbClr>
            </a:solidFill>
            <a:ln w="9525">
              <a:solidFill>
                <a:sysClr val="windowText" lastClr="000000"/>
              </a:solidFill>
              <a:miter lim="800000"/>
              <a:headEnd/>
              <a:tailEnd/>
            </a:ln>
          </p:spPr>
          <p:txBody>
            <a:bodyPr rot="10800000" vert="eaVert"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01" name="Line 848">
              <a:extLst>
                <a:ext uri="{FF2B5EF4-FFF2-40B4-BE49-F238E27FC236}">
                  <a16:creationId xmlns:a16="http://schemas.microsoft.com/office/drawing/2014/main" id="{DA314485-7331-463B-A815-6BC5C03A5EF4}"/>
                </a:ext>
              </a:extLst>
            </p:cNvPr>
            <p:cNvSpPr>
              <a:spLocks noChangeShapeType="1"/>
            </p:cNvSpPr>
            <p:nvPr/>
          </p:nvSpPr>
          <p:spPr bwMode="auto">
            <a:xfrm rot="5400000" flipH="1">
              <a:off x="689746" y="2593739"/>
              <a:ext cx="116731"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02" name="Rectangle 850">
              <a:extLst>
                <a:ext uri="{FF2B5EF4-FFF2-40B4-BE49-F238E27FC236}">
                  <a16:creationId xmlns:a16="http://schemas.microsoft.com/office/drawing/2014/main" id="{7F8B7005-11BD-4BBF-935F-8586CE1B3028}"/>
                </a:ext>
              </a:extLst>
            </p:cNvPr>
            <p:cNvSpPr>
              <a:spLocks noChangeArrowheads="1"/>
            </p:cNvSpPr>
            <p:nvPr/>
          </p:nvSpPr>
          <p:spPr bwMode="auto">
            <a:xfrm rot="5400000">
              <a:off x="728371" y="2436737"/>
              <a:ext cx="39483" cy="78821"/>
            </a:xfrm>
            <a:prstGeom prst="rect">
              <a:avLst/>
            </a:prstGeom>
            <a:noFill/>
            <a:ln w="9525">
              <a:solidFill>
                <a:sysClr val="windowText" lastClr="000000"/>
              </a:solidFill>
              <a:miter lim="800000"/>
              <a:headEnd/>
              <a:tailEnd/>
            </a:ln>
          </p:spPr>
          <p:txBody>
            <a:bodyPr rot="10800000" vert="eaVert"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03" name="Rectangle 851">
              <a:extLst>
                <a:ext uri="{FF2B5EF4-FFF2-40B4-BE49-F238E27FC236}">
                  <a16:creationId xmlns:a16="http://schemas.microsoft.com/office/drawing/2014/main" id="{1DB64AD4-F93B-48DB-8C73-5FDAB2C1E877}"/>
                </a:ext>
              </a:extLst>
            </p:cNvPr>
            <p:cNvSpPr>
              <a:spLocks noChangeArrowheads="1"/>
            </p:cNvSpPr>
            <p:nvPr/>
          </p:nvSpPr>
          <p:spPr bwMode="auto">
            <a:xfrm rot="5400000">
              <a:off x="728371" y="2476221"/>
              <a:ext cx="39483" cy="78821"/>
            </a:xfrm>
            <a:prstGeom prst="rect">
              <a:avLst/>
            </a:prstGeom>
            <a:noFill/>
            <a:ln w="9525">
              <a:solidFill>
                <a:sysClr val="windowText" lastClr="000000"/>
              </a:solidFill>
              <a:miter lim="800000"/>
              <a:headEnd/>
              <a:tailEnd/>
            </a:ln>
          </p:spPr>
          <p:txBody>
            <a:bodyPr rot="10800000" vert="eaVert"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04" name="AutoShape 853">
              <a:extLst>
                <a:ext uri="{FF2B5EF4-FFF2-40B4-BE49-F238E27FC236}">
                  <a16:creationId xmlns:a16="http://schemas.microsoft.com/office/drawing/2014/main" id="{78107A28-513E-4B90-A0A0-1B57556DE1D8}"/>
                </a:ext>
              </a:extLst>
            </p:cNvPr>
            <p:cNvSpPr>
              <a:spLocks noChangeArrowheads="1"/>
            </p:cNvSpPr>
            <p:nvPr/>
          </p:nvSpPr>
          <p:spPr bwMode="auto">
            <a:xfrm>
              <a:off x="7839809" y="6019361"/>
              <a:ext cx="156215" cy="234323"/>
            </a:xfrm>
            <a:prstGeom prst="flowChartCollate">
              <a:avLst/>
            </a:prstGeom>
            <a:solidFill>
              <a:srgbClr val="4BACC6">
                <a:lumMod val="60000"/>
                <a:lumOff val="40000"/>
              </a:srgbClr>
            </a:solid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05" name="Line 855">
              <a:extLst>
                <a:ext uri="{FF2B5EF4-FFF2-40B4-BE49-F238E27FC236}">
                  <a16:creationId xmlns:a16="http://schemas.microsoft.com/office/drawing/2014/main" id="{2A51F4DC-4936-4123-B464-FB651EE61C3D}"/>
                </a:ext>
              </a:extLst>
            </p:cNvPr>
            <p:cNvSpPr>
              <a:spLocks noChangeShapeType="1"/>
            </p:cNvSpPr>
            <p:nvPr/>
          </p:nvSpPr>
          <p:spPr bwMode="auto">
            <a:xfrm flipH="1">
              <a:off x="7802043" y="6136523"/>
              <a:ext cx="116731"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06" name="Rectangle 857">
              <a:extLst>
                <a:ext uri="{FF2B5EF4-FFF2-40B4-BE49-F238E27FC236}">
                  <a16:creationId xmlns:a16="http://schemas.microsoft.com/office/drawing/2014/main" id="{F9B495B7-B221-4737-8ECA-8EB0BA92B5F8}"/>
                </a:ext>
              </a:extLst>
            </p:cNvPr>
            <p:cNvSpPr>
              <a:spLocks noChangeArrowheads="1"/>
            </p:cNvSpPr>
            <p:nvPr/>
          </p:nvSpPr>
          <p:spPr bwMode="auto">
            <a:xfrm>
              <a:off x="7723077" y="6096895"/>
              <a:ext cx="39483" cy="79256"/>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07" name="Rectangle 858">
              <a:extLst>
                <a:ext uri="{FF2B5EF4-FFF2-40B4-BE49-F238E27FC236}">
                  <a16:creationId xmlns:a16="http://schemas.microsoft.com/office/drawing/2014/main" id="{315C151F-B88A-4C40-AD96-589AE8D4648A}"/>
                </a:ext>
              </a:extLst>
            </p:cNvPr>
            <p:cNvSpPr>
              <a:spLocks noChangeArrowheads="1"/>
            </p:cNvSpPr>
            <p:nvPr/>
          </p:nvSpPr>
          <p:spPr bwMode="auto">
            <a:xfrm>
              <a:off x="7762561" y="6096895"/>
              <a:ext cx="39483" cy="79256"/>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grpSp>
          <p:nvGrpSpPr>
            <p:cNvPr id="108" name="Group 107">
              <a:extLst>
                <a:ext uri="{FF2B5EF4-FFF2-40B4-BE49-F238E27FC236}">
                  <a16:creationId xmlns:a16="http://schemas.microsoft.com/office/drawing/2014/main" id="{91096A21-6AE2-4A79-A64E-B4124D5057C2}"/>
                </a:ext>
              </a:extLst>
            </p:cNvPr>
            <p:cNvGrpSpPr/>
            <p:nvPr/>
          </p:nvGrpSpPr>
          <p:grpSpPr>
            <a:xfrm>
              <a:off x="484695" y="6058534"/>
              <a:ext cx="272948" cy="233036"/>
              <a:chOff x="450759" y="6020271"/>
              <a:chExt cx="253217" cy="216190"/>
            </a:xfrm>
          </p:grpSpPr>
          <p:sp>
            <p:nvSpPr>
              <p:cNvPr id="637" name="AutoShape 860">
                <a:extLst>
                  <a:ext uri="{FF2B5EF4-FFF2-40B4-BE49-F238E27FC236}">
                    <a16:creationId xmlns:a16="http://schemas.microsoft.com/office/drawing/2014/main" id="{1034A6EF-E5B2-4884-8133-B2CA6861723C}"/>
                  </a:ext>
                </a:extLst>
              </p:cNvPr>
              <p:cNvSpPr>
                <a:spLocks noChangeArrowheads="1"/>
              </p:cNvSpPr>
              <p:nvPr/>
            </p:nvSpPr>
            <p:spPr bwMode="auto">
              <a:xfrm>
                <a:off x="559054" y="6020271"/>
                <a:ext cx="144922" cy="216190"/>
              </a:xfrm>
              <a:prstGeom prst="flowChartCollate">
                <a:avLst/>
              </a:prstGeom>
              <a:solidFill>
                <a:srgbClr val="4BACC6">
                  <a:lumMod val="60000"/>
                  <a:lumOff val="40000"/>
                </a:srgbClr>
              </a:solid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638" name="Line 862">
                <a:extLst>
                  <a:ext uri="{FF2B5EF4-FFF2-40B4-BE49-F238E27FC236}">
                    <a16:creationId xmlns:a16="http://schemas.microsoft.com/office/drawing/2014/main" id="{FD41EA77-F014-4840-BFC0-94F590EFB32E}"/>
                  </a:ext>
                </a:extLst>
              </p:cNvPr>
              <p:cNvSpPr>
                <a:spLocks noChangeShapeType="1"/>
              </p:cNvSpPr>
              <p:nvPr/>
            </p:nvSpPr>
            <p:spPr bwMode="auto">
              <a:xfrm flipH="1">
                <a:off x="524017" y="6128366"/>
                <a:ext cx="108293"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639" name="Rectangle 864">
                <a:extLst>
                  <a:ext uri="{FF2B5EF4-FFF2-40B4-BE49-F238E27FC236}">
                    <a16:creationId xmlns:a16="http://schemas.microsoft.com/office/drawing/2014/main" id="{8DA77D58-D38B-4B18-8116-3ECED0FF01BA}"/>
                  </a:ext>
                </a:extLst>
              </p:cNvPr>
              <p:cNvSpPr>
                <a:spLocks noChangeArrowheads="1"/>
              </p:cNvSpPr>
              <p:nvPr/>
            </p:nvSpPr>
            <p:spPr bwMode="auto">
              <a:xfrm>
                <a:off x="450759" y="6091804"/>
                <a:ext cx="36629" cy="73123"/>
              </a:xfrm>
              <a:prstGeom prst="rect">
                <a:avLst/>
              </a:prstGeom>
              <a:solidFill>
                <a:srgbClr val="4BACC6">
                  <a:lumMod val="60000"/>
                  <a:lumOff val="40000"/>
                </a:srgbClr>
              </a:solid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640" name="Rectangle 865">
                <a:extLst>
                  <a:ext uri="{FF2B5EF4-FFF2-40B4-BE49-F238E27FC236}">
                    <a16:creationId xmlns:a16="http://schemas.microsoft.com/office/drawing/2014/main" id="{71E7D681-AEB6-4248-BDDF-FA36D8CC6712}"/>
                  </a:ext>
                </a:extLst>
              </p:cNvPr>
              <p:cNvSpPr>
                <a:spLocks noChangeArrowheads="1"/>
              </p:cNvSpPr>
              <p:nvPr/>
            </p:nvSpPr>
            <p:spPr bwMode="auto">
              <a:xfrm>
                <a:off x="487389" y="6091804"/>
                <a:ext cx="36629" cy="73123"/>
              </a:xfrm>
              <a:prstGeom prst="rect">
                <a:avLst/>
              </a:prstGeom>
              <a:solidFill>
                <a:srgbClr val="4BACC6">
                  <a:lumMod val="60000"/>
                  <a:lumOff val="40000"/>
                </a:srgbClr>
              </a:solid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grpSp>
        <p:sp>
          <p:nvSpPr>
            <p:cNvPr id="109" name="AutoShape 892">
              <a:extLst>
                <a:ext uri="{FF2B5EF4-FFF2-40B4-BE49-F238E27FC236}">
                  <a16:creationId xmlns:a16="http://schemas.microsoft.com/office/drawing/2014/main" id="{35F6E4F7-6E18-4CF2-8567-1BF56C0C46BA}"/>
                </a:ext>
              </a:extLst>
            </p:cNvPr>
            <p:cNvSpPr>
              <a:spLocks noChangeArrowheads="1"/>
            </p:cNvSpPr>
            <p:nvPr/>
          </p:nvSpPr>
          <p:spPr bwMode="auto">
            <a:xfrm>
              <a:off x="6372936" y="3089041"/>
              <a:ext cx="156215" cy="231747"/>
            </a:xfrm>
            <a:prstGeom prst="flowChartCollate">
              <a:avLst/>
            </a:prstGeom>
            <a:solidFill>
              <a:srgbClr val="4BACC6">
                <a:lumMod val="60000"/>
                <a:lumOff val="40000"/>
              </a:srgbClr>
            </a:solid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10" name="Line 895">
              <a:extLst>
                <a:ext uri="{FF2B5EF4-FFF2-40B4-BE49-F238E27FC236}">
                  <a16:creationId xmlns:a16="http://schemas.microsoft.com/office/drawing/2014/main" id="{431B9420-938D-40A8-8ED4-9A7077717CA3}"/>
                </a:ext>
              </a:extLst>
            </p:cNvPr>
            <p:cNvSpPr>
              <a:spLocks noChangeShapeType="1"/>
            </p:cNvSpPr>
            <p:nvPr/>
          </p:nvSpPr>
          <p:spPr bwMode="auto">
            <a:xfrm>
              <a:off x="6333452" y="3150839"/>
              <a:ext cx="0" cy="109865"/>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11" name="Arc 897">
              <a:extLst>
                <a:ext uri="{FF2B5EF4-FFF2-40B4-BE49-F238E27FC236}">
                  <a16:creationId xmlns:a16="http://schemas.microsoft.com/office/drawing/2014/main" id="{AC037B4A-3794-4FEC-99B2-D2D616EF44FE}"/>
                </a:ext>
              </a:extLst>
            </p:cNvPr>
            <p:cNvSpPr>
              <a:spLocks/>
            </p:cNvSpPr>
            <p:nvPr/>
          </p:nvSpPr>
          <p:spPr bwMode="auto">
            <a:xfrm flipH="1" flipV="1">
              <a:off x="6281953" y="3205892"/>
              <a:ext cx="44632" cy="548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12" name="Arc 898">
              <a:extLst>
                <a:ext uri="{FF2B5EF4-FFF2-40B4-BE49-F238E27FC236}">
                  <a16:creationId xmlns:a16="http://schemas.microsoft.com/office/drawing/2014/main" id="{C30BAD67-DF71-4232-ADB7-10250A508A70}"/>
                </a:ext>
              </a:extLst>
            </p:cNvPr>
            <p:cNvSpPr>
              <a:spLocks/>
            </p:cNvSpPr>
            <p:nvPr/>
          </p:nvSpPr>
          <p:spPr bwMode="auto">
            <a:xfrm flipH="1">
              <a:off x="6281953" y="3149122"/>
              <a:ext cx="44632" cy="5677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13" name="Line 899">
              <a:extLst>
                <a:ext uri="{FF2B5EF4-FFF2-40B4-BE49-F238E27FC236}">
                  <a16:creationId xmlns:a16="http://schemas.microsoft.com/office/drawing/2014/main" id="{40A82E45-E7A8-4571-B527-F0D054EDCF82}"/>
                </a:ext>
              </a:extLst>
            </p:cNvPr>
            <p:cNvSpPr>
              <a:spLocks noChangeShapeType="1"/>
            </p:cNvSpPr>
            <p:nvPr/>
          </p:nvSpPr>
          <p:spPr bwMode="auto">
            <a:xfrm flipH="1">
              <a:off x="6333452" y="3205772"/>
              <a:ext cx="116731"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14" name="AutoShape 901">
              <a:extLst>
                <a:ext uri="{FF2B5EF4-FFF2-40B4-BE49-F238E27FC236}">
                  <a16:creationId xmlns:a16="http://schemas.microsoft.com/office/drawing/2014/main" id="{D96A7724-DC2F-4C71-A85F-9B8373779D89}"/>
                </a:ext>
              </a:extLst>
            </p:cNvPr>
            <p:cNvSpPr>
              <a:spLocks noChangeArrowheads="1"/>
            </p:cNvSpPr>
            <p:nvPr/>
          </p:nvSpPr>
          <p:spPr bwMode="auto">
            <a:xfrm>
              <a:off x="6370361" y="2729831"/>
              <a:ext cx="156215" cy="233036"/>
            </a:xfrm>
            <a:prstGeom prst="flowChartCollate">
              <a:avLst/>
            </a:prstGeom>
            <a:solidFill>
              <a:srgbClr val="4BACC6">
                <a:lumMod val="60000"/>
                <a:lumOff val="40000"/>
              </a:srgbClr>
            </a:solid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15" name="Line 903">
              <a:extLst>
                <a:ext uri="{FF2B5EF4-FFF2-40B4-BE49-F238E27FC236}">
                  <a16:creationId xmlns:a16="http://schemas.microsoft.com/office/drawing/2014/main" id="{F871F244-204C-4F85-AFA4-97D586B6DAEC}"/>
                </a:ext>
              </a:extLst>
            </p:cNvPr>
            <p:cNvSpPr>
              <a:spLocks noChangeShapeType="1"/>
            </p:cNvSpPr>
            <p:nvPr/>
          </p:nvSpPr>
          <p:spPr bwMode="auto">
            <a:xfrm flipH="1">
              <a:off x="6332594" y="2846349"/>
              <a:ext cx="116731"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16" name="Rectangle 905">
              <a:extLst>
                <a:ext uri="{FF2B5EF4-FFF2-40B4-BE49-F238E27FC236}">
                  <a16:creationId xmlns:a16="http://schemas.microsoft.com/office/drawing/2014/main" id="{08755D86-9AEF-4788-9B47-E8EC706934FF}"/>
                </a:ext>
              </a:extLst>
            </p:cNvPr>
            <p:cNvSpPr>
              <a:spLocks noChangeArrowheads="1"/>
            </p:cNvSpPr>
            <p:nvPr/>
          </p:nvSpPr>
          <p:spPr bwMode="auto">
            <a:xfrm>
              <a:off x="6253628" y="2806938"/>
              <a:ext cx="39483" cy="78821"/>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17" name="Rectangle 906">
              <a:extLst>
                <a:ext uri="{FF2B5EF4-FFF2-40B4-BE49-F238E27FC236}">
                  <a16:creationId xmlns:a16="http://schemas.microsoft.com/office/drawing/2014/main" id="{7CC1D32C-9548-469D-903F-6A29496BB2DB}"/>
                </a:ext>
              </a:extLst>
            </p:cNvPr>
            <p:cNvSpPr>
              <a:spLocks noChangeArrowheads="1"/>
            </p:cNvSpPr>
            <p:nvPr/>
          </p:nvSpPr>
          <p:spPr bwMode="auto">
            <a:xfrm>
              <a:off x="6293111" y="2806938"/>
              <a:ext cx="39483" cy="78821"/>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18" name="Line 912">
              <a:extLst>
                <a:ext uri="{FF2B5EF4-FFF2-40B4-BE49-F238E27FC236}">
                  <a16:creationId xmlns:a16="http://schemas.microsoft.com/office/drawing/2014/main" id="{83EAAEC8-15C3-4E1B-90AE-89E7E8225CDA}"/>
                </a:ext>
              </a:extLst>
            </p:cNvPr>
            <p:cNvSpPr>
              <a:spLocks noChangeShapeType="1"/>
            </p:cNvSpPr>
            <p:nvPr/>
          </p:nvSpPr>
          <p:spPr bwMode="auto">
            <a:xfrm>
              <a:off x="6757386" y="5537841"/>
              <a:ext cx="0" cy="109865"/>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19" name="Arc 914">
              <a:extLst>
                <a:ext uri="{FF2B5EF4-FFF2-40B4-BE49-F238E27FC236}">
                  <a16:creationId xmlns:a16="http://schemas.microsoft.com/office/drawing/2014/main" id="{1064369C-1858-4DBE-8852-EF572B3D9A49}"/>
                </a:ext>
              </a:extLst>
            </p:cNvPr>
            <p:cNvSpPr>
              <a:spLocks/>
            </p:cNvSpPr>
            <p:nvPr/>
          </p:nvSpPr>
          <p:spPr bwMode="auto">
            <a:xfrm flipH="1" flipV="1">
              <a:off x="6705888" y="5592894"/>
              <a:ext cx="44632" cy="548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20" name="Arc 915">
              <a:extLst>
                <a:ext uri="{FF2B5EF4-FFF2-40B4-BE49-F238E27FC236}">
                  <a16:creationId xmlns:a16="http://schemas.microsoft.com/office/drawing/2014/main" id="{8B904CBB-CE55-4D82-B136-FC1E57A361D5}"/>
                </a:ext>
              </a:extLst>
            </p:cNvPr>
            <p:cNvSpPr>
              <a:spLocks/>
            </p:cNvSpPr>
            <p:nvPr/>
          </p:nvSpPr>
          <p:spPr bwMode="auto">
            <a:xfrm flipH="1">
              <a:off x="6705888" y="5536124"/>
              <a:ext cx="44632" cy="5677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21" name="Line 916">
              <a:extLst>
                <a:ext uri="{FF2B5EF4-FFF2-40B4-BE49-F238E27FC236}">
                  <a16:creationId xmlns:a16="http://schemas.microsoft.com/office/drawing/2014/main" id="{EE0BB5CA-0A80-49CF-9107-532E16058935}"/>
                </a:ext>
              </a:extLst>
            </p:cNvPr>
            <p:cNvSpPr>
              <a:spLocks noChangeShapeType="1"/>
            </p:cNvSpPr>
            <p:nvPr/>
          </p:nvSpPr>
          <p:spPr bwMode="auto">
            <a:xfrm flipH="1">
              <a:off x="6757386" y="5592774"/>
              <a:ext cx="116731"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22" name="Line 921">
              <a:extLst>
                <a:ext uri="{FF2B5EF4-FFF2-40B4-BE49-F238E27FC236}">
                  <a16:creationId xmlns:a16="http://schemas.microsoft.com/office/drawing/2014/main" id="{F25D0C58-5875-4D18-B7A2-4AFA694B2DB2}"/>
                </a:ext>
              </a:extLst>
            </p:cNvPr>
            <p:cNvSpPr>
              <a:spLocks noChangeShapeType="1"/>
            </p:cNvSpPr>
            <p:nvPr/>
          </p:nvSpPr>
          <p:spPr bwMode="auto">
            <a:xfrm>
              <a:off x="6757386" y="4994522"/>
              <a:ext cx="0" cy="109865"/>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23" name="Arc 923">
              <a:extLst>
                <a:ext uri="{FF2B5EF4-FFF2-40B4-BE49-F238E27FC236}">
                  <a16:creationId xmlns:a16="http://schemas.microsoft.com/office/drawing/2014/main" id="{93943E82-F209-4D53-8B77-633CFF077C49}"/>
                </a:ext>
              </a:extLst>
            </p:cNvPr>
            <p:cNvSpPr>
              <a:spLocks/>
            </p:cNvSpPr>
            <p:nvPr/>
          </p:nvSpPr>
          <p:spPr bwMode="auto">
            <a:xfrm flipH="1" flipV="1">
              <a:off x="6705888" y="5049575"/>
              <a:ext cx="44632" cy="548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24" name="Arc 924">
              <a:extLst>
                <a:ext uri="{FF2B5EF4-FFF2-40B4-BE49-F238E27FC236}">
                  <a16:creationId xmlns:a16="http://schemas.microsoft.com/office/drawing/2014/main" id="{D6A65A8D-E453-4B8E-84D3-4F3A2814D8C1}"/>
                </a:ext>
              </a:extLst>
            </p:cNvPr>
            <p:cNvSpPr>
              <a:spLocks/>
            </p:cNvSpPr>
            <p:nvPr/>
          </p:nvSpPr>
          <p:spPr bwMode="auto">
            <a:xfrm flipH="1">
              <a:off x="6705888" y="4992805"/>
              <a:ext cx="44632" cy="5677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25" name="Line 925">
              <a:extLst>
                <a:ext uri="{FF2B5EF4-FFF2-40B4-BE49-F238E27FC236}">
                  <a16:creationId xmlns:a16="http://schemas.microsoft.com/office/drawing/2014/main" id="{012EFC39-5028-4CE1-A317-3A070AEA1E2F}"/>
                </a:ext>
              </a:extLst>
            </p:cNvPr>
            <p:cNvSpPr>
              <a:spLocks noChangeShapeType="1"/>
            </p:cNvSpPr>
            <p:nvPr/>
          </p:nvSpPr>
          <p:spPr bwMode="auto">
            <a:xfrm flipH="1">
              <a:off x="6757386" y="5049454"/>
              <a:ext cx="116731"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26" name="AutoShape 927">
              <a:extLst>
                <a:ext uri="{FF2B5EF4-FFF2-40B4-BE49-F238E27FC236}">
                  <a16:creationId xmlns:a16="http://schemas.microsoft.com/office/drawing/2014/main" id="{3FFAABC5-497F-4BC0-9D8F-762B7012A3C9}"/>
                </a:ext>
              </a:extLst>
            </p:cNvPr>
            <p:cNvSpPr>
              <a:spLocks noChangeArrowheads="1"/>
            </p:cNvSpPr>
            <p:nvPr/>
          </p:nvSpPr>
          <p:spPr bwMode="auto">
            <a:xfrm rot="10800000">
              <a:off x="1616522" y="4931435"/>
              <a:ext cx="156215" cy="230461"/>
            </a:xfrm>
            <a:prstGeom prst="flowChartCollate">
              <a:avLst/>
            </a:prstGeom>
            <a:solidFill>
              <a:srgbClr val="4BACC6">
                <a:lumMod val="60000"/>
                <a:lumOff val="40000"/>
              </a:srgbClr>
            </a:solidFill>
            <a:ln w="9525">
              <a:solidFill>
                <a:sysClr val="windowText" lastClr="000000"/>
              </a:solidFill>
              <a:miter lim="800000"/>
              <a:headEnd/>
              <a:tailEnd/>
            </a:ln>
          </p:spPr>
          <p:txBody>
            <a:bodyPr rot="10800000"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27" name="Line 930">
              <a:extLst>
                <a:ext uri="{FF2B5EF4-FFF2-40B4-BE49-F238E27FC236}">
                  <a16:creationId xmlns:a16="http://schemas.microsoft.com/office/drawing/2014/main" id="{E485BF51-8224-4789-A677-73BAEDCF62B4}"/>
                </a:ext>
              </a:extLst>
            </p:cNvPr>
            <p:cNvSpPr>
              <a:spLocks noChangeShapeType="1"/>
            </p:cNvSpPr>
            <p:nvPr/>
          </p:nvSpPr>
          <p:spPr bwMode="auto">
            <a:xfrm rot="10800000">
              <a:off x="1812220" y="4991183"/>
              <a:ext cx="0" cy="109255"/>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28" name="Arc 932">
              <a:extLst>
                <a:ext uri="{FF2B5EF4-FFF2-40B4-BE49-F238E27FC236}">
                  <a16:creationId xmlns:a16="http://schemas.microsoft.com/office/drawing/2014/main" id="{8A5D838F-4AAE-4ABC-97CA-B1FD7863C51E}"/>
                </a:ext>
              </a:extLst>
            </p:cNvPr>
            <p:cNvSpPr>
              <a:spLocks/>
            </p:cNvSpPr>
            <p:nvPr/>
          </p:nvSpPr>
          <p:spPr bwMode="auto">
            <a:xfrm rot="10800000" flipH="1" flipV="1">
              <a:off x="1819089" y="4991183"/>
              <a:ext cx="44632" cy="54507"/>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29" name="Arc 933">
              <a:extLst>
                <a:ext uri="{FF2B5EF4-FFF2-40B4-BE49-F238E27FC236}">
                  <a16:creationId xmlns:a16="http://schemas.microsoft.com/office/drawing/2014/main" id="{8A1D9DEF-1CAE-40D3-9F0D-8B334E530D87}"/>
                </a:ext>
              </a:extLst>
            </p:cNvPr>
            <p:cNvSpPr>
              <a:spLocks/>
            </p:cNvSpPr>
            <p:nvPr/>
          </p:nvSpPr>
          <p:spPr bwMode="auto">
            <a:xfrm rot="10800000" flipH="1">
              <a:off x="1819089" y="5045691"/>
              <a:ext cx="44632" cy="56455"/>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30" name="Line 934">
              <a:extLst>
                <a:ext uri="{FF2B5EF4-FFF2-40B4-BE49-F238E27FC236}">
                  <a16:creationId xmlns:a16="http://schemas.microsoft.com/office/drawing/2014/main" id="{E1178588-33C4-4695-A5CB-015ADFC3D50F}"/>
                </a:ext>
              </a:extLst>
            </p:cNvPr>
            <p:cNvSpPr>
              <a:spLocks noChangeShapeType="1"/>
            </p:cNvSpPr>
            <p:nvPr/>
          </p:nvSpPr>
          <p:spPr bwMode="auto">
            <a:xfrm rot="10800000" flipH="1">
              <a:off x="1695489" y="5045812"/>
              <a:ext cx="116731"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31" name="AutoShape 936">
              <a:extLst>
                <a:ext uri="{FF2B5EF4-FFF2-40B4-BE49-F238E27FC236}">
                  <a16:creationId xmlns:a16="http://schemas.microsoft.com/office/drawing/2014/main" id="{1C04F77B-213D-4C49-974B-C6B74F5EB6D6}"/>
                </a:ext>
              </a:extLst>
            </p:cNvPr>
            <p:cNvSpPr>
              <a:spLocks noChangeArrowheads="1"/>
            </p:cNvSpPr>
            <p:nvPr/>
          </p:nvSpPr>
          <p:spPr bwMode="auto">
            <a:xfrm rot="10800000">
              <a:off x="1616522" y="5476042"/>
              <a:ext cx="156215" cy="231747"/>
            </a:xfrm>
            <a:prstGeom prst="flowChartCollate">
              <a:avLst/>
            </a:prstGeom>
            <a:solidFill>
              <a:srgbClr val="4BACC6">
                <a:lumMod val="60000"/>
                <a:lumOff val="40000"/>
              </a:srgbClr>
            </a:solidFill>
            <a:ln w="9525">
              <a:solidFill>
                <a:sysClr val="windowText" lastClr="000000"/>
              </a:solidFill>
              <a:miter lim="800000"/>
              <a:headEnd/>
              <a:tailEnd/>
            </a:ln>
          </p:spPr>
          <p:txBody>
            <a:bodyPr rot="10800000"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32" name="Line 939">
              <a:extLst>
                <a:ext uri="{FF2B5EF4-FFF2-40B4-BE49-F238E27FC236}">
                  <a16:creationId xmlns:a16="http://schemas.microsoft.com/office/drawing/2014/main" id="{97039AE4-739A-414E-A10A-BAA8C8902327}"/>
                </a:ext>
              </a:extLst>
            </p:cNvPr>
            <p:cNvSpPr>
              <a:spLocks noChangeShapeType="1"/>
            </p:cNvSpPr>
            <p:nvPr/>
          </p:nvSpPr>
          <p:spPr bwMode="auto">
            <a:xfrm rot="10800000">
              <a:off x="1812220" y="5536124"/>
              <a:ext cx="0" cy="109865"/>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33" name="Arc 941">
              <a:extLst>
                <a:ext uri="{FF2B5EF4-FFF2-40B4-BE49-F238E27FC236}">
                  <a16:creationId xmlns:a16="http://schemas.microsoft.com/office/drawing/2014/main" id="{2E2BD802-0C80-43BB-8A9A-0C91CB5E1152}"/>
                </a:ext>
              </a:extLst>
            </p:cNvPr>
            <p:cNvSpPr>
              <a:spLocks/>
            </p:cNvSpPr>
            <p:nvPr/>
          </p:nvSpPr>
          <p:spPr bwMode="auto">
            <a:xfrm rot="10800000" flipH="1" flipV="1">
              <a:off x="1819089" y="5536124"/>
              <a:ext cx="44632" cy="548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34" name="Arc 942">
              <a:extLst>
                <a:ext uri="{FF2B5EF4-FFF2-40B4-BE49-F238E27FC236}">
                  <a16:creationId xmlns:a16="http://schemas.microsoft.com/office/drawing/2014/main" id="{EADDF6E4-FA90-4F30-B009-A9C94947941E}"/>
                </a:ext>
              </a:extLst>
            </p:cNvPr>
            <p:cNvSpPr>
              <a:spLocks/>
            </p:cNvSpPr>
            <p:nvPr/>
          </p:nvSpPr>
          <p:spPr bwMode="auto">
            <a:xfrm rot="10800000" flipH="1">
              <a:off x="1819089" y="5590936"/>
              <a:ext cx="44632" cy="5677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35" name="Line 943">
              <a:extLst>
                <a:ext uri="{FF2B5EF4-FFF2-40B4-BE49-F238E27FC236}">
                  <a16:creationId xmlns:a16="http://schemas.microsoft.com/office/drawing/2014/main" id="{4B97703B-3F66-44C8-917E-463A5552FF35}"/>
                </a:ext>
              </a:extLst>
            </p:cNvPr>
            <p:cNvSpPr>
              <a:spLocks noChangeShapeType="1"/>
            </p:cNvSpPr>
            <p:nvPr/>
          </p:nvSpPr>
          <p:spPr bwMode="auto">
            <a:xfrm rot="10800000" flipH="1">
              <a:off x="1695489" y="5591056"/>
              <a:ext cx="116731"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36" name="AutoShape 945">
              <a:extLst>
                <a:ext uri="{FF2B5EF4-FFF2-40B4-BE49-F238E27FC236}">
                  <a16:creationId xmlns:a16="http://schemas.microsoft.com/office/drawing/2014/main" id="{E26B737D-352D-425C-906E-D310F0475022}"/>
                </a:ext>
              </a:extLst>
            </p:cNvPr>
            <p:cNvSpPr>
              <a:spLocks noChangeArrowheads="1"/>
            </p:cNvSpPr>
            <p:nvPr/>
          </p:nvSpPr>
          <p:spPr bwMode="auto">
            <a:xfrm>
              <a:off x="1314246" y="5203095"/>
              <a:ext cx="156215" cy="231747"/>
            </a:xfrm>
            <a:prstGeom prst="flowChartCollate">
              <a:avLst/>
            </a:prstGeom>
            <a:solidFill>
              <a:srgbClr val="4BACC6">
                <a:lumMod val="60000"/>
                <a:lumOff val="40000"/>
              </a:srgbClr>
            </a:solid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37" name="Line 948">
              <a:extLst>
                <a:ext uri="{FF2B5EF4-FFF2-40B4-BE49-F238E27FC236}">
                  <a16:creationId xmlns:a16="http://schemas.microsoft.com/office/drawing/2014/main" id="{A9AC6EE9-D2B7-41B7-87D6-B8C43816FCFF}"/>
                </a:ext>
              </a:extLst>
            </p:cNvPr>
            <p:cNvSpPr>
              <a:spLocks noChangeShapeType="1"/>
            </p:cNvSpPr>
            <p:nvPr/>
          </p:nvSpPr>
          <p:spPr bwMode="auto">
            <a:xfrm>
              <a:off x="1274763" y="5264894"/>
              <a:ext cx="0" cy="109865"/>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38" name="Arc 950">
              <a:extLst>
                <a:ext uri="{FF2B5EF4-FFF2-40B4-BE49-F238E27FC236}">
                  <a16:creationId xmlns:a16="http://schemas.microsoft.com/office/drawing/2014/main" id="{0C2F4F35-EC53-4241-A7CD-1C34155629C6}"/>
                </a:ext>
              </a:extLst>
            </p:cNvPr>
            <p:cNvSpPr>
              <a:spLocks/>
            </p:cNvSpPr>
            <p:nvPr/>
          </p:nvSpPr>
          <p:spPr bwMode="auto">
            <a:xfrm flipH="1" flipV="1">
              <a:off x="1223264" y="5319947"/>
              <a:ext cx="44632" cy="548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39" name="Arc 951">
              <a:extLst>
                <a:ext uri="{FF2B5EF4-FFF2-40B4-BE49-F238E27FC236}">
                  <a16:creationId xmlns:a16="http://schemas.microsoft.com/office/drawing/2014/main" id="{293E6AC4-E280-4159-98D6-172E2B0A3133}"/>
                </a:ext>
              </a:extLst>
            </p:cNvPr>
            <p:cNvSpPr>
              <a:spLocks/>
            </p:cNvSpPr>
            <p:nvPr/>
          </p:nvSpPr>
          <p:spPr bwMode="auto">
            <a:xfrm flipH="1">
              <a:off x="1223264" y="5263177"/>
              <a:ext cx="44632" cy="5677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40" name="Line 952">
              <a:extLst>
                <a:ext uri="{FF2B5EF4-FFF2-40B4-BE49-F238E27FC236}">
                  <a16:creationId xmlns:a16="http://schemas.microsoft.com/office/drawing/2014/main" id="{C82CB516-B41A-49D6-88CE-E58300C88C10}"/>
                </a:ext>
              </a:extLst>
            </p:cNvPr>
            <p:cNvSpPr>
              <a:spLocks noChangeShapeType="1"/>
            </p:cNvSpPr>
            <p:nvPr/>
          </p:nvSpPr>
          <p:spPr bwMode="auto">
            <a:xfrm flipH="1">
              <a:off x="1274763" y="5319827"/>
              <a:ext cx="116731"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41" name="Line 953">
              <a:extLst>
                <a:ext uri="{FF2B5EF4-FFF2-40B4-BE49-F238E27FC236}">
                  <a16:creationId xmlns:a16="http://schemas.microsoft.com/office/drawing/2014/main" id="{F7D2A08F-3E53-4895-B454-2487495DABA6}"/>
                </a:ext>
              </a:extLst>
            </p:cNvPr>
            <p:cNvSpPr>
              <a:spLocks noChangeShapeType="1"/>
            </p:cNvSpPr>
            <p:nvPr/>
          </p:nvSpPr>
          <p:spPr bwMode="auto">
            <a:xfrm flipH="1">
              <a:off x="1377762" y="4776936"/>
              <a:ext cx="0" cy="426159"/>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42" name="Line 954">
              <a:extLst>
                <a:ext uri="{FF2B5EF4-FFF2-40B4-BE49-F238E27FC236}">
                  <a16:creationId xmlns:a16="http://schemas.microsoft.com/office/drawing/2014/main" id="{6AC1ECB5-2BF5-43EC-A300-B8406A01B423}"/>
                </a:ext>
              </a:extLst>
            </p:cNvPr>
            <p:cNvSpPr>
              <a:spLocks noChangeShapeType="1"/>
            </p:cNvSpPr>
            <p:nvPr/>
          </p:nvSpPr>
          <p:spPr bwMode="auto">
            <a:xfrm flipH="1">
              <a:off x="677817" y="4776936"/>
              <a:ext cx="1015955"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43" name="AutoShape 956">
              <a:extLst>
                <a:ext uri="{FF2B5EF4-FFF2-40B4-BE49-F238E27FC236}">
                  <a16:creationId xmlns:a16="http://schemas.microsoft.com/office/drawing/2014/main" id="{8E062803-29FC-49FE-B7D7-F5488454A154}"/>
                </a:ext>
              </a:extLst>
            </p:cNvPr>
            <p:cNvSpPr>
              <a:spLocks noChangeArrowheads="1"/>
            </p:cNvSpPr>
            <p:nvPr/>
          </p:nvSpPr>
          <p:spPr bwMode="auto">
            <a:xfrm rot="10800000">
              <a:off x="7094708" y="5205670"/>
              <a:ext cx="156215" cy="231747"/>
            </a:xfrm>
            <a:prstGeom prst="flowChartCollate">
              <a:avLst/>
            </a:prstGeom>
            <a:solidFill>
              <a:srgbClr val="4BACC6">
                <a:lumMod val="60000"/>
                <a:lumOff val="40000"/>
              </a:srgbClr>
            </a:solidFill>
            <a:ln w="9525">
              <a:solidFill>
                <a:sysClr val="windowText" lastClr="000000"/>
              </a:solidFill>
              <a:miter lim="800000"/>
              <a:headEnd/>
              <a:tailEnd/>
            </a:ln>
          </p:spPr>
          <p:txBody>
            <a:bodyPr rot="10800000"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44" name="Line 959">
              <a:extLst>
                <a:ext uri="{FF2B5EF4-FFF2-40B4-BE49-F238E27FC236}">
                  <a16:creationId xmlns:a16="http://schemas.microsoft.com/office/drawing/2014/main" id="{35F1A8B7-9FBE-49A0-BDBA-275E8EAB17A2}"/>
                </a:ext>
              </a:extLst>
            </p:cNvPr>
            <p:cNvSpPr>
              <a:spLocks noChangeShapeType="1"/>
            </p:cNvSpPr>
            <p:nvPr/>
          </p:nvSpPr>
          <p:spPr bwMode="auto">
            <a:xfrm rot="10800000">
              <a:off x="7290406" y="5265752"/>
              <a:ext cx="0" cy="109865"/>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45" name="Arc 961">
              <a:extLst>
                <a:ext uri="{FF2B5EF4-FFF2-40B4-BE49-F238E27FC236}">
                  <a16:creationId xmlns:a16="http://schemas.microsoft.com/office/drawing/2014/main" id="{A8C6CBE3-FCF5-4B1C-AA55-791F1A680EB5}"/>
                </a:ext>
              </a:extLst>
            </p:cNvPr>
            <p:cNvSpPr>
              <a:spLocks/>
            </p:cNvSpPr>
            <p:nvPr/>
          </p:nvSpPr>
          <p:spPr bwMode="auto">
            <a:xfrm rot="10800000" flipH="1" flipV="1">
              <a:off x="7297273" y="5265752"/>
              <a:ext cx="44632" cy="548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46" name="Arc 962">
              <a:extLst>
                <a:ext uri="{FF2B5EF4-FFF2-40B4-BE49-F238E27FC236}">
                  <a16:creationId xmlns:a16="http://schemas.microsoft.com/office/drawing/2014/main" id="{6DC35C7B-8E1E-468F-8FE6-0EA509133322}"/>
                </a:ext>
              </a:extLst>
            </p:cNvPr>
            <p:cNvSpPr>
              <a:spLocks/>
            </p:cNvSpPr>
            <p:nvPr/>
          </p:nvSpPr>
          <p:spPr bwMode="auto">
            <a:xfrm rot="10800000" flipH="1">
              <a:off x="7297273" y="5320565"/>
              <a:ext cx="44632" cy="5677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47" name="Line 963">
              <a:extLst>
                <a:ext uri="{FF2B5EF4-FFF2-40B4-BE49-F238E27FC236}">
                  <a16:creationId xmlns:a16="http://schemas.microsoft.com/office/drawing/2014/main" id="{B9C8C07C-DA22-4F1C-810B-7EBDDAED294A}"/>
                </a:ext>
              </a:extLst>
            </p:cNvPr>
            <p:cNvSpPr>
              <a:spLocks noChangeShapeType="1"/>
            </p:cNvSpPr>
            <p:nvPr/>
          </p:nvSpPr>
          <p:spPr bwMode="auto">
            <a:xfrm rot="10800000" flipH="1">
              <a:off x="7173675" y="5320685"/>
              <a:ext cx="116731"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48" name="Line 965">
              <a:extLst>
                <a:ext uri="{FF2B5EF4-FFF2-40B4-BE49-F238E27FC236}">
                  <a16:creationId xmlns:a16="http://schemas.microsoft.com/office/drawing/2014/main" id="{B59937A3-E569-4FC3-BC70-A47D688DDF6F}"/>
                </a:ext>
              </a:extLst>
            </p:cNvPr>
            <p:cNvSpPr>
              <a:spLocks noChangeShapeType="1"/>
            </p:cNvSpPr>
            <p:nvPr/>
          </p:nvSpPr>
          <p:spPr bwMode="auto">
            <a:xfrm>
              <a:off x="6861673" y="4764060"/>
              <a:ext cx="0" cy="1100801"/>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49" name="Line 967">
              <a:extLst>
                <a:ext uri="{FF2B5EF4-FFF2-40B4-BE49-F238E27FC236}">
                  <a16:creationId xmlns:a16="http://schemas.microsoft.com/office/drawing/2014/main" id="{200AA215-4891-4023-BEFC-D6FE15716015}"/>
                </a:ext>
              </a:extLst>
            </p:cNvPr>
            <p:cNvSpPr>
              <a:spLocks noChangeShapeType="1"/>
            </p:cNvSpPr>
            <p:nvPr/>
          </p:nvSpPr>
          <p:spPr bwMode="auto">
            <a:xfrm>
              <a:off x="6865182" y="5866150"/>
              <a:ext cx="1051019"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50" name="AutoShape 996">
              <a:extLst>
                <a:ext uri="{FF2B5EF4-FFF2-40B4-BE49-F238E27FC236}">
                  <a16:creationId xmlns:a16="http://schemas.microsoft.com/office/drawing/2014/main" id="{A0EE1271-7044-433A-841C-3192B7793F9F}"/>
                </a:ext>
              </a:extLst>
            </p:cNvPr>
            <p:cNvSpPr>
              <a:spLocks noChangeArrowheads="1"/>
            </p:cNvSpPr>
            <p:nvPr/>
          </p:nvSpPr>
          <p:spPr bwMode="auto">
            <a:xfrm rot="5400000">
              <a:off x="4138344" y="4646684"/>
              <a:ext cx="156215" cy="233035"/>
            </a:xfrm>
            <a:prstGeom prst="flowChartCollate">
              <a:avLst/>
            </a:prstGeom>
            <a:solidFill>
              <a:srgbClr val="4BACC6">
                <a:lumMod val="60000"/>
                <a:lumOff val="40000"/>
              </a:srgbClr>
            </a:solid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51" name="Line 998">
              <a:extLst>
                <a:ext uri="{FF2B5EF4-FFF2-40B4-BE49-F238E27FC236}">
                  <a16:creationId xmlns:a16="http://schemas.microsoft.com/office/drawing/2014/main" id="{6DA72D88-7B89-423D-BCB9-E4D5BE54EE84}"/>
                </a:ext>
              </a:extLst>
            </p:cNvPr>
            <p:cNvSpPr>
              <a:spLocks noChangeShapeType="1"/>
            </p:cNvSpPr>
            <p:nvPr/>
          </p:nvSpPr>
          <p:spPr bwMode="auto">
            <a:xfrm rot="5400000" flipH="1">
              <a:off x="4158084" y="4705694"/>
              <a:ext cx="116731"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52" name="Rectangle 1000">
              <a:extLst>
                <a:ext uri="{FF2B5EF4-FFF2-40B4-BE49-F238E27FC236}">
                  <a16:creationId xmlns:a16="http://schemas.microsoft.com/office/drawing/2014/main" id="{333F8A80-36DF-4405-BC56-918E72CD7D39}"/>
                </a:ext>
              </a:extLst>
            </p:cNvPr>
            <p:cNvSpPr>
              <a:spLocks noChangeArrowheads="1"/>
            </p:cNvSpPr>
            <p:nvPr/>
          </p:nvSpPr>
          <p:spPr bwMode="auto">
            <a:xfrm rot="5400000">
              <a:off x="4196709" y="4548693"/>
              <a:ext cx="39483" cy="78821"/>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53" name="Rectangle 1001">
              <a:extLst>
                <a:ext uri="{FF2B5EF4-FFF2-40B4-BE49-F238E27FC236}">
                  <a16:creationId xmlns:a16="http://schemas.microsoft.com/office/drawing/2014/main" id="{C84BCE36-D722-4089-9957-58AD69D097AF}"/>
                </a:ext>
              </a:extLst>
            </p:cNvPr>
            <p:cNvSpPr>
              <a:spLocks noChangeArrowheads="1"/>
            </p:cNvSpPr>
            <p:nvPr/>
          </p:nvSpPr>
          <p:spPr bwMode="auto">
            <a:xfrm rot="5400000">
              <a:off x="4196709" y="4588177"/>
              <a:ext cx="39483" cy="78821"/>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54" name="Line 1003">
              <a:extLst>
                <a:ext uri="{FF2B5EF4-FFF2-40B4-BE49-F238E27FC236}">
                  <a16:creationId xmlns:a16="http://schemas.microsoft.com/office/drawing/2014/main" id="{1FD15585-7D35-4C4A-A049-E61EF8F66BC7}"/>
                </a:ext>
              </a:extLst>
            </p:cNvPr>
            <p:cNvSpPr>
              <a:spLocks noChangeShapeType="1"/>
            </p:cNvSpPr>
            <p:nvPr/>
          </p:nvSpPr>
          <p:spPr bwMode="auto">
            <a:xfrm flipH="1" flipV="1">
              <a:off x="4761558" y="5037008"/>
              <a:ext cx="247340"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55" name="Line 1026">
              <a:extLst>
                <a:ext uri="{FF2B5EF4-FFF2-40B4-BE49-F238E27FC236}">
                  <a16:creationId xmlns:a16="http://schemas.microsoft.com/office/drawing/2014/main" id="{8DF056EF-E984-4F13-9D8A-3325239D5D18}"/>
                </a:ext>
              </a:extLst>
            </p:cNvPr>
            <p:cNvSpPr>
              <a:spLocks noChangeShapeType="1"/>
            </p:cNvSpPr>
            <p:nvPr/>
          </p:nvSpPr>
          <p:spPr bwMode="auto">
            <a:xfrm flipH="1">
              <a:off x="5590661" y="2616532"/>
              <a:ext cx="0" cy="166217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56" name="Text Box 1028">
              <a:extLst>
                <a:ext uri="{FF2B5EF4-FFF2-40B4-BE49-F238E27FC236}">
                  <a16:creationId xmlns:a16="http://schemas.microsoft.com/office/drawing/2014/main" id="{878EEAF0-2401-42FE-A9F9-D4624FD715EB}"/>
                </a:ext>
              </a:extLst>
            </p:cNvPr>
            <p:cNvSpPr txBox="1">
              <a:spLocks noChangeArrowheads="1"/>
            </p:cNvSpPr>
            <p:nvPr/>
          </p:nvSpPr>
          <p:spPr bwMode="auto">
            <a:xfrm>
              <a:off x="179512" y="4366398"/>
              <a:ext cx="1000373" cy="45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789" tIns="60894" rIns="121789" bIns="60894">
              <a:spAutoFit/>
            </a:bodyP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algn="r" defTabSz="1217613" eaLnBrk="1" fontAlgn="auto" latinLnBrk="0" hangingPunct="1">
                <a:lnSpc>
                  <a:spcPct val="100000"/>
                </a:lnSpc>
                <a:spcBef>
                  <a:spcPct val="50000"/>
                </a:spcBef>
                <a:spcAft>
                  <a:spcPts val="0"/>
                </a:spcAft>
                <a:buClrTx/>
                <a:buSzTx/>
                <a:buFontTx/>
                <a:buNone/>
                <a:tabLst/>
                <a:defRPr/>
              </a:pPr>
              <a:r>
                <a:rPr kumimoji="0" lang="en-US" altLang="en-US" sz="1000" b="0" i="0" u="none" strike="noStrike" kern="0" cap="none" spc="0" normalizeH="0" baseline="0" noProof="0" dirty="0">
                  <a:ln>
                    <a:noFill/>
                  </a:ln>
                  <a:solidFill>
                    <a:prstClr val="black"/>
                  </a:solidFill>
                  <a:effectLst/>
                  <a:uLnTx/>
                  <a:uFillTx/>
                  <a:latin typeface="Helvetica" panose="020B0604020202020204" pitchFamily="34" charset="0"/>
                  <a:cs typeface="Helvetica" panose="020B0604020202020204" pitchFamily="34" charset="0"/>
                </a:rPr>
                <a:t>Main Compressor</a:t>
              </a:r>
            </a:p>
          </p:txBody>
        </p:sp>
        <p:sp>
          <p:nvSpPr>
            <p:cNvPr id="157" name="Text Box 1029">
              <a:extLst>
                <a:ext uri="{FF2B5EF4-FFF2-40B4-BE49-F238E27FC236}">
                  <a16:creationId xmlns:a16="http://schemas.microsoft.com/office/drawing/2014/main" id="{8EB6B7DF-6A54-4920-A2E4-13F537099386}"/>
                </a:ext>
              </a:extLst>
            </p:cNvPr>
            <p:cNvSpPr txBox="1">
              <a:spLocks noChangeArrowheads="1"/>
            </p:cNvSpPr>
            <p:nvPr/>
          </p:nvSpPr>
          <p:spPr bwMode="auto">
            <a:xfrm>
              <a:off x="6985404" y="4365104"/>
              <a:ext cx="1019029" cy="45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789" tIns="60894" rIns="121789" bIns="60894">
              <a:spAutoFit/>
            </a:bodyP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algn="r" defTabSz="1217613" eaLnBrk="1" fontAlgn="auto" latinLnBrk="0" hangingPunct="1">
                <a:lnSpc>
                  <a:spcPct val="100000"/>
                </a:lnSpc>
                <a:spcBef>
                  <a:spcPct val="50000"/>
                </a:spcBef>
                <a:spcAft>
                  <a:spcPts val="0"/>
                </a:spcAft>
                <a:buClrTx/>
                <a:buSzTx/>
                <a:buFontTx/>
                <a:buNone/>
                <a:tabLst/>
                <a:defRPr/>
              </a:pPr>
              <a:r>
                <a:rPr kumimoji="0" lang="en-US" altLang="en-US" sz="1000" b="0" i="0" u="none" strike="noStrike" kern="0" cap="none" spc="0" normalizeH="0" baseline="0" noProof="0" dirty="0">
                  <a:ln>
                    <a:noFill/>
                  </a:ln>
                  <a:solidFill>
                    <a:prstClr val="black"/>
                  </a:solidFill>
                  <a:effectLst/>
                  <a:uLnTx/>
                  <a:uFillTx/>
                  <a:latin typeface="Helvetica" panose="020B0604020202020204" pitchFamily="34" charset="0"/>
                  <a:cs typeface="Helvetica" panose="020B0604020202020204" pitchFamily="34" charset="0"/>
                </a:rPr>
                <a:t>Recovery Compressor</a:t>
              </a:r>
            </a:p>
          </p:txBody>
        </p:sp>
        <p:sp>
          <p:nvSpPr>
            <p:cNvPr id="158" name="Text Box 1030">
              <a:extLst>
                <a:ext uri="{FF2B5EF4-FFF2-40B4-BE49-F238E27FC236}">
                  <a16:creationId xmlns:a16="http://schemas.microsoft.com/office/drawing/2014/main" id="{7335B230-8FF8-472D-A890-5480E3FB5A47}"/>
                </a:ext>
              </a:extLst>
            </p:cNvPr>
            <p:cNvSpPr txBox="1">
              <a:spLocks noChangeArrowheads="1"/>
            </p:cNvSpPr>
            <p:nvPr/>
          </p:nvSpPr>
          <p:spPr bwMode="auto">
            <a:xfrm>
              <a:off x="1276776" y="1683996"/>
              <a:ext cx="629153" cy="45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789" tIns="60894" rIns="121789" bIns="60894">
              <a:spAutoFit/>
            </a:bodyP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algn="ctr" defTabSz="1217613" eaLnBrk="1" fontAlgn="auto" latinLnBrk="0" hangingPunct="1">
                <a:lnSpc>
                  <a:spcPct val="100000"/>
                </a:lnSpc>
                <a:spcBef>
                  <a:spcPct val="50000"/>
                </a:spcBef>
                <a:spcAft>
                  <a:spcPts val="0"/>
                </a:spcAft>
                <a:buClrTx/>
                <a:buSzTx/>
                <a:buFontTx/>
                <a:buNone/>
                <a:tabLst/>
                <a:defRPr/>
              </a:pPr>
              <a:r>
                <a:rPr kumimoji="0" lang="en-US" altLang="en-US" sz="1000" b="0" i="0" u="none" strike="noStrike" kern="0" cap="none" spc="0" normalizeH="0" baseline="0" noProof="0" dirty="0">
                  <a:ln>
                    <a:noFill/>
                  </a:ln>
                  <a:solidFill>
                    <a:prstClr val="black"/>
                  </a:solidFill>
                  <a:effectLst/>
                  <a:uLnTx/>
                  <a:uFillTx/>
                  <a:latin typeface="Helvetica" panose="020B0604020202020204" pitchFamily="34" charset="0"/>
                  <a:cs typeface="Helvetica" panose="020B0604020202020204" pitchFamily="34" charset="0"/>
                </a:rPr>
                <a:t>Cold Box</a:t>
              </a:r>
            </a:p>
          </p:txBody>
        </p:sp>
        <p:sp>
          <p:nvSpPr>
            <p:cNvPr id="159" name="Text Box 1031">
              <a:extLst>
                <a:ext uri="{FF2B5EF4-FFF2-40B4-BE49-F238E27FC236}">
                  <a16:creationId xmlns:a16="http://schemas.microsoft.com/office/drawing/2014/main" id="{05657144-3AFF-4763-ACBC-8F55E0559BD2}"/>
                </a:ext>
              </a:extLst>
            </p:cNvPr>
            <p:cNvSpPr txBox="1">
              <a:spLocks noChangeArrowheads="1"/>
            </p:cNvSpPr>
            <p:nvPr/>
          </p:nvSpPr>
          <p:spPr bwMode="auto">
            <a:xfrm>
              <a:off x="15244" y="1712640"/>
              <a:ext cx="764401" cy="290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789" tIns="60894" rIns="121789" bIns="60894">
              <a:spAutoFit/>
            </a:bodyP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algn="ctr" defTabSz="1217613" eaLnBrk="1" fontAlgn="auto" latinLnBrk="0" hangingPunct="1">
                <a:lnSpc>
                  <a:spcPct val="100000"/>
                </a:lnSpc>
                <a:spcBef>
                  <a:spcPct val="50000"/>
                </a:spcBef>
                <a:spcAft>
                  <a:spcPts val="0"/>
                </a:spcAft>
                <a:buClrTx/>
                <a:buSzTx/>
                <a:buFontTx/>
                <a:buNone/>
                <a:tabLst/>
                <a:defRPr/>
              </a:pPr>
              <a:r>
                <a:rPr kumimoji="0" lang="en-US" altLang="en-US" sz="1000" b="0" i="0" u="none" strike="noStrike" kern="0" cap="none" spc="0" normalizeH="0" baseline="0" noProof="0" dirty="0">
                  <a:ln>
                    <a:noFill/>
                  </a:ln>
                  <a:solidFill>
                    <a:prstClr val="black"/>
                  </a:solidFill>
                  <a:effectLst/>
                  <a:uLnTx/>
                  <a:uFillTx/>
                  <a:latin typeface="Helvetica" panose="020B0604020202020204" pitchFamily="34" charset="0"/>
                  <a:cs typeface="Helvetica" panose="020B0604020202020204" pitchFamily="34" charset="0"/>
                </a:rPr>
                <a:t>Dewar</a:t>
              </a:r>
            </a:p>
          </p:txBody>
        </p:sp>
        <p:sp>
          <p:nvSpPr>
            <p:cNvPr id="160" name="Line 1032">
              <a:extLst>
                <a:ext uri="{FF2B5EF4-FFF2-40B4-BE49-F238E27FC236}">
                  <a16:creationId xmlns:a16="http://schemas.microsoft.com/office/drawing/2014/main" id="{87DD7528-CDC2-4AD7-BA1B-5D19E0DCC527}"/>
                </a:ext>
              </a:extLst>
            </p:cNvPr>
            <p:cNvSpPr>
              <a:spLocks noChangeShapeType="1"/>
            </p:cNvSpPr>
            <p:nvPr/>
          </p:nvSpPr>
          <p:spPr bwMode="auto">
            <a:xfrm flipH="1">
              <a:off x="3637877" y="1093287"/>
              <a:ext cx="462056"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61" name="Line 1033">
              <a:extLst>
                <a:ext uri="{FF2B5EF4-FFF2-40B4-BE49-F238E27FC236}">
                  <a16:creationId xmlns:a16="http://schemas.microsoft.com/office/drawing/2014/main" id="{5596599F-DC79-41B0-8E7F-8EBC2CE805FB}"/>
                </a:ext>
              </a:extLst>
            </p:cNvPr>
            <p:cNvSpPr>
              <a:spLocks noChangeShapeType="1"/>
            </p:cNvSpPr>
            <p:nvPr/>
          </p:nvSpPr>
          <p:spPr bwMode="auto">
            <a:xfrm>
              <a:off x="4106118" y="1093287"/>
              <a:ext cx="0" cy="1417522"/>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62" name="Line 1034">
              <a:extLst>
                <a:ext uri="{FF2B5EF4-FFF2-40B4-BE49-F238E27FC236}">
                  <a16:creationId xmlns:a16="http://schemas.microsoft.com/office/drawing/2014/main" id="{EA61A34A-6EEE-4550-A9A0-4B7C57434E1D}"/>
                </a:ext>
              </a:extLst>
            </p:cNvPr>
            <p:cNvSpPr>
              <a:spLocks noChangeShapeType="1"/>
            </p:cNvSpPr>
            <p:nvPr/>
          </p:nvSpPr>
          <p:spPr bwMode="auto">
            <a:xfrm flipH="1">
              <a:off x="5176831" y="1093287"/>
              <a:ext cx="504796"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63" name="Line 1035">
              <a:extLst>
                <a:ext uri="{FF2B5EF4-FFF2-40B4-BE49-F238E27FC236}">
                  <a16:creationId xmlns:a16="http://schemas.microsoft.com/office/drawing/2014/main" id="{FEA54414-C754-4804-BE1B-BD06AEE8511B}"/>
                </a:ext>
              </a:extLst>
            </p:cNvPr>
            <p:cNvSpPr>
              <a:spLocks noChangeShapeType="1"/>
            </p:cNvSpPr>
            <p:nvPr/>
          </p:nvSpPr>
          <p:spPr bwMode="auto">
            <a:xfrm>
              <a:off x="5676751" y="1093287"/>
              <a:ext cx="0" cy="1417524"/>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64" name="Line 1036">
              <a:extLst>
                <a:ext uri="{FF2B5EF4-FFF2-40B4-BE49-F238E27FC236}">
                  <a16:creationId xmlns:a16="http://schemas.microsoft.com/office/drawing/2014/main" id="{7257F8D6-5E47-4937-A602-11B0E92F4B0B}"/>
                </a:ext>
              </a:extLst>
            </p:cNvPr>
            <p:cNvSpPr>
              <a:spLocks noChangeShapeType="1"/>
            </p:cNvSpPr>
            <p:nvPr/>
          </p:nvSpPr>
          <p:spPr bwMode="auto">
            <a:xfrm flipH="1">
              <a:off x="6819964" y="1093287"/>
              <a:ext cx="660482"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65" name="Line 1037">
              <a:extLst>
                <a:ext uri="{FF2B5EF4-FFF2-40B4-BE49-F238E27FC236}">
                  <a16:creationId xmlns:a16="http://schemas.microsoft.com/office/drawing/2014/main" id="{27EC3D1B-12BD-40BE-8A23-84115BCF6F7B}"/>
                </a:ext>
              </a:extLst>
            </p:cNvPr>
            <p:cNvSpPr>
              <a:spLocks noChangeShapeType="1"/>
            </p:cNvSpPr>
            <p:nvPr/>
          </p:nvSpPr>
          <p:spPr bwMode="auto">
            <a:xfrm>
              <a:off x="7480446" y="1093288"/>
              <a:ext cx="0" cy="1417524"/>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66" name="Oval 1077">
              <a:extLst>
                <a:ext uri="{FF2B5EF4-FFF2-40B4-BE49-F238E27FC236}">
                  <a16:creationId xmlns:a16="http://schemas.microsoft.com/office/drawing/2014/main" id="{DC6F3E89-43DD-4A93-8482-9E1B7E2CBECA}"/>
                </a:ext>
              </a:extLst>
            </p:cNvPr>
            <p:cNvSpPr>
              <a:spLocks noChangeArrowheads="1"/>
            </p:cNvSpPr>
            <p:nvPr/>
          </p:nvSpPr>
          <p:spPr bwMode="auto">
            <a:xfrm>
              <a:off x="2137836" y="5438705"/>
              <a:ext cx="153210" cy="154499"/>
            </a:xfrm>
            <a:prstGeom prst="ellipse">
              <a:avLst/>
            </a:prstGeom>
            <a:solidFill>
              <a:srgbClr val="4BACC6">
                <a:lumMod val="60000"/>
                <a:lumOff val="40000"/>
              </a:srgbClr>
            </a:solidFill>
            <a:ln w="9525">
              <a:solidFill>
                <a:sysClr val="windowText" lastClr="000000"/>
              </a:solidFill>
              <a:round/>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67" name="Line 1078">
              <a:extLst>
                <a:ext uri="{FF2B5EF4-FFF2-40B4-BE49-F238E27FC236}">
                  <a16:creationId xmlns:a16="http://schemas.microsoft.com/office/drawing/2014/main" id="{36E78BB2-122F-49B3-8BA8-014A48469DCD}"/>
                </a:ext>
              </a:extLst>
            </p:cNvPr>
            <p:cNvSpPr>
              <a:spLocks noChangeShapeType="1"/>
            </p:cNvSpPr>
            <p:nvPr/>
          </p:nvSpPr>
          <p:spPr bwMode="auto">
            <a:xfrm>
              <a:off x="2214441" y="5320255"/>
              <a:ext cx="0" cy="118449"/>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68" name="Oval 1107">
              <a:extLst>
                <a:ext uri="{FF2B5EF4-FFF2-40B4-BE49-F238E27FC236}">
                  <a16:creationId xmlns:a16="http://schemas.microsoft.com/office/drawing/2014/main" id="{A2E51719-C3E4-4BF2-A283-C1C0DC283F36}"/>
                </a:ext>
              </a:extLst>
            </p:cNvPr>
            <p:cNvSpPr>
              <a:spLocks noChangeArrowheads="1"/>
            </p:cNvSpPr>
            <p:nvPr/>
          </p:nvSpPr>
          <p:spPr bwMode="auto">
            <a:xfrm rot="10800000">
              <a:off x="1046122" y="2379157"/>
              <a:ext cx="154499" cy="154499"/>
            </a:xfrm>
            <a:prstGeom prst="ellipse">
              <a:avLst/>
            </a:prstGeom>
            <a:solidFill>
              <a:srgbClr val="4BACC6">
                <a:lumMod val="60000"/>
                <a:lumOff val="40000"/>
              </a:srgbClr>
            </a:solidFill>
            <a:ln w="9525">
              <a:solidFill>
                <a:sysClr val="windowText" lastClr="000000"/>
              </a:solidFill>
              <a:round/>
              <a:headEnd/>
              <a:tailEnd/>
            </a:ln>
          </p:spPr>
          <p:txBody>
            <a:bodyPr rot="10800000"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69" name="Line 1108">
              <a:extLst>
                <a:ext uri="{FF2B5EF4-FFF2-40B4-BE49-F238E27FC236}">
                  <a16:creationId xmlns:a16="http://schemas.microsoft.com/office/drawing/2014/main" id="{E3FC8690-D902-4785-A662-CFE57F749AF1}"/>
                </a:ext>
              </a:extLst>
            </p:cNvPr>
            <p:cNvSpPr>
              <a:spLocks noChangeShapeType="1"/>
            </p:cNvSpPr>
            <p:nvPr/>
          </p:nvSpPr>
          <p:spPr bwMode="auto">
            <a:xfrm rot="10800000">
              <a:off x="1123371" y="2533655"/>
              <a:ext cx="0" cy="118449"/>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70" name="Oval 1131">
              <a:extLst>
                <a:ext uri="{FF2B5EF4-FFF2-40B4-BE49-F238E27FC236}">
                  <a16:creationId xmlns:a16="http://schemas.microsoft.com/office/drawing/2014/main" id="{337A8B0D-C9CF-4546-AEFA-905E23A3B083}"/>
                </a:ext>
              </a:extLst>
            </p:cNvPr>
            <p:cNvSpPr>
              <a:spLocks noChangeArrowheads="1"/>
            </p:cNvSpPr>
            <p:nvPr/>
          </p:nvSpPr>
          <p:spPr bwMode="auto">
            <a:xfrm rot="10800000">
              <a:off x="265093" y="6176436"/>
              <a:ext cx="154499" cy="153770"/>
            </a:xfrm>
            <a:prstGeom prst="ellipse">
              <a:avLst/>
            </a:prstGeom>
            <a:solidFill>
              <a:srgbClr val="4BACC6">
                <a:lumMod val="60000"/>
                <a:lumOff val="40000"/>
              </a:srgbClr>
            </a:solidFill>
            <a:ln w="9525">
              <a:solidFill>
                <a:sysClr val="windowText" lastClr="000000"/>
              </a:solidFill>
              <a:round/>
              <a:headEnd/>
              <a:tailEnd/>
            </a:ln>
          </p:spPr>
          <p:txBody>
            <a:bodyPr rot="10800000"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71" name="Line 1132">
              <a:extLst>
                <a:ext uri="{FF2B5EF4-FFF2-40B4-BE49-F238E27FC236}">
                  <a16:creationId xmlns:a16="http://schemas.microsoft.com/office/drawing/2014/main" id="{2CACDB4B-3ABE-43BA-932F-2A083B07AC43}"/>
                </a:ext>
              </a:extLst>
            </p:cNvPr>
            <p:cNvSpPr>
              <a:spLocks noChangeShapeType="1"/>
            </p:cNvSpPr>
            <p:nvPr/>
          </p:nvSpPr>
          <p:spPr bwMode="auto">
            <a:xfrm rot="10800000">
              <a:off x="342343" y="6330205"/>
              <a:ext cx="0" cy="11789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72" name="Oval 1145">
              <a:extLst>
                <a:ext uri="{FF2B5EF4-FFF2-40B4-BE49-F238E27FC236}">
                  <a16:creationId xmlns:a16="http://schemas.microsoft.com/office/drawing/2014/main" id="{934CA167-486B-4B7A-9B30-683643AF4968}"/>
                </a:ext>
              </a:extLst>
            </p:cNvPr>
            <p:cNvSpPr>
              <a:spLocks noChangeArrowheads="1"/>
            </p:cNvSpPr>
            <p:nvPr/>
          </p:nvSpPr>
          <p:spPr bwMode="auto">
            <a:xfrm>
              <a:off x="5392786" y="5452902"/>
              <a:ext cx="153212" cy="154499"/>
            </a:xfrm>
            <a:prstGeom prst="ellipse">
              <a:avLst/>
            </a:prstGeom>
            <a:solidFill>
              <a:srgbClr val="4BACC6">
                <a:lumMod val="60000"/>
                <a:lumOff val="40000"/>
              </a:srgbClr>
            </a:solidFill>
            <a:ln w="9525">
              <a:solidFill>
                <a:sysClr val="windowText" lastClr="000000"/>
              </a:solidFill>
              <a:round/>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73" name="Line 1146">
              <a:extLst>
                <a:ext uri="{FF2B5EF4-FFF2-40B4-BE49-F238E27FC236}">
                  <a16:creationId xmlns:a16="http://schemas.microsoft.com/office/drawing/2014/main" id="{4CB63D52-3C1E-4928-81E6-10ED7078F125}"/>
                </a:ext>
              </a:extLst>
            </p:cNvPr>
            <p:cNvSpPr>
              <a:spLocks noChangeShapeType="1"/>
            </p:cNvSpPr>
            <p:nvPr/>
          </p:nvSpPr>
          <p:spPr bwMode="auto">
            <a:xfrm>
              <a:off x="5469392" y="5334452"/>
              <a:ext cx="0" cy="118449"/>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74" name="Line 1148">
              <a:extLst>
                <a:ext uri="{FF2B5EF4-FFF2-40B4-BE49-F238E27FC236}">
                  <a16:creationId xmlns:a16="http://schemas.microsoft.com/office/drawing/2014/main" id="{05CCEA0D-8C2F-4161-AD2A-9FB88B0B4CF8}"/>
                </a:ext>
              </a:extLst>
            </p:cNvPr>
            <p:cNvSpPr>
              <a:spLocks noChangeShapeType="1"/>
            </p:cNvSpPr>
            <p:nvPr/>
          </p:nvSpPr>
          <p:spPr bwMode="auto">
            <a:xfrm>
              <a:off x="2362844" y="5890465"/>
              <a:ext cx="0" cy="55763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75" name="Oval 1150">
              <a:extLst>
                <a:ext uri="{FF2B5EF4-FFF2-40B4-BE49-F238E27FC236}">
                  <a16:creationId xmlns:a16="http://schemas.microsoft.com/office/drawing/2014/main" id="{034E9BBB-2CC9-4ED0-B9E9-0FE8449433E6}"/>
                </a:ext>
              </a:extLst>
            </p:cNvPr>
            <p:cNvSpPr>
              <a:spLocks noChangeArrowheads="1"/>
            </p:cNvSpPr>
            <p:nvPr/>
          </p:nvSpPr>
          <p:spPr bwMode="auto">
            <a:xfrm>
              <a:off x="1052285" y="5984041"/>
              <a:ext cx="154499" cy="153770"/>
            </a:xfrm>
            <a:prstGeom prst="ellipse">
              <a:avLst/>
            </a:prstGeom>
            <a:solidFill>
              <a:srgbClr val="4BACC6">
                <a:lumMod val="60000"/>
                <a:lumOff val="40000"/>
              </a:srgbClr>
            </a:solidFill>
            <a:ln w="9525">
              <a:solidFill>
                <a:sysClr val="windowText" lastClr="000000"/>
              </a:solidFill>
              <a:round/>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76" name="Line 1151">
              <a:extLst>
                <a:ext uri="{FF2B5EF4-FFF2-40B4-BE49-F238E27FC236}">
                  <a16:creationId xmlns:a16="http://schemas.microsoft.com/office/drawing/2014/main" id="{122AE768-2C1A-4DE2-B1A1-3C69C10D8C57}"/>
                </a:ext>
              </a:extLst>
            </p:cNvPr>
            <p:cNvSpPr>
              <a:spLocks noChangeShapeType="1"/>
            </p:cNvSpPr>
            <p:nvPr/>
          </p:nvSpPr>
          <p:spPr bwMode="auto">
            <a:xfrm>
              <a:off x="1129534" y="5866150"/>
              <a:ext cx="0" cy="11789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77" name="Oval 1158">
              <a:extLst>
                <a:ext uri="{FF2B5EF4-FFF2-40B4-BE49-F238E27FC236}">
                  <a16:creationId xmlns:a16="http://schemas.microsoft.com/office/drawing/2014/main" id="{FA5D1FCF-4A36-4AA8-9901-F5E121752B02}"/>
                </a:ext>
              </a:extLst>
            </p:cNvPr>
            <p:cNvSpPr>
              <a:spLocks noChangeArrowheads="1"/>
            </p:cNvSpPr>
            <p:nvPr/>
          </p:nvSpPr>
          <p:spPr bwMode="auto">
            <a:xfrm flipH="1">
              <a:off x="5392786" y="4879548"/>
              <a:ext cx="154499" cy="154499"/>
            </a:xfrm>
            <a:prstGeom prst="ellipse">
              <a:avLst/>
            </a:prstGeom>
            <a:solidFill>
              <a:srgbClr val="4BACC6">
                <a:lumMod val="60000"/>
                <a:lumOff val="40000"/>
              </a:srgbClr>
            </a:solidFill>
            <a:ln w="9525">
              <a:solidFill>
                <a:sysClr val="windowText" lastClr="000000"/>
              </a:solidFill>
              <a:round/>
              <a:headEnd/>
              <a:tailEnd/>
            </a:ln>
          </p:spPr>
          <p:txBody>
            <a:bodyPr rot="10800000" vert="eaVert"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78" name="Line 1159">
              <a:extLst>
                <a:ext uri="{FF2B5EF4-FFF2-40B4-BE49-F238E27FC236}">
                  <a16:creationId xmlns:a16="http://schemas.microsoft.com/office/drawing/2014/main" id="{411B595A-02FE-4DB0-8CB3-2284C96B2550}"/>
                </a:ext>
              </a:extLst>
            </p:cNvPr>
            <p:cNvSpPr>
              <a:spLocks noChangeShapeType="1"/>
            </p:cNvSpPr>
            <p:nvPr/>
          </p:nvSpPr>
          <p:spPr bwMode="auto">
            <a:xfrm flipH="1">
              <a:off x="5470035" y="4761100"/>
              <a:ext cx="0" cy="118449"/>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79" name="AutoShape 1272">
              <a:extLst>
                <a:ext uri="{FF2B5EF4-FFF2-40B4-BE49-F238E27FC236}">
                  <a16:creationId xmlns:a16="http://schemas.microsoft.com/office/drawing/2014/main" id="{5B657662-D16A-42D9-91EF-9D21BE1A16A3}"/>
                </a:ext>
              </a:extLst>
            </p:cNvPr>
            <p:cNvSpPr>
              <a:spLocks noChangeArrowheads="1"/>
            </p:cNvSpPr>
            <p:nvPr/>
          </p:nvSpPr>
          <p:spPr bwMode="auto">
            <a:xfrm>
              <a:off x="2957656" y="6136522"/>
              <a:ext cx="156215" cy="233036"/>
            </a:xfrm>
            <a:prstGeom prst="flowChartCollate">
              <a:avLst/>
            </a:prstGeom>
            <a:solidFill>
              <a:srgbClr val="4BACC6">
                <a:lumMod val="60000"/>
                <a:lumOff val="40000"/>
              </a:srgbClr>
            </a:solid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80" name="Line 1274">
              <a:extLst>
                <a:ext uri="{FF2B5EF4-FFF2-40B4-BE49-F238E27FC236}">
                  <a16:creationId xmlns:a16="http://schemas.microsoft.com/office/drawing/2014/main" id="{83F390CC-8132-4FFE-9A4C-F9E0C0E94912}"/>
                </a:ext>
              </a:extLst>
            </p:cNvPr>
            <p:cNvSpPr>
              <a:spLocks noChangeShapeType="1"/>
            </p:cNvSpPr>
            <p:nvPr/>
          </p:nvSpPr>
          <p:spPr bwMode="auto">
            <a:xfrm flipH="1">
              <a:off x="2919891" y="6253040"/>
              <a:ext cx="116731"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81" name="Rectangle 1276">
              <a:extLst>
                <a:ext uri="{FF2B5EF4-FFF2-40B4-BE49-F238E27FC236}">
                  <a16:creationId xmlns:a16="http://schemas.microsoft.com/office/drawing/2014/main" id="{AC19A529-7EC4-4216-B490-EA254AA9A189}"/>
                </a:ext>
              </a:extLst>
            </p:cNvPr>
            <p:cNvSpPr>
              <a:spLocks noChangeArrowheads="1"/>
            </p:cNvSpPr>
            <p:nvPr/>
          </p:nvSpPr>
          <p:spPr bwMode="auto">
            <a:xfrm>
              <a:off x="2840924" y="6213629"/>
              <a:ext cx="39483" cy="78821"/>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82" name="Rectangle 1277">
              <a:extLst>
                <a:ext uri="{FF2B5EF4-FFF2-40B4-BE49-F238E27FC236}">
                  <a16:creationId xmlns:a16="http://schemas.microsoft.com/office/drawing/2014/main" id="{31FDC118-8373-42A3-A67D-9DCC137E2FC4}"/>
                </a:ext>
              </a:extLst>
            </p:cNvPr>
            <p:cNvSpPr>
              <a:spLocks noChangeArrowheads="1"/>
            </p:cNvSpPr>
            <p:nvPr/>
          </p:nvSpPr>
          <p:spPr bwMode="auto">
            <a:xfrm>
              <a:off x="2880407" y="6213629"/>
              <a:ext cx="39483" cy="78821"/>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83" name="Line 1279">
              <a:extLst>
                <a:ext uri="{FF2B5EF4-FFF2-40B4-BE49-F238E27FC236}">
                  <a16:creationId xmlns:a16="http://schemas.microsoft.com/office/drawing/2014/main" id="{22FC25E3-60EC-4B76-B6AD-A3E3AE5BD4CF}"/>
                </a:ext>
              </a:extLst>
            </p:cNvPr>
            <p:cNvSpPr>
              <a:spLocks noChangeShapeType="1"/>
            </p:cNvSpPr>
            <p:nvPr/>
          </p:nvSpPr>
          <p:spPr bwMode="auto">
            <a:xfrm>
              <a:off x="3035334" y="6369558"/>
              <a:ext cx="0" cy="78536"/>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84" name="Line 1280">
              <a:extLst>
                <a:ext uri="{FF2B5EF4-FFF2-40B4-BE49-F238E27FC236}">
                  <a16:creationId xmlns:a16="http://schemas.microsoft.com/office/drawing/2014/main" id="{C4A7AE7D-7DC5-4FBC-9565-C0030F818E25}"/>
                </a:ext>
              </a:extLst>
            </p:cNvPr>
            <p:cNvSpPr>
              <a:spLocks noChangeShapeType="1"/>
            </p:cNvSpPr>
            <p:nvPr/>
          </p:nvSpPr>
          <p:spPr bwMode="auto">
            <a:xfrm>
              <a:off x="3035334" y="6059273"/>
              <a:ext cx="0" cy="78537"/>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85" name="Line 171">
              <a:extLst>
                <a:ext uri="{FF2B5EF4-FFF2-40B4-BE49-F238E27FC236}">
                  <a16:creationId xmlns:a16="http://schemas.microsoft.com/office/drawing/2014/main" id="{986AB4FB-3F89-4260-A832-4BFCEDB0010B}"/>
                </a:ext>
              </a:extLst>
            </p:cNvPr>
            <p:cNvSpPr>
              <a:spLocks noChangeShapeType="1"/>
            </p:cNvSpPr>
            <p:nvPr/>
          </p:nvSpPr>
          <p:spPr bwMode="auto">
            <a:xfrm>
              <a:off x="166382" y="2652105"/>
              <a:ext cx="0" cy="3794704"/>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86" name="Text Box 293">
              <a:extLst>
                <a:ext uri="{FF2B5EF4-FFF2-40B4-BE49-F238E27FC236}">
                  <a16:creationId xmlns:a16="http://schemas.microsoft.com/office/drawing/2014/main" id="{8F0DFF5C-47D0-44B4-8D01-9B422C002106}"/>
                </a:ext>
              </a:extLst>
            </p:cNvPr>
            <p:cNvSpPr txBox="1">
              <a:spLocks noChangeArrowheads="1"/>
            </p:cNvSpPr>
            <p:nvPr/>
          </p:nvSpPr>
          <p:spPr bwMode="auto">
            <a:xfrm>
              <a:off x="5949682" y="4661260"/>
              <a:ext cx="717012" cy="258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91427" tIns="45713" rIns="91427" bIns="45713">
              <a:spAutoFit/>
            </a:bodyP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algn="ctr" defTabSz="1217613" eaLnBrk="1" fontAlgn="auto" latinLnBrk="0" hangingPunct="1">
                <a:lnSpc>
                  <a:spcPct val="100000"/>
                </a:lnSpc>
                <a:spcBef>
                  <a:spcPct val="50000"/>
                </a:spcBef>
                <a:spcAft>
                  <a:spcPts val="0"/>
                </a:spcAft>
                <a:buClrTx/>
                <a:buSzTx/>
                <a:buFontTx/>
                <a:buNone/>
                <a:tabLst/>
                <a:defRPr/>
              </a:pPr>
              <a:r>
                <a:rPr kumimoji="0" lang="en-US" altLang="en-US" sz="1000" b="0" i="0" u="none" strike="noStrike" kern="0" cap="none" spc="0" normalizeH="0" baseline="0" noProof="0" dirty="0">
                  <a:ln>
                    <a:noFill/>
                  </a:ln>
                  <a:solidFill>
                    <a:prstClr val="black"/>
                  </a:solidFill>
                  <a:effectLst/>
                  <a:uLnTx/>
                  <a:uFillTx/>
                  <a:latin typeface="Helvetica" panose="020B0604020202020204" pitchFamily="34" charset="0"/>
                  <a:cs typeface="Helvetica" panose="020B0604020202020204" pitchFamily="34" charset="0"/>
                </a:rPr>
                <a:t>Purifier</a:t>
              </a:r>
            </a:p>
          </p:txBody>
        </p:sp>
        <p:sp>
          <p:nvSpPr>
            <p:cNvPr id="187" name="Line 280">
              <a:extLst>
                <a:ext uri="{FF2B5EF4-FFF2-40B4-BE49-F238E27FC236}">
                  <a16:creationId xmlns:a16="http://schemas.microsoft.com/office/drawing/2014/main" id="{35A47646-9AD3-49B0-8981-795F466F09BF}"/>
                </a:ext>
              </a:extLst>
            </p:cNvPr>
            <p:cNvSpPr>
              <a:spLocks noChangeShapeType="1"/>
            </p:cNvSpPr>
            <p:nvPr/>
          </p:nvSpPr>
          <p:spPr bwMode="auto">
            <a:xfrm flipH="1" flipV="1">
              <a:off x="3704673" y="4181159"/>
              <a:ext cx="925059"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88" name="Line 277">
              <a:extLst>
                <a:ext uri="{FF2B5EF4-FFF2-40B4-BE49-F238E27FC236}">
                  <a16:creationId xmlns:a16="http://schemas.microsoft.com/office/drawing/2014/main" id="{2E108244-AE69-4F42-9C9A-A3D0CEDCE35E}"/>
                </a:ext>
              </a:extLst>
            </p:cNvPr>
            <p:cNvSpPr>
              <a:spLocks noChangeShapeType="1"/>
            </p:cNvSpPr>
            <p:nvPr/>
          </p:nvSpPr>
          <p:spPr bwMode="auto">
            <a:xfrm>
              <a:off x="4630235" y="4181159"/>
              <a:ext cx="0" cy="523677"/>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89" name="Line 280">
              <a:extLst>
                <a:ext uri="{FF2B5EF4-FFF2-40B4-BE49-F238E27FC236}">
                  <a16:creationId xmlns:a16="http://schemas.microsoft.com/office/drawing/2014/main" id="{0898F032-9984-407B-994A-884754D1B40A}"/>
                </a:ext>
              </a:extLst>
            </p:cNvPr>
            <p:cNvSpPr>
              <a:spLocks noChangeShapeType="1"/>
            </p:cNvSpPr>
            <p:nvPr/>
          </p:nvSpPr>
          <p:spPr bwMode="auto">
            <a:xfrm flipH="1" flipV="1">
              <a:off x="3705318" y="3998569"/>
              <a:ext cx="1012607"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90" name="Rectangle 374">
              <a:extLst>
                <a:ext uri="{FF2B5EF4-FFF2-40B4-BE49-F238E27FC236}">
                  <a16:creationId xmlns:a16="http://schemas.microsoft.com/office/drawing/2014/main" id="{19A058D9-B893-4705-8640-18A9A4C486DA}"/>
                </a:ext>
              </a:extLst>
            </p:cNvPr>
            <p:cNvSpPr>
              <a:spLocks noChangeArrowheads="1"/>
            </p:cNvSpPr>
            <p:nvPr/>
          </p:nvSpPr>
          <p:spPr bwMode="auto">
            <a:xfrm>
              <a:off x="3249058" y="2026715"/>
              <a:ext cx="731293" cy="164799"/>
            </a:xfrm>
            <a:prstGeom prst="rect">
              <a:avLst/>
            </a:prstGeom>
            <a:noFill/>
            <a:ln w="9525">
              <a:solidFill>
                <a:sysClr val="windowText" lastClr="000000"/>
              </a:solidFill>
              <a:miter lim="800000"/>
              <a:headEnd/>
              <a:tailEnd/>
            </a:ln>
            <a:extLst>
              <a:ext uri="{909E8E84-426E-40DD-AFC4-6F175D3DCCD1}">
                <a14:hiddenFill xmlns:a14="http://schemas.microsoft.com/office/drawing/2010/main">
                  <a:solidFill>
                    <a:srgbClr val="FFFFFF"/>
                  </a:solidFill>
                </a14:hiddenFill>
              </a:ext>
            </a:extLst>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91" name="Rectangle 375">
              <a:extLst>
                <a:ext uri="{FF2B5EF4-FFF2-40B4-BE49-F238E27FC236}">
                  <a16:creationId xmlns:a16="http://schemas.microsoft.com/office/drawing/2014/main" id="{0288D8DE-45A1-4A74-93A6-F4031C2F360F}"/>
                </a:ext>
              </a:extLst>
            </p:cNvPr>
            <p:cNvSpPr>
              <a:spLocks noChangeArrowheads="1"/>
            </p:cNvSpPr>
            <p:nvPr/>
          </p:nvSpPr>
          <p:spPr bwMode="auto">
            <a:xfrm>
              <a:off x="3249058" y="2191513"/>
              <a:ext cx="731293" cy="97849"/>
            </a:xfrm>
            <a:prstGeom prst="rect">
              <a:avLst/>
            </a:prstGeom>
            <a:solidFill>
              <a:srgbClr val="4F81BD">
                <a:lumMod val="60000"/>
                <a:lumOff val="40000"/>
              </a:srgbClr>
            </a:solid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92" name="AutoShape 133">
              <a:extLst>
                <a:ext uri="{FF2B5EF4-FFF2-40B4-BE49-F238E27FC236}">
                  <a16:creationId xmlns:a16="http://schemas.microsoft.com/office/drawing/2014/main" id="{CB3E5D4A-CC89-4324-A97F-41B406AA265B}"/>
                </a:ext>
              </a:extLst>
            </p:cNvPr>
            <p:cNvSpPr>
              <a:spLocks noChangeArrowheads="1"/>
            </p:cNvSpPr>
            <p:nvPr/>
          </p:nvSpPr>
          <p:spPr bwMode="auto">
            <a:xfrm rot="16200000" flipH="1">
              <a:off x="3784972" y="1857086"/>
              <a:ext cx="58586" cy="117162"/>
            </a:xfrm>
            <a:prstGeom prst="flowChartCollate">
              <a:avLst/>
            </a:prstGeom>
            <a:solidFill>
              <a:srgbClr val="4BACC6">
                <a:lumMod val="60000"/>
                <a:lumOff val="40000"/>
              </a:srgbClr>
            </a:solidFill>
            <a:ln w="9525">
              <a:solidFill>
                <a:sysClr val="windowText" lastClr="000000"/>
              </a:solidFill>
              <a:miter lim="800000"/>
              <a:headEnd/>
              <a:tailEnd/>
            </a:ln>
          </p:spPr>
          <p:txBody>
            <a:bodyPr rot="10800000" wrap="none" lIns="91427" tIns="45713" rIns="91427" bIns="45713" anchor="ctr"/>
            <a:lstStyle>
              <a:lvl1pPr defTabSz="912813" eaLnBrk="0" hangingPunct="0">
                <a:spcBef>
                  <a:spcPct val="20000"/>
                </a:spcBef>
                <a:buChar char="•"/>
                <a:defRPr sz="4300">
                  <a:solidFill>
                    <a:schemeClr val="tx1"/>
                  </a:solidFill>
                  <a:latin typeface="Arial" pitchFamily="34" charset="0"/>
                </a:defRPr>
              </a:lvl1pPr>
              <a:lvl2pPr marL="989013" indent="-379413" defTabSz="912813" eaLnBrk="0" hangingPunct="0">
                <a:spcBef>
                  <a:spcPct val="20000"/>
                </a:spcBef>
                <a:buChar char="–"/>
                <a:defRPr sz="3700">
                  <a:solidFill>
                    <a:schemeClr val="tx1"/>
                  </a:solidFill>
                  <a:latin typeface="Arial" pitchFamily="34" charset="0"/>
                </a:defRPr>
              </a:lvl2pPr>
              <a:lvl3pPr marL="1522413" indent="-304800" defTabSz="912813" eaLnBrk="0" hangingPunct="0">
                <a:spcBef>
                  <a:spcPct val="20000"/>
                </a:spcBef>
                <a:buChar char="•"/>
                <a:defRPr sz="3200">
                  <a:solidFill>
                    <a:schemeClr val="tx1"/>
                  </a:solidFill>
                  <a:latin typeface="Arial" pitchFamily="34" charset="0"/>
                </a:defRPr>
              </a:lvl3pPr>
              <a:lvl4pPr marL="2132013" indent="-304800" defTabSz="912813" eaLnBrk="0" hangingPunct="0">
                <a:spcBef>
                  <a:spcPct val="20000"/>
                </a:spcBef>
                <a:buChar char="–"/>
                <a:defRPr sz="2700">
                  <a:solidFill>
                    <a:schemeClr val="tx1"/>
                  </a:solidFill>
                  <a:latin typeface="Arial" pitchFamily="34" charset="0"/>
                </a:defRPr>
              </a:lvl4pPr>
              <a:lvl5pPr marL="2740025" indent="-304800" defTabSz="912813" eaLnBrk="0" hangingPunct="0">
                <a:spcBef>
                  <a:spcPct val="20000"/>
                </a:spcBef>
                <a:buChar char="»"/>
                <a:defRPr sz="2700">
                  <a:solidFill>
                    <a:schemeClr val="tx1"/>
                  </a:solidFill>
                  <a:latin typeface="Arial" pitchFamily="34" charset="0"/>
                </a:defRPr>
              </a:lvl5pPr>
              <a:lvl6pPr marL="3197225" indent="-304800" defTabSz="912813" eaLnBrk="0" fontAlgn="base" hangingPunct="0">
                <a:spcBef>
                  <a:spcPct val="20000"/>
                </a:spcBef>
                <a:spcAft>
                  <a:spcPct val="0"/>
                </a:spcAft>
                <a:buChar char="»"/>
                <a:defRPr sz="2700">
                  <a:solidFill>
                    <a:schemeClr val="tx1"/>
                  </a:solidFill>
                  <a:latin typeface="Arial" pitchFamily="34" charset="0"/>
                </a:defRPr>
              </a:lvl6pPr>
              <a:lvl7pPr marL="3654425" indent="-304800" defTabSz="912813" eaLnBrk="0" fontAlgn="base" hangingPunct="0">
                <a:spcBef>
                  <a:spcPct val="20000"/>
                </a:spcBef>
                <a:spcAft>
                  <a:spcPct val="0"/>
                </a:spcAft>
                <a:buChar char="»"/>
                <a:defRPr sz="2700">
                  <a:solidFill>
                    <a:schemeClr val="tx1"/>
                  </a:solidFill>
                  <a:latin typeface="Arial" pitchFamily="34" charset="0"/>
                </a:defRPr>
              </a:lvl7pPr>
              <a:lvl8pPr marL="4111625" indent="-304800" defTabSz="912813" eaLnBrk="0" fontAlgn="base" hangingPunct="0">
                <a:spcBef>
                  <a:spcPct val="20000"/>
                </a:spcBef>
                <a:spcAft>
                  <a:spcPct val="0"/>
                </a:spcAft>
                <a:buChar char="»"/>
                <a:defRPr sz="2700">
                  <a:solidFill>
                    <a:schemeClr val="tx1"/>
                  </a:solidFill>
                  <a:latin typeface="Arial" pitchFamily="34" charset="0"/>
                </a:defRPr>
              </a:lvl8pPr>
              <a:lvl9pPr marL="4568825" indent="-304800" defTabSz="9128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912813" eaLnBrk="1" fontAlgn="auto" latinLnBrk="0" hangingPunct="1">
                <a:lnSpc>
                  <a:spcPct val="100000"/>
                </a:lnSpc>
                <a:spcBef>
                  <a:spcPct val="0"/>
                </a:spcBef>
                <a:spcAft>
                  <a:spcPts val="0"/>
                </a:spcAft>
                <a:buClrTx/>
                <a:buSzTx/>
                <a:buFontTx/>
                <a:buNone/>
                <a:tabLst/>
                <a:defRPr/>
              </a:pPr>
              <a:endParaRPr kumimoji="0" lang="en-CA" altLang="en-US" sz="7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93" name="Line 380">
              <a:extLst>
                <a:ext uri="{FF2B5EF4-FFF2-40B4-BE49-F238E27FC236}">
                  <a16:creationId xmlns:a16="http://schemas.microsoft.com/office/drawing/2014/main" id="{E3877802-FB1A-45B4-85D1-B48210443627}"/>
                </a:ext>
              </a:extLst>
            </p:cNvPr>
            <p:cNvSpPr>
              <a:spLocks noChangeShapeType="1"/>
            </p:cNvSpPr>
            <p:nvPr/>
          </p:nvSpPr>
          <p:spPr bwMode="auto">
            <a:xfrm rot="16200000" flipH="1">
              <a:off x="3814590" y="1824320"/>
              <a:ext cx="0" cy="58258"/>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94" name="Line 381">
              <a:extLst>
                <a:ext uri="{FF2B5EF4-FFF2-40B4-BE49-F238E27FC236}">
                  <a16:creationId xmlns:a16="http://schemas.microsoft.com/office/drawing/2014/main" id="{99132B24-B07F-4E49-AC47-F058F2565515}"/>
                </a:ext>
              </a:extLst>
            </p:cNvPr>
            <p:cNvSpPr>
              <a:spLocks noChangeShapeType="1"/>
            </p:cNvSpPr>
            <p:nvPr/>
          </p:nvSpPr>
          <p:spPr bwMode="auto">
            <a:xfrm rot="16200000" flipH="1">
              <a:off x="3781664" y="1886375"/>
              <a:ext cx="65849"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95" name="Arc 382">
              <a:extLst>
                <a:ext uri="{FF2B5EF4-FFF2-40B4-BE49-F238E27FC236}">
                  <a16:creationId xmlns:a16="http://schemas.microsoft.com/office/drawing/2014/main" id="{803C81C1-ED57-46B7-B406-6162846F6F4C}"/>
                </a:ext>
              </a:extLst>
            </p:cNvPr>
            <p:cNvSpPr>
              <a:spLocks/>
            </p:cNvSpPr>
            <p:nvPr/>
          </p:nvSpPr>
          <p:spPr bwMode="auto">
            <a:xfrm rot="16200000" flipV="1">
              <a:off x="3818907" y="1827990"/>
              <a:ext cx="21788" cy="29129"/>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96" name="Arc 383">
              <a:extLst>
                <a:ext uri="{FF2B5EF4-FFF2-40B4-BE49-F238E27FC236}">
                  <a16:creationId xmlns:a16="http://schemas.microsoft.com/office/drawing/2014/main" id="{247C278E-C87C-44C9-A7FE-A536DAC953C4}"/>
                </a:ext>
              </a:extLst>
            </p:cNvPr>
            <p:cNvSpPr>
              <a:spLocks/>
            </p:cNvSpPr>
            <p:nvPr/>
          </p:nvSpPr>
          <p:spPr bwMode="auto">
            <a:xfrm rot="16200000">
              <a:off x="3789454" y="1827667"/>
              <a:ext cx="21788" cy="29777"/>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97" name="AutoShape 529">
              <a:extLst>
                <a:ext uri="{FF2B5EF4-FFF2-40B4-BE49-F238E27FC236}">
                  <a16:creationId xmlns:a16="http://schemas.microsoft.com/office/drawing/2014/main" id="{808ED260-487E-4874-9EA8-58FD54D0154D}"/>
                </a:ext>
              </a:extLst>
            </p:cNvPr>
            <p:cNvSpPr>
              <a:spLocks noChangeArrowheads="1"/>
            </p:cNvSpPr>
            <p:nvPr/>
          </p:nvSpPr>
          <p:spPr bwMode="auto">
            <a:xfrm>
              <a:off x="2938344" y="1195207"/>
              <a:ext cx="156215" cy="231747"/>
            </a:xfrm>
            <a:prstGeom prst="flowChartCollate">
              <a:avLst/>
            </a:prstGeom>
            <a:solidFill>
              <a:srgbClr val="4BACC6">
                <a:lumMod val="60000"/>
                <a:lumOff val="40000"/>
              </a:srgbClr>
            </a:solid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98" name="Line 531">
              <a:extLst>
                <a:ext uri="{FF2B5EF4-FFF2-40B4-BE49-F238E27FC236}">
                  <a16:creationId xmlns:a16="http://schemas.microsoft.com/office/drawing/2014/main" id="{4DF5AA58-3873-408C-BAAB-8E069D2FFBE4}"/>
                </a:ext>
              </a:extLst>
            </p:cNvPr>
            <p:cNvSpPr>
              <a:spLocks noChangeShapeType="1"/>
            </p:cNvSpPr>
            <p:nvPr/>
          </p:nvSpPr>
          <p:spPr bwMode="auto">
            <a:xfrm>
              <a:off x="2898860" y="1257007"/>
              <a:ext cx="0" cy="109865"/>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99" name="Arc 534">
              <a:extLst>
                <a:ext uri="{FF2B5EF4-FFF2-40B4-BE49-F238E27FC236}">
                  <a16:creationId xmlns:a16="http://schemas.microsoft.com/office/drawing/2014/main" id="{D34F4E5F-C667-4127-B72A-937095372264}"/>
                </a:ext>
              </a:extLst>
            </p:cNvPr>
            <p:cNvSpPr>
              <a:spLocks/>
            </p:cNvSpPr>
            <p:nvPr/>
          </p:nvSpPr>
          <p:spPr bwMode="auto">
            <a:xfrm flipH="1" flipV="1">
              <a:off x="2847361" y="1312060"/>
              <a:ext cx="44632" cy="548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200" name="Arc 535">
              <a:extLst>
                <a:ext uri="{FF2B5EF4-FFF2-40B4-BE49-F238E27FC236}">
                  <a16:creationId xmlns:a16="http://schemas.microsoft.com/office/drawing/2014/main" id="{6E69079D-15DE-4D32-A367-4D2DAA4647D7}"/>
                </a:ext>
              </a:extLst>
            </p:cNvPr>
            <p:cNvSpPr>
              <a:spLocks/>
            </p:cNvSpPr>
            <p:nvPr/>
          </p:nvSpPr>
          <p:spPr bwMode="auto">
            <a:xfrm flipH="1">
              <a:off x="2847361" y="1255290"/>
              <a:ext cx="44632" cy="5677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201" name="Line 538">
              <a:extLst>
                <a:ext uri="{FF2B5EF4-FFF2-40B4-BE49-F238E27FC236}">
                  <a16:creationId xmlns:a16="http://schemas.microsoft.com/office/drawing/2014/main" id="{E06DBED6-278A-4895-8AD4-0483C72828FC}"/>
                </a:ext>
              </a:extLst>
            </p:cNvPr>
            <p:cNvSpPr>
              <a:spLocks noChangeShapeType="1"/>
            </p:cNvSpPr>
            <p:nvPr/>
          </p:nvSpPr>
          <p:spPr bwMode="auto">
            <a:xfrm flipH="1">
              <a:off x="2898860" y="1311940"/>
              <a:ext cx="116731"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202" name="AutoShape 536">
              <a:extLst>
                <a:ext uri="{FF2B5EF4-FFF2-40B4-BE49-F238E27FC236}">
                  <a16:creationId xmlns:a16="http://schemas.microsoft.com/office/drawing/2014/main" id="{6B8EA8B2-BC2E-4976-952E-B20FD5222616}"/>
                </a:ext>
              </a:extLst>
            </p:cNvPr>
            <p:cNvSpPr>
              <a:spLocks noChangeArrowheads="1"/>
            </p:cNvSpPr>
            <p:nvPr/>
          </p:nvSpPr>
          <p:spPr bwMode="auto">
            <a:xfrm>
              <a:off x="3288540" y="1195207"/>
              <a:ext cx="156215" cy="233036"/>
            </a:xfrm>
            <a:prstGeom prst="flowChartCollate">
              <a:avLst/>
            </a:prstGeom>
            <a:solidFill>
              <a:srgbClr val="4BACC6">
                <a:lumMod val="60000"/>
                <a:lumOff val="40000"/>
              </a:srgbClr>
            </a:solid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203" name="Line 542">
              <a:extLst>
                <a:ext uri="{FF2B5EF4-FFF2-40B4-BE49-F238E27FC236}">
                  <a16:creationId xmlns:a16="http://schemas.microsoft.com/office/drawing/2014/main" id="{C2BB9D50-62E2-4096-98F7-1FB21562C974}"/>
                </a:ext>
              </a:extLst>
            </p:cNvPr>
            <p:cNvSpPr>
              <a:spLocks noChangeShapeType="1"/>
            </p:cNvSpPr>
            <p:nvPr/>
          </p:nvSpPr>
          <p:spPr bwMode="auto">
            <a:xfrm flipH="1">
              <a:off x="3250774" y="1311726"/>
              <a:ext cx="116731"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204" name="Rectangle 544">
              <a:extLst>
                <a:ext uri="{FF2B5EF4-FFF2-40B4-BE49-F238E27FC236}">
                  <a16:creationId xmlns:a16="http://schemas.microsoft.com/office/drawing/2014/main" id="{5B4FD229-8F27-4F84-AAC4-580BF035E724}"/>
                </a:ext>
              </a:extLst>
            </p:cNvPr>
            <p:cNvSpPr>
              <a:spLocks noChangeArrowheads="1"/>
            </p:cNvSpPr>
            <p:nvPr/>
          </p:nvSpPr>
          <p:spPr bwMode="auto">
            <a:xfrm>
              <a:off x="3171808" y="1272315"/>
              <a:ext cx="39483" cy="78821"/>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205" name="Rectangle 545">
              <a:extLst>
                <a:ext uri="{FF2B5EF4-FFF2-40B4-BE49-F238E27FC236}">
                  <a16:creationId xmlns:a16="http://schemas.microsoft.com/office/drawing/2014/main" id="{A05C5503-50F1-416C-A778-3E7DF6F6F1B6}"/>
                </a:ext>
              </a:extLst>
            </p:cNvPr>
            <p:cNvSpPr>
              <a:spLocks noChangeArrowheads="1"/>
            </p:cNvSpPr>
            <p:nvPr/>
          </p:nvSpPr>
          <p:spPr bwMode="auto">
            <a:xfrm>
              <a:off x="3211291" y="1272315"/>
              <a:ext cx="39483" cy="78821"/>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206" name="AutoShape 706">
              <a:extLst>
                <a:ext uri="{FF2B5EF4-FFF2-40B4-BE49-F238E27FC236}">
                  <a16:creationId xmlns:a16="http://schemas.microsoft.com/office/drawing/2014/main" id="{5593F6AF-A923-4471-A7C7-83913E61024F}"/>
                </a:ext>
              </a:extLst>
            </p:cNvPr>
            <p:cNvSpPr>
              <a:spLocks noChangeArrowheads="1"/>
            </p:cNvSpPr>
            <p:nvPr/>
          </p:nvSpPr>
          <p:spPr bwMode="auto">
            <a:xfrm rot="10800000">
              <a:off x="3560629" y="1195207"/>
              <a:ext cx="156215" cy="231747"/>
            </a:xfrm>
            <a:prstGeom prst="flowChartCollate">
              <a:avLst/>
            </a:prstGeom>
            <a:solidFill>
              <a:srgbClr val="4BACC6">
                <a:lumMod val="60000"/>
                <a:lumOff val="40000"/>
              </a:srgbClr>
            </a:solidFill>
            <a:ln w="9525">
              <a:solidFill>
                <a:sysClr val="windowText" lastClr="000000"/>
              </a:solidFill>
              <a:miter lim="800000"/>
              <a:headEnd/>
              <a:tailEnd/>
            </a:ln>
          </p:spPr>
          <p:txBody>
            <a:bodyPr rot="10800000"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207" name="Line 709">
              <a:extLst>
                <a:ext uri="{FF2B5EF4-FFF2-40B4-BE49-F238E27FC236}">
                  <a16:creationId xmlns:a16="http://schemas.microsoft.com/office/drawing/2014/main" id="{C357995D-9839-4112-9687-FDA7FAC84A45}"/>
                </a:ext>
              </a:extLst>
            </p:cNvPr>
            <p:cNvSpPr>
              <a:spLocks noChangeShapeType="1"/>
            </p:cNvSpPr>
            <p:nvPr/>
          </p:nvSpPr>
          <p:spPr bwMode="auto">
            <a:xfrm rot="10800000">
              <a:off x="3756327" y="1255290"/>
              <a:ext cx="0" cy="109865"/>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208" name="Arc 711">
              <a:extLst>
                <a:ext uri="{FF2B5EF4-FFF2-40B4-BE49-F238E27FC236}">
                  <a16:creationId xmlns:a16="http://schemas.microsoft.com/office/drawing/2014/main" id="{6F92FDAF-3BE4-4793-ADF3-FA64FA983CAE}"/>
                </a:ext>
              </a:extLst>
            </p:cNvPr>
            <p:cNvSpPr>
              <a:spLocks/>
            </p:cNvSpPr>
            <p:nvPr/>
          </p:nvSpPr>
          <p:spPr bwMode="auto">
            <a:xfrm rot="10800000" flipH="1" flipV="1">
              <a:off x="3763194" y="1255290"/>
              <a:ext cx="44632" cy="548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209" name="Arc 712">
              <a:extLst>
                <a:ext uri="{FF2B5EF4-FFF2-40B4-BE49-F238E27FC236}">
                  <a16:creationId xmlns:a16="http://schemas.microsoft.com/office/drawing/2014/main" id="{927DA42E-4EDD-4F5B-A0EC-BD9B2B0FCDA0}"/>
                </a:ext>
              </a:extLst>
            </p:cNvPr>
            <p:cNvSpPr>
              <a:spLocks/>
            </p:cNvSpPr>
            <p:nvPr/>
          </p:nvSpPr>
          <p:spPr bwMode="auto">
            <a:xfrm rot="10800000" flipH="1">
              <a:off x="3763194" y="1310102"/>
              <a:ext cx="44632" cy="5677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210" name="Line 713">
              <a:extLst>
                <a:ext uri="{FF2B5EF4-FFF2-40B4-BE49-F238E27FC236}">
                  <a16:creationId xmlns:a16="http://schemas.microsoft.com/office/drawing/2014/main" id="{DDBF6376-F7F3-4613-925B-F383E877D3A8}"/>
                </a:ext>
              </a:extLst>
            </p:cNvPr>
            <p:cNvSpPr>
              <a:spLocks noChangeShapeType="1"/>
            </p:cNvSpPr>
            <p:nvPr/>
          </p:nvSpPr>
          <p:spPr bwMode="auto">
            <a:xfrm rot="10800000" flipH="1">
              <a:off x="3639595" y="1310223"/>
              <a:ext cx="116731"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211" name="Rectangle 370">
              <a:extLst>
                <a:ext uri="{FF2B5EF4-FFF2-40B4-BE49-F238E27FC236}">
                  <a16:creationId xmlns:a16="http://schemas.microsoft.com/office/drawing/2014/main" id="{741159DB-1DEC-4141-BAF2-1A4CADE6CED3}"/>
                </a:ext>
              </a:extLst>
            </p:cNvPr>
            <p:cNvSpPr>
              <a:spLocks noChangeArrowheads="1"/>
            </p:cNvSpPr>
            <p:nvPr/>
          </p:nvSpPr>
          <p:spPr bwMode="auto">
            <a:xfrm>
              <a:off x="2909160" y="1676517"/>
              <a:ext cx="535595" cy="127462"/>
            </a:xfrm>
            <a:prstGeom prst="rect">
              <a:avLst/>
            </a:prstGeom>
            <a:noFill/>
            <a:ln w="9525">
              <a:solidFill>
                <a:sysClr val="windowText" lastClr="000000"/>
              </a:solidFill>
              <a:miter lim="800000"/>
              <a:headEnd/>
              <a:tailEnd/>
            </a:ln>
            <a:extLst>
              <a:ext uri="{909E8E84-426E-40DD-AFC4-6F175D3DCCD1}">
                <a14:hiddenFill xmlns:a14="http://schemas.microsoft.com/office/drawing/2010/main">
                  <a:solidFill>
                    <a:srgbClr val="FFFFFF"/>
                  </a:solidFill>
                </a14:hiddenFill>
              </a:ext>
            </a:extLst>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212" name="Rectangle 371">
              <a:extLst>
                <a:ext uri="{FF2B5EF4-FFF2-40B4-BE49-F238E27FC236}">
                  <a16:creationId xmlns:a16="http://schemas.microsoft.com/office/drawing/2014/main" id="{7579C1E1-CFCF-4604-8415-0ED75DEEC3A2}"/>
                </a:ext>
              </a:extLst>
            </p:cNvPr>
            <p:cNvSpPr>
              <a:spLocks noChangeArrowheads="1"/>
            </p:cNvSpPr>
            <p:nvPr/>
          </p:nvSpPr>
          <p:spPr bwMode="auto">
            <a:xfrm>
              <a:off x="2909160" y="1803981"/>
              <a:ext cx="535595" cy="145487"/>
            </a:xfrm>
            <a:prstGeom prst="rect">
              <a:avLst/>
            </a:prstGeom>
            <a:solidFill>
              <a:srgbClr val="4F81BD">
                <a:lumMod val="60000"/>
                <a:lumOff val="40000"/>
              </a:srgbClr>
            </a:solid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213" name="Line 385">
              <a:extLst>
                <a:ext uri="{FF2B5EF4-FFF2-40B4-BE49-F238E27FC236}">
                  <a16:creationId xmlns:a16="http://schemas.microsoft.com/office/drawing/2014/main" id="{1BFB7874-F148-4BA1-B4E1-03794A50A270}"/>
                </a:ext>
              </a:extLst>
            </p:cNvPr>
            <p:cNvSpPr>
              <a:spLocks noChangeShapeType="1"/>
            </p:cNvSpPr>
            <p:nvPr/>
          </p:nvSpPr>
          <p:spPr bwMode="auto">
            <a:xfrm flipH="1">
              <a:off x="3444755" y="1909553"/>
              <a:ext cx="77249"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214" name="Line 392">
              <a:extLst>
                <a:ext uri="{FF2B5EF4-FFF2-40B4-BE49-F238E27FC236}">
                  <a16:creationId xmlns:a16="http://schemas.microsoft.com/office/drawing/2014/main" id="{20A697CA-9DC9-497A-922C-BD8180B865C3}"/>
                </a:ext>
              </a:extLst>
            </p:cNvPr>
            <p:cNvSpPr>
              <a:spLocks noChangeShapeType="1"/>
            </p:cNvSpPr>
            <p:nvPr/>
          </p:nvSpPr>
          <p:spPr bwMode="auto">
            <a:xfrm flipH="1">
              <a:off x="3522004" y="1753768"/>
              <a:ext cx="78537"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215" name="Line 393">
              <a:extLst>
                <a:ext uri="{FF2B5EF4-FFF2-40B4-BE49-F238E27FC236}">
                  <a16:creationId xmlns:a16="http://schemas.microsoft.com/office/drawing/2014/main" id="{D005AEB6-75B9-4F7E-8724-BFD6C6FA4D4A}"/>
                </a:ext>
              </a:extLst>
            </p:cNvPr>
            <p:cNvSpPr>
              <a:spLocks noChangeShapeType="1"/>
            </p:cNvSpPr>
            <p:nvPr/>
          </p:nvSpPr>
          <p:spPr bwMode="auto">
            <a:xfrm flipH="1">
              <a:off x="3872202" y="1909553"/>
              <a:ext cx="78537"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216" name="Line 558">
              <a:extLst>
                <a:ext uri="{FF2B5EF4-FFF2-40B4-BE49-F238E27FC236}">
                  <a16:creationId xmlns:a16="http://schemas.microsoft.com/office/drawing/2014/main" id="{3B113E1E-D8F7-4053-AC56-85C729A5DE7E}"/>
                </a:ext>
              </a:extLst>
            </p:cNvPr>
            <p:cNvSpPr>
              <a:spLocks noChangeShapeType="1"/>
            </p:cNvSpPr>
            <p:nvPr/>
          </p:nvSpPr>
          <p:spPr bwMode="auto">
            <a:xfrm>
              <a:off x="3522004" y="1753768"/>
              <a:ext cx="0" cy="155787"/>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217" name="Line 559">
              <a:extLst>
                <a:ext uri="{FF2B5EF4-FFF2-40B4-BE49-F238E27FC236}">
                  <a16:creationId xmlns:a16="http://schemas.microsoft.com/office/drawing/2014/main" id="{D2C0334A-6F5D-4A46-863A-E9D027628D19}"/>
                </a:ext>
              </a:extLst>
            </p:cNvPr>
            <p:cNvSpPr>
              <a:spLocks noChangeShapeType="1"/>
            </p:cNvSpPr>
            <p:nvPr/>
          </p:nvSpPr>
          <p:spPr bwMode="auto">
            <a:xfrm>
              <a:off x="3950739" y="1909553"/>
              <a:ext cx="0" cy="117162"/>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218" name="Line 1162">
              <a:extLst>
                <a:ext uri="{FF2B5EF4-FFF2-40B4-BE49-F238E27FC236}">
                  <a16:creationId xmlns:a16="http://schemas.microsoft.com/office/drawing/2014/main" id="{02E1161F-67EC-4D38-8C92-20447870B5EF}"/>
                </a:ext>
              </a:extLst>
            </p:cNvPr>
            <p:cNvSpPr>
              <a:spLocks noChangeShapeType="1"/>
            </p:cNvSpPr>
            <p:nvPr/>
          </p:nvSpPr>
          <p:spPr bwMode="auto">
            <a:xfrm flipH="1">
              <a:off x="3677791" y="1909553"/>
              <a:ext cx="77249"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219" name="Line 1163">
              <a:extLst>
                <a:ext uri="{FF2B5EF4-FFF2-40B4-BE49-F238E27FC236}">
                  <a16:creationId xmlns:a16="http://schemas.microsoft.com/office/drawing/2014/main" id="{42809B93-F73B-4A02-834A-C68DB2381C62}"/>
                </a:ext>
              </a:extLst>
            </p:cNvPr>
            <p:cNvSpPr>
              <a:spLocks noChangeShapeType="1"/>
            </p:cNvSpPr>
            <p:nvPr/>
          </p:nvSpPr>
          <p:spPr bwMode="auto">
            <a:xfrm>
              <a:off x="3637877" y="1949466"/>
              <a:ext cx="0" cy="77249"/>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220" name="AutoShape 133">
              <a:extLst>
                <a:ext uri="{FF2B5EF4-FFF2-40B4-BE49-F238E27FC236}">
                  <a16:creationId xmlns:a16="http://schemas.microsoft.com/office/drawing/2014/main" id="{71A176CC-DE61-4063-8191-F69B29C9CFC2}"/>
                </a:ext>
              </a:extLst>
            </p:cNvPr>
            <p:cNvSpPr>
              <a:spLocks noChangeArrowheads="1"/>
            </p:cNvSpPr>
            <p:nvPr/>
          </p:nvSpPr>
          <p:spPr bwMode="auto">
            <a:xfrm rot="16200000" flipH="1">
              <a:off x="3074278" y="2185396"/>
              <a:ext cx="58586" cy="117162"/>
            </a:xfrm>
            <a:prstGeom prst="flowChartCollate">
              <a:avLst/>
            </a:prstGeom>
            <a:solidFill>
              <a:srgbClr val="4BACC6">
                <a:lumMod val="60000"/>
                <a:lumOff val="40000"/>
              </a:srgbClr>
            </a:solidFill>
            <a:ln w="9525">
              <a:solidFill>
                <a:sysClr val="windowText" lastClr="000000"/>
              </a:solidFill>
              <a:miter lim="800000"/>
              <a:headEnd/>
              <a:tailEnd/>
            </a:ln>
          </p:spPr>
          <p:txBody>
            <a:bodyPr rot="10800000" wrap="none" lIns="91427" tIns="45713" rIns="91427" bIns="45713" anchor="ctr"/>
            <a:lstStyle>
              <a:lvl1pPr defTabSz="912813" eaLnBrk="0" hangingPunct="0">
                <a:spcBef>
                  <a:spcPct val="20000"/>
                </a:spcBef>
                <a:buChar char="•"/>
                <a:defRPr sz="4300">
                  <a:solidFill>
                    <a:schemeClr val="tx1"/>
                  </a:solidFill>
                  <a:latin typeface="Arial" pitchFamily="34" charset="0"/>
                </a:defRPr>
              </a:lvl1pPr>
              <a:lvl2pPr marL="989013" indent="-379413" defTabSz="912813" eaLnBrk="0" hangingPunct="0">
                <a:spcBef>
                  <a:spcPct val="20000"/>
                </a:spcBef>
                <a:buChar char="–"/>
                <a:defRPr sz="3700">
                  <a:solidFill>
                    <a:schemeClr val="tx1"/>
                  </a:solidFill>
                  <a:latin typeface="Arial" pitchFamily="34" charset="0"/>
                </a:defRPr>
              </a:lvl2pPr>
              <a:lvl3pPr marL="1522413" indent="-304800" defTabSz="912813" eaLnBrk="0" hangingPunct="0">
                <a:spcBef>
                  <a:spcPct val="20000"/>
                </a:spcBef>
                <a:buChar char="•"/>
                <a:defRPr sz="3200">
                  <a:solidFill>
                    <a:schemeClr val="tx1"/>
                  </a:solidFill>
                  <a:latin typeface="Arial" pitchFamily="34" charset="0"/>
                </a:defRPr>
              </a:lvl3pPr>
              <a:lvl4pPr marL="2132013" indent="-304800" defTabSz="912813" eaLnBrk="0" hangingPunct="0">
                <a:spcBef>
                  <a:spcPct val="20000"/>
                </a:spcBef>
                <a:buChar char="–"/>
                <a:defRPr sz="2700">
                  <a:solidFill>
                    <a:schemeClr val="tx1"/>
                  </a:solidFill>
                  <a:latin typeface="Arial" pitchFamily="34" charset="0"/>
                </a:defRPr>
              </a:lvl4pPr>
              <a:lvl5pPr marL="2740025" indent="-304800" defTabSz="912813" eaLnBrk="0" hangingPunct="0">
                <a:spcBef>
                  <a:spcPct val="20000"/>
                </a:spcBef>
                <a:buChar char="»"/>
                <a:defRPr sz="2700">
                  <a:solidFill>
                    <a:schemeClr val="tx1"/>
                  </a:solidFill>
                  <a:latin typeface="Arial" pitchFamily="34" charset="0"/>
                </a:defRPr>
              </a:lvl5pPr>
              <a:lvl6pPr marL="3197225" indent="-304800" defTabSz="912813" eaLnBrk="0" fontAlgn="base" hangingPunct="0">
                <a:spcBef>
                  <a:spcPct val="20000"/>
                </a:spcBef>
                <a:spcAft>
                  <a:spcPct val="0"/>
                </a:spcAft>
                <a:buChar char="»"/>
                <a:defRPr sz="2700">
                  <a:solidFill>
                    <a:schemeClr val="tx1"/>
                  </a:solidFill>
                  <a:latin typeface="Arial" pitchFamily="34" charset="0"/>
                </a:defRPr>
              </a:lvl6pPr>
              <a:lvl7pPr marL="3654425" indent="-304800" defTabSz="912813" eaLnBrk="0" fontAlgn="base" hangingPunct="0">
                <a:spcBef>
                  <a:spcPct val="20000"/>
                </a:spcBef>
                <a:spcAft>
                  <a:spcPct val="0"/>
                </a:spcAft>
                <a:buChar char="»"/>
                <a:defRPr sz="2700">
                  <a:solidFill>
                    <a:schemeClr val="tx1"/>
                  </a:solidFill>
                  <a:latin typeface="Arial" pitchFamily="34" charset="0"/>
                </a:defRPr>
              </a:lvl7pPr>
              <a:lvl8pPr marL="4111625" indent="-304800" defTabSz="912813" eaLnBrk="0" fontAlgn="base" hangingPunct="0">
                <a:spcBef>
                  <a:spcPct val="20000"/>
                </a:spcBef>
                <a:spcAft>
                  <a:spcPct val="0"/>
                </a:spcAft>
                <a:buChar char="»"/>
                <a:defRPr sz="2700">
                  <a:solidFill>
                    <a:schemeClr val="tx1"/>
                  </a:solidFill>
                  <a:latin typeface="Arial" pitchFamily="34" charset="0"/>
                </a:defRPr>
              </a:lvl8pPr>
              <a:lvl9pPr marL="4568825" indent="-304800" defTabSz="9128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912813" eaLnBrk="1" fontAlgn="auto" latinLnBrk="0" hangingPunct="1">
                <a:lnSpc>
                  <a:spcPct val="100000"/>
                </a:lnSpc>
                <a:spcBef>
                  <a:spcPct val="0"/>
                </a:spcBef>
                <a:spcAft>
                  <a:spcPts val="0"/>
                </a:spcAft>
                <a:buClrTx/>
                <a:buSzTx/>
                <a:buFontTx/>
                <a:buNone/>
                <a:tabLst/>
                <a:defRPr/>
              </a:pPr>
              <a:endParaRPr kumimoji="0" lang="en-CA" altLang="en-US" sz="7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221" name="Line 380">
              <a:extLst>
                <a:ext uri="{FF2B5EF4-FFF2-40B4-BE49-F238E27FC236}">
                  <a16:creationId xmlns:a16="http://schemas.microsoft.com/office/drawing/2014/main" id="{6D4E2131-285E-4B9E-BBC1-C7A2DA8100BB}"/>
                </a:ext>
              </a:extLst>
            </p:cNvPr>
            <p:cNvSpPr>
              <a:spLocks noChangeShapeType="1"/>
            </p:cNvSpPr>
            <p:nvPr/>
          </p:nvSpPr>
          <p:spPr bwMode="auto">
            <a:xfrm rot="16200000" flipH="1">
              <a:off x="3103896" y="2152629"/>
              <a:ext cx="0" cy="58258"/>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222" name="Line 381">
              <a:extLst>
                <a:ext uri="{FF2B5EF4-FFF2-40B4-BE49-F238E27FC236}">
                  <a16:creationId xmlns:a16="http://schemas.microsoft.com/office/drawing/2014/main" id="{D78810D4-580E-42FE-857B-6C7884464F1C}"/>
                </a:ext>
              </a:extLst>
            </p:cNvPr>
            <p:cNvSpPr>
              <a:spLocks noChangeShapeType="1"/>
            </p:cNvSpPr>
            <p:nvPr/>
          </p:nvSpPr>
          <p:spPr bwMode="auto">
            <a:xfrm rot="16200000" flipH="1">
              <a:off x="3070971" y="2214683"/>
              <a:ext cx="65849"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223" name="Arc 382">
              <a:extLst>
                <a:ext uri="{FF2B5EF4-FFF2-40B4-BE49-F238E27FC236}">
                  <a16:creationId xmlns:a16="http://schemas.microsoft.com/office/drawing/2014/main" id="{6445A78A-338E-4D0F-AD4E-06FF19C71701}"/>
                </a:ext>
              </a:extLst>
            </p:cNvPr>
            <p:cNvSpPr>
              <a:spLocks/>
            </p:cNvSpPr>
            <p:nvPr/>
          </p:nvSpPr>
          <p:spPr bwMode="auto">
            <a:xfrm rot="16200000" flipV="1">
              <a:off x="3108213" y="2156301"/>
              <a:ext cx="21788" cy="29129"/>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224" name="Arc 383">
              <a:extLst>
                <a:ext uri="{FF2B5EF4-FFF2-40B4-BE49-F238E27FC236}">
                  <a16:creationId xmlns:a16="http://schemas.microsoft.com/office/drawing/2014/main" id="{7F11EB32-2526-42A8-8B24-73BAA9E7F925}"/>
                </a:ext>
              </a:extLst>
            </p:cNvPr>
            <p:cNvSpPr>
              <a:spLocks/>
            </p:cNvSpPr>
            <p:nvPr/>
          </p:nvSpPr>
          <p:spPr bwMode="auto">
            <a:xfrm rot="16200000">
              <a:off x="3078760" y="2155976"/>
              <a:ext cx="21788" cy="29777"/>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225" name="Line 393">
              <a:extLst>
                <a:ext uri="{FF2B5EF4-FFF2-40B4-BE49-F238E27FC236}">
                  <a16:creationId xmlns:a16="http://schemas.microsoft.com/office/drawing/2014/main" id="{3C7E070A-9967-437F-B798-7B831CC82075}"/>
                </a:ext>
              </a:extLst>
            </p:cNvPr>
            <p:cNvSpPr>
              <a:spLocks noChangeShapeType="1"/>
            </p:cNvSpPr>
            <p:nvPr/>
          </p:nvSpPr>
          <p:spPr bwMode="auto">
            <a:xfrm flipH="1">
              <a:off x="3161508" y="2248163"/>
              <a:ext cx="78537"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226" name="Line 393">
              <a:extLst>
                <a:ext uri="{FF2B5EF4-FFF2-40B4-BE49-F238E27FC236}">
                  <a16:creationId xmlns:a16="http://schemas.microsoft.com/office/drawing/2014/main" id="{B2F2B056-37C0-4D39-AFB6-A7B093E457D4}"/>
                </a:ext>
              </a:extLst>
            </p:cNvPr>
            <p:cNvSpPr>
              <a:spLocks noChangeShapeType="1"/>
            </p:cNvSpPr>
            <p:nvPr/>
          </p:nvSpPr>
          <p:spPr bwMode="auto">
            <a:xfrm flipH="1">
              <a:off x="2956798" y="2248163"/>
              <a:ext cx="78537"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227" name="Line 558">
              <a:extLst>
                <a:ext uri="{FF2B5EF4-FFF2-40B4-BE49-F238E27FC236}">
                  <a16:creationId xmlns:a16="http://schemas.microsoft.com/office/drawing/2014/main" id="{111B95B1-49FE-4F0A-9D27-DBFE4F71B544}"/>
                </a:ext>
              </a:extLst>
            </p:cNvPr>
            <p:cNvSpPr>
              <a:spLocks noChangeShapeType="1"/>
            </p:cNvSpPr>
            <p:nvPr/>
          </p:nvSpPr>
          <p:spPr bwMode="auto">
            <a:xfrm>
              <a:off x="2956798" y="1955903"/>
              <a:ext cx="0" cy="29226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228" name="Rectangle 1221">
              <a:extLst>
                <a:ext uri="{FF2B5EF4-FFF2-40B4-BE49-F238E27FC236}">
                  <a16:creationId xmlns:a16="http://schemas.microsoft.com/office/drawing/2014/main" id="{4D113F28-4972-4FED-82FF-8BACCF2F1042}"/>
                </a:ext>
              </a:extLst>
            </p:cNvPr>
            <p:cNvSpPr>
              <a:spLocks noChangeArrowheads="1"/>
            </p:cNvSpPr>
            <p:nvPr/>
          </p:nvSpPr>
          <p:spPr bwMode="auto">
            <a:xfrm>
              <a:off x="6432431" y="2064052"/>
              <a:ext cx="727431" cy="164799"/>
            </a:xfrm>
            <a:prstGeom prst="rect">
              <a:avLst/>
            </a:prstGeom>
            <a:noFill/>
            <a:ln w="9525">
              <a:solidFill>
                <a:sysClr val="windowText" lastClr="000000"/>
              </a:solidFill>
              <a:miter lim="800000"/>
              <a:headEnd/>
              <a:tailEnd/>
            </a:ln>
            <a:extLst>
              <a:ext uri="{909E8E84-426E-40DD-AFC4-6F175D3DCCD1}">
                <a14:hiddenFill xmlns:a14="http://schemas.microsoft.com/office/drawing/2010/main">
                  <a:solidFill>
                    <a:srgbClr val="FFFFFF"/>
                  </a:solidFill>
                </a14:hiddenFill>
              </a:ext>
            </a:extLst>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229" name="Rectangle 1222">
              <a:extLst>
                <a:ext uri="{FF2B5EF4-FFF2-40B4-BE49-F238E27FC236}">
                  <a16:creationId xmlns:a16="http://schemas.microsoft.com/office/drawing/2014/main" id="{FE973F7A-8C04-4296-8206-3050A5FEE43F}"/>
                </a:ext>
              </a:extLst>
            </p:cNvPr>
            <p:cNvSpPr>
              <a:spLocks noChangeArrowheads="1"/>
            </p:cNvSpPr>
            <p:nvPr/>
          </p:nvSpPr>
          <p:spPr bwMode="auto">
            <a:xfrm>
              <a:off x="6432431" y="2228850"/>
              <a:ext cx="727431" cy="97849"/>
            </a:xfrm>
            <a:prstGeom prst="rect">
              <a:avLst/>
            </a:prstGeom>
            <a:solidFill>
              <a:srgbClr val="4F81BD">
                <a:lumMod val="60000"/>
                <a:lumOff val="40000"/>
              </a:srgbClr>
            </a:solid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230" name="AutoShape 133">
              <a:extLst>
                <a:ext uri="{FF2B5EF4-FFF2-40B4-BE49-F238E27FC236}">
                  <a16:creationId xmlns:a16="http://schemas.microsoft.com/office/drawing/2014/main" id="{8A6588AE-2D64-4D05-B050-49C6209B45C3}"/>
                </a:ext>
              </a:extLst>
            </p:cNvPr>
            <p:cNvSpPr>
              <a:spLocks noChangeArrowheads="1"/>
            </p:cNvSpPr>
            <p:nvPr/>
          </p:nvSpPr>
          <p:spPr bwMode="auto">
            <a:xfrm rot="16200000" flipH="1">
              <a:off x="6964482" y="1894423"/>
              <a:ext cx="58586" cy="117162"/>
            </a:xfrm>
            <a:prstGeom prst="flowChartCollate">
              <a:avLst/>
            </a:prstGeom>
            <a:solidFill>
              <a:srgbClr val="4BACC6">
                <a:lumMod val="60000"/>
                <a:lumOff val="40000"/>
              </a:srgbClr>
            </a:solidFill>
            <a:ln w="9525">
              <a:solidFill>
                <a:sysClr val="windowText" lastClr="000000"/>
              </a:solidFill>
              <a:miter lim="800000"/>
              <a:headEnd/>
              <a:tailEnd/>
            </a:ln>
          </p:spPr>
          <p:txBody>
            <a:bodyPr rot="10800000" wrap="none" lIns="91427" tIns="45713" rIns="91427" bIns="45713" anchor="ctr"/>
            <a:lstStyle>
              <a:lvl1pPr defTabSz="912813" eaLnBrk="0" hangingPunct="0">
                <a:spcBef>
                  <a:spcPct val="20000"/>
                </a:spcBef>
                <a:buChar char="•"/>
                <a:defRPr sz="4300">
                  <a:solidFill>
                    <a:schemeClr val="tx1"/>
                  </a:solidFill>
                  <a:latin typeface="Arial" pitchFamily="34" charset="0"/>
                </a:defRPr>
              </a:lvl1pPr>
              <a:lvl2pPr marL="989013" indent="-379413" defTabSz="912813" eaLnBrk="0" hangingPunct="0">
                <a:spcBef>
                  <a:spcPct val="20000"/>
                </a:spcBef>
                <a:buChar char="–"/>
                <a:defRPr sz="3700">
                  <a:solidFill>
                    <a:schemeClr val="tx1"/>
                  </a:solidFill>
                  <a:latin typeface="Arial" pitchFamily="34" charset="0"/>
                </a:defRPr>
              </a:lvl2pPr>
              <a:lvl3pPr marL="1522413" indent="-304800" defTabSz="912813" eaLnBrk="0" hangingPunct="0">
                <a:spcBef>
                  <a:spcPct val="20000"/>
                </a:spcBef>
                <a:buChar char="•"/>
                <a:defRPr sz="3200">
                  <a:solidFill>
                    <a:schemeClr val="tx1"/>
                  </a:solidFill>
                  <a:latin typeface="Arial" pitchFamily="34" charset="0"/>
                </a:defRPr>
              </a:lvl3pPr>
              <a:lvl4pPr marL="2132013" indent="-304800" defTabSz="912813" eaLnBrk="0" hangingPunct="0">
                <a:spcBef>
                  <a:spcPct val="20000"/>
                </a:spcBef>
                <a:buChar char="–"/>
                <a:defRPr sz="2700">
                  <a:solidFill>
                    <a:schemeClr val="tx1"/>
                  </a:solidFill>
                  <a:latin typeface="Arial" pitchFamily="34" charset="0"/>
                </a:defRPr>
              </a:lvl4pPr>
              <a:lvl5pPr marL="2740025" indent="-304800" defTabSz="912813" eaLnBrk="0" hangingPunct="0">
                <a:spcBef>
                  <a:spcPct val="20000"/>
                </a:spcBef>
                <a:buChar char="»"/>
                <a:defRPr sz="2700">
                  <a:solidFill>
                    <a:schemeClr val="tx1"/>
                  </a:solidFill>
                  <a:latin typeface="Arial" pitchFamily="34" charset="0"/>
                </a:defRPr>
              </a:lvl5pPr>
              <a:lvl6pPr marL="3197225" indent="-304800" defTabSz="912813" eaLnBrk="0" fontAlgn="base" hangingPunct="0">
                <a:spcBef>
                  <a:spcPct val="20000"/>
                </a:spcBef>
                <a:spcAft>
                  <a:spcPct val="0"/>
                </a:spcAft>
                <a:buChar char="»"/>
                <a:defRPr sz="2700">
                  <a:solidFill>
                    <a:schemeClr val="tx1"/>
                  </a:solidFill>
                  <a:latin typeface="Arial" pitchFamily="34" charset="0"/>
                </a:defRPr>
              </a:lvl6pPr>
              <a:lvl7pPr marL="3654425" indent="-304800" defTabSz="912813" eaLnBrk="0" fontAlgn="base" hangingPunct="0">
                <a:spcBef>
                  <a:spcPct val="20000"/>
                </a:spcBef>
                <a:spcAft>
                  <a:spcPct val="0"/>
                </a:spcAft>
                <a:buChar char="»"/>
                <a:defRPr sz="2700">
                  <a:solidFill>
                    <a:schemeClr val="tx1"/>
                  </a:solidFill>
                  <a:latin typeface="Arial" pitchFamily="34" charset="0"/>
                </a:defRPr>
              </a:lvl7pPr>
              <a:lvl8pPr marL="4111625" indent="-304800" defTabSz="912813" eaLnBrk="0" fontAlgn="base" hangingPunct="0">
                <a:spcBef>
                  <a:spcPct val="20000"/>
                </a:spcBef>
                <a:spcAft>
                  <a:spcPct val="0"/>
                </a:spcAft>
                <a:buChar char="»"/>
                <a:defRPr sz="2700">
                  <a:solidFill>
                    <a:schemeClr val="tx1"/>
                  </a:solidFill>
                  <a:latin typeface="Arial" pitchFamily="34" charset="0"/>
                </a:defRPr>
              </a:lvl8pPr>
              <a:lvl9pPr marL="4568825" indent="-304800" defTabSz="9128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912813" eaLnBrk="1" fontAlgn="auto" latinLnBrk="0" hangingPunct="1">
                <a:lnSpc>
                  <a:spcPct val="100000"/>
                </a:lnSpc>
                <a:spcBef>
                  <a:spcPct val="0"/>
                </a:spcBef>
                <a:spcAft>
                  <a:spcPts val="0"/>
                </a:spcAft>
                <a:buClrTx/>
                <a:buSzTx/>
                <a:buFontTx/>
                <a:buNone/>
                <a:tabLst/>
                <a:defRPr/>
              </a:pPr>
              <a:endParaRPr kumimoji="0" lang="en-CA" altLang="en-US" sz="7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231" name="Line 1227">
              <a:extLst>
                <a:ext uri="{FF2B5EF4-FFF2-40B4-BE49-F238E27FC236}">
                  <a16:creationId xmlns:a16="http://schemas.microsoft.com/office/drawing/2014/main" id="{D81B1DBC-F9ED-4926-8CC9-B8C5A210D954}"/>
                </a:ext>
              </a:extLst>
            </p:cNvPr>
            <p:cNvSpPr>
              <a:spLocks noChangeShapeType="1"/>
            </p:cNvSpPr>
            <p:nvPr/>
          </p:nvSpPr>
          <p:spPr bwMode="auto">
            <a:xfrm rot="16200000" flipH="1">
              <a:off x="6994099" y="1861656"/>
              <a:ext cx="0" cy="58258"/>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232" name="Line 1228">
              <a:extLst>
                <a:ext uri="{FF2B5EF4-FFF2-40B4-BE49-F238E27FC236}">
                  <a16:creationId xmlns:a16="http://schemas.microsoft.com/office/drawing/2014/main" id="{0C71CB1F-B9AB-4CFF-B86D-51EAFBA225C3}"/>
                </a:ext>
              </a:extLst>
            </p:cNvPr>
            <p:cNvSpPr>
              <a:spLocks noChangeShapeType="1"/>
            </p:cNvSpPr>
            <p:nvPr/>
          </p:nvSpPr>
          <p:spPr bwMode="auto">
            <a:xfrm rot="16200000" flipH="1">
              <a:off x="6961174" y="1923711"/>
              <a:ext cx="65849"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233" name="Arc 1229">
              <a:extLst>
                <a:ext uri="{FF2B5EF4-FFF2-40B4-BE49-F238E27FC236}">
                  <a16:creationId xmlns:a16="http://schemas.microsoft.com/office/drawing/2014/main" id="{5EF1124D-903C-4B8F-8263-8C95972ED000}"/>
                </a:ext>
              </a:extLst>
            </p:cNvPr>
            <p:cNvSpPr>
              <a:spLocks/>
            </p:cNvSpPr>
            <p:nvPr/>
          </p:nvSpPr>
          <p:spPr bwMode="auto">
            <a:xfrm rot="16200000" flipV="1">
              <a:off x="6998416" y="1865327"/>
              <a:ext cx="21788" cy="29129"/>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234" name="Arc 1230">
              <a:extLst>
                <a:ext uri="{FF2B5EF4-FFF2-40B4-BE49-F238E27FC236}">
                  <a16:creationId xmlns:a16="http://schemas.microsoft.com/office/drawing/2014/main" id="{583B7BEA-E5B0-4330-8ED7-236615846D23}"/>
                </a:ext>
              </a:extLst>
            </p:cNvPr>
            <p:cNvSpPr>
              <a:spLocks/>
            </p:cNvSpPr>
            <p:nvPr/>
          </p:nvSpPr>
          <p:spPr bwMode="auto">
            <a:xfrm rot="16200000">
              <a:off x="6968965" y="1865003"/>
              <a:ext cx="21788" cy="29777"/>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235" name="AutoShape 1238">
              <a:extLst>
                <a:ext uri="{FF2B5EF4-FFF2-40B4-BE49-F238E27FC236}">
                  <a16:creationId xmlns:a16="http://schemas.microsoft.com/office/drawing/2014/main" id="{9DAD6C12-5E92-4BCC-84A6-751012673B01}"/>
                </a:ext>
              </a:extLst>
            </p:cNvPr>
            <p:cNvSpPr>
              <a:spLocks noChangeArrowheads="1"/>
            </p:cNvSpPr>
            <p:nvPr/>
          </p:nvSpPr>
          <p:spPr bwMode="auto">
            <a:xfrm>
              <a:off x="6119141" y="1189899"/>
              <a:ext cx="156215" cy="231747"/>
            </a:xfrm>
            <a:prstGeom prst="flowChartCollate">
              <a:avLst/>
            </a:prstGeom>
            <a:solidFill>
              <a:srgbClr val="4BACC6">
                <a:lumMod val="60000"/>
                <a:lumOff val="40000"/>
              </a:srgbClr>
            </a:solid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236" name="Line 1241">
              <a:extLst>
                <a:ext uri="{FF2B5EF4-FFF2-40B4-BE49-F238E27FC236}">
                  <a16:creationId xmlns:a16="http://schemas.microsoft.com/office/drawing/2014/main" id="{C287E3AA-CFB2-4555-A4BB-469CB1423D1B}"/>
                </a:ext>
              </a:extLst>
            </p:cNvPr>
            <p:cNvSpPr>
              <a:spLocks noChangeShapeType="1"/>
            </p:cNvSpPr>
            <p:nvPr/>
          </p:nvSpPr>
          <p:spPr bwMode="auto">
            <a:xfrm>
              <a:off x="6079659" y="1251699"/>
              <a:ext cx="0" cy="109865"/>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237" name="Arc 1243">
              <a:extLst>
                <a:ext uri="{FF2B5EF4-FFF2-40B4-BE49-F238E27FC236}">
                  <a16:creationId xmlns:a16="http://schemas.microsoft.com/office/drawing/2014/main" id="{F95EF61A-0D98-4386-A8F3-74E26F725342}"/>
                </a:ext>
              </a:extLst>
            </p:cNvPr>
            <p:cNvSpPr>
              <a:spLocks/>
            </p:cNvSpPr>
            <p:nvPr/>
          </p:nvSpPr>
          <p:spPr bwMode="auto">
            <a:xfrm flipH="1" flipV="1">
              <a:off x="6028160" y="1306752"/>
              <a:ext cx="44632" cy="548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238" name="Arc 1244">
              <a:extLst>
                <a:ext uri="{FF2B5EF4-FFF2-40B4-BE49-F238E27FC236}">
                  <a16:creationId xmlns:a16="http://schemas.microsoft.com/office/drawing/2014/main" id="{3D1D6709-340C-4311-8B49-83152AD82C47}"/>
                </a:ext>
              </a:extLst>
            </p:cNvPr>
            <p:cNvSpPr>
              <a:spLocks/>
            </p:cNvSpPr>
            <p:nvPr/>
          </p:nvSpPr>
          <p:spPr bwMode="auto">
            <a:xfrm flipH="1">
              <a:off x="6028160" y="1249982"/>
              <a:ext cx="44632" cy="5677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239" name="Line 1245">
              <a:extLst>
                <a:ext uri="{FF2B5EF4-FFF2-40B4-BE49-F238E27FC236}">
                  <a16:creationId xmlns:a16="http://schemas.microsoft.com/office/drawing/2014/main" id="{3B0CC2FE-EC21-4989-B2E2-8F3C8CB0C056}"/>
                </a:ext>
              </a:extLst>
            </p:cNvPr>
            <p:cNvSpPr>
              <a:spLocks noChangeShapeType="1"/>
            </p:cNvSpPr>
            <p:nvPr/>
          </p:nvSpPr>
          <p:spPr bwMode="auto">
            <a:xfrm flipH="1">
              <a:off x="6079659" y="1306631"/>
              <a:ext cx="116731"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240" name="AutoShape 1247">
              <a:extLst>
                <a:ext uri="{FF2B5EF4-FFF2-40B4-BE49-F238E27FC236}">
                  <a16:creationId xmlns:a16="http://schemas.microsoft.com/office/drawing/2014/main" id="{BC367436-BB58-40DD-AAA5-1D379868DBF8}"/>
                </a:ext>
              </a:extLst>
            </p:cNvPr>
            <p:cNvSpPr>
              <a:spLocks noChangeArrowheads="1"/>
            </p:cNvSpPr>
            <p:nvPr/>
          </p:nvSpPr>
          <p:spPr bwMode="auto">
            <a:xfrm>
              <a:off x="6468788" y="1189899"/>
              <a:ext cx="155478" cy="233035"/>
            </a:xfrm>
            <a:prstGeom prst="flowChartCollate">
              <a:avLst/>
            </a:prstGeom>
            <a:solidFill>
              <a:srgbClr val="4BACC6">
                <a:lumMod val="60000"/>
                <a:lumOff val="40000"/>
              </a:srgbClr>
            </a:solid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241" name="Line 1249">
              <a:extLst>
                <a:ext uri="{FF2B5EF4-FFF2-40B4-BE49-F238E27FC236}">
                  <a16:creationId xmlns:a16="http://schemas.microsoft.com/office/drawing/2014/main" id="{64A7EB83-CDB2-4741-BC87-334019CA661D}"/>
                </a:ext>
              </a:extLst>
            </p:cNvPr>
            <p:cNvSpPr>
              <a:spLocks noChangeShapeType="1"/>
            </p:cNvSpPr>
            <p:nvPr/>
          </p:nvSpPr>
          <p:spPr bwMode="auto">
            <a:xfrm flipH="1">
              <a:off x="6431198" y="1306418"/>
              <a:ext cx="116182"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242" name="Rectangle 1251">
              <a:extLst>
                <a:ext uri="{FF2B5EF4-FFF2-40B4-BE49-F238E27FC236}">
                  <a16:creationId xmlns:a16="http://schemas.microsoft.com/office/drawing/2014/main" id="{193B0BFF-0D6D-49A5-8D09-3EDCBC97AD5C}"/>
                </a:ext>
              </a:extLst>
            </p:cNvPr>
            <p:cNvSpPr>
              <a:spLocks noChangeArrowheads="1"/>
            </p:cNvSpPr>
            <p:nvPr/>
          </p:nvSpPr>
          <p:spPr bwMode="auto">
            <a:xfrm>
              <a:off x="6352606" y="1267007"/>
              <a:ext cx="39297" cy="78821"/>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243" name="Rectangle 1252">
              <a:extLst>
                <a:ext uri="{FF2B5EF4-FFF2-40B4-BE49-F238E27FC236}">
                  <a16:creationId xmlns:a16="http://schemas.microsoft.com/office/drawing/2014/main" id="{11DA8948-B6DE-43DE-B16B-5F95F75510DC}"/>
                </a:ext>
              </a:extLst>
            </p:cNvPr>
            <p:cNvSpPr>
              <a:spLocks noChangeArrowheads="1"/>
            </p:cNvSpPr>
            <p:nvPr/>
          </p:nvSpPr>
          <p:spPr bwMode="auto">
            <a:xfrm>
              <a:off x="6391903" y="1267007"/>
              <a:ext cx="39297" cy="78821"/>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244" name="AutoShape 1257">
              <a:extLst>
                <a:ext uri="{FF2B5EF4-FFF2-40B4-BE49-F238E27FC236}">
                  <a16:creationId xmlns:a16="http://schemas.microsoft.com/office/drawing/2014/main" id="{6985AB4E-945A-404D-9B72-76D2967C71F6}"/>
                </a:ext>
              </a:extLst>
            </p:cNvPr>
            <p:cNvSpPr>
              <a:spLocks noChangeArrowheads="1"/>
            </p:cNvSpPr>
            <p:nvPr/>
          </p:nvSpPr>
          <p:spPr bwMode="auto">
            <a:xfrm rot="10800000">
              <a:off x="6741428" y="1189899"/>
              <a:ext cx="156215" cy="231747"/>
            </a:xfrm>
            <a:prstGeom prst="flowChartCollate">
              <a:avLst/>
            </a:prstGeom>
            <a:solidFill>
              <a:srgbClr val="4BACC6">
                <a:lumMod val="60000"/>
                <a:lumOff val="40000"/>
              </a:srgbClr>
            </a:solidFill>
            <a:ln w="9525">
              <a:solidFill>
                <a:sysClr val="windowText" lastClr="000000"/>
              </a:solidFill>
              <a:miter lim="800000"/>
              <a:headEnd/>
              <a:tailEnd/>
            </a:ln>
          </p:spPr>
          <p:txBody>
            <a:bodyPr rot="10800000"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245" name="Line 1260">
              <a:extLst>
                <a:ext uri="{FF2B5EF4-FFF2-40B4-BE49-F238E27FC236}">
                  <a16:creationId xmlns:a16="http://schemas.microsoft.com/office/drawing/2014/main" id="{356CDBAD-04CF-4B5D-9F25-B3022AC04190}"/>
                </a:ext>
              </a:extLst>
            </p:cNvPr>
            <p:cNvSpPr>
              <a:spLocks noChangeShapeType="1"/>
            </p:cNvSpPr>
            <p:nvPr/>
          </p:nvSpPr>
          <p:spPr bwMode="auto">
            <a:xfrm rot="10800000">
              <a:off x="6937126" y="1249982"/>
              <a:ext cx="0" cy="109865"/>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246" name="Arc 1262">
              <a:extLst>
                <a:ext uri="{FF2B5EF4-FFF2-40B4-BE49-F238E27FC236}">
                  <a16:creationId xmlns:a16="http://schemas.microsoft.com/office/drawing/2014/main" id="{40947CF2-DF55-4F4E-8A70-0D806415D869}"/>
                </a:ext>
              </a:extLst>
            </p:cNvPr>
            <p:cNvSpPr>
              <a:spLocks/>
            </p:cNvSpPr>
            <p:nvPr/>
          </p:nvSpPr>
          <p:spPr bwMode="auto">
            <a:xfrm rot="10800000" flipH="1" flipV="1">
              <a:off x="6943992" y="1249982"/>
              <a:ext cx="44632" cy="548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247" name="Arc 1263">
              <a:extLst>
                <a:ext uri="{FF2B5EF4-FFF2-40B4-BE49-F238E27FC236}">
                  <a16:creationId xmlns:a16="http://schemas.microsoft.com/office/drawing/2014/main" id="{77BA4975-7BF5-4F4B-9A17-A885988DC796}"/>
                </a:ext>
              </a:extLst>
            </p:cNvPr>
            <p:cNvSpPr>
              <a:spLocks/>
            </p:cNvSpPr>
            <p:nvPr/>
          </p:nvSpPr>
          <p:spPr bwMode="auto">
            <a:xfrm rot="10800000" flipH="1">
              <a:off x="6943992" y="1304794"/>
              <a:ext cx="44632" cy="5677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248" name="Line 1264">
              <a:extLst>
                <a:ext uri="{FF2B5EF4-FFF2-40B4-BE49-F238E27FC236}">
                  <a16:creationId xmlns:a16="http://schemas.microsoft.com/office/drawing/2014/main" id="{EF3DF568-EC08-4CF8-B182-7D2C732FA87B}"/>
                </a:ext>
              </a:extLst>
            </p:cNvPr>
            <p:cNvSpPr>
              <a:spLocks noChangeShapeType="1"/>
            </p:cNvSpPr>
            <p:nvPr/>
          </p:nvSpPr>
          <p:spPr bwMode="auto">
            <a:xfrm rot="10800000" flipH="1">
              <a:off x="6820394" y="1304914"/>
              <a:ext cx="116731"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249" name="Rectangle 1219">
              <a:extLst>
                <a:ext uri="{FF2B5EF4-FFF2-40B4-BE49-F238E27FC236}">
                  <a16:creationId xmlns:a16="http://schemas.microsoft.com/office/drawing/2014/main" id="{DD04B11D-5B7A-4B54-A00C-B44C5F1779E1}"/>
                </a:ext>
              </a:extLst>
            </p:cNvPr>
            <p:cNvSpPr>
              <a:spLocks noChangeArrowheads="1"/>
            </p:cNvSpPr>
            <p:nvPr/>
          </p:nvSpPr>
          <p:spPr bwMode="auto">
            <a:xfrm>
              <a:off x="6089958" y="1713856"/>
              <a:ext cx="534308" cy="127461"/>
            </a:xfrm>
            <a:prstGeom prst="rect">
              <a:avLst/>
            </a:prstGeom>
            <a:noFill/>
            <a:ln w="9525">
              <a:solidFill>
                <a:sysClr val="windowText" lastClr="000000"/>
              </a:solidFill>
              <a:miter lim="800000"/>
              <a:headEnd/>
              <a:tailEnd/>
            </a:ln>
            <a:extLst>
              <a:ext uri="{909E8E84-426E-40DD-AFC4-6F175D3DCCD1}">
                <a14:hiddenFill xmlns:a14="http://schemas.microsoft.com/office/drawing/2010/main">
                  <a:solidFill>
                    <a:srgbClr val="FFFFFF"/>
                  </a:solidFill>
                </a14:hiddenFill>
              </a:ext>
            </a:extLst>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250" name="Rectangle 1220">
              <a:extLst>
                <a:ext uri="{FF2B5EF4-FFF2-40B4-BE49-F238E27FC236}">
                  <a16:creationId xmlns:a16="http://schemas.microsoft.com/office/drawing/2014/main" id="{32C8B434-7C46-446D-B122-151502C2731D}"/>
                </a:ext>
              </a:extLst>
            </p:cNvPr>
            <p:cNvSpPr>
              <a:spLocks noChangeArrowheads="1"/>
            </p:cNvSpPr>
            <p:nvPr/>
          </p:nvSpPr>
          <p:spPr bwMode="auto">
            <a:xfrm>
              <a:off x="6089958" y="1841317"/>
              <a:ext cx="534308" cy="145486"/>
            </a:xfrm>
            <a:prstGeom prst="rect">
              <a:avLst/>
            </a:prstGeom>
            <a:solidFill>
              <a:srgbClr val="4F81BD">
                <a:lumMod val="60000"/>
                <a:lumOff val="40000"/>
              </a:srgbClr>
            </a:solid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251" name="Line 1231">
              <a:extLst>
                <a:ext uri="{FF2B5EF4-FFF2-40B4-BE49-F238E27FC236}">
                  <a16:creationId xmlns:a16="http://schemas.microsoft.com/office/drawing/2014/main" id="{F5A1D24B-EAF7-4AC4-80CD-3AA99A80E9C5}"/>
                </a:ext>
              </a:extLst>
            </p:cNvPr>
            <p:cNvSpPr>
              <a:spLocks noChangeShapeType="1"/>
            </p:cNvSpPr>
            <p:nvPr/>
          </p:nvSpPr>
          <p:spPr bwMode="auto">
            <a:xfrm flipH="1">
              <a:off x="6624267" y="1946891"/>
              <a:ext cx="77249"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252" name="Line 1235">
              <a:extLst>
                <a:ext uri="{FF2B5EF4-FFF2-40B4-BE49-F238E27FC236}">
                  <a16:creationId xmlns:a16="http://schemas.microsoft.com/office/drawing/2014/main" id="{3245BBFB-8A63-45C8-A18A-207CA81E4EE9}"/>
                </a:ext>
              </a:extLst>
            </p:cNvPr>
            <p:cNvSpPr>
              <a:spLocks noChangeShapeType="1"/>
            </p:cNvSpPr>
            <p:nvPr/>
          </p:nvSpPr>
          <p:spPr bwMode="auto">
            <a:xfrm flipH="1">
              <a:off x="6701515" y="1791105"/>
              <a:ext cx="78537"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253" name="Line 1236">
              <a:extLst>
                <a:ext uri="{FF2B5EF4-FFF2-40B4-BE49-F238E27FC236}">
                  <a16:creationId xmlns:a16="http://schemas.microsoft.com/office/drawing/2014/main" id="{EDC3F0F1-3F99-490E-BDFC-2E2F7B9D5E62}"/>
                </a:ext>
              </a:extLst>
            </p:cNvPr>
            <p:cNvSpPr>
              <a:spLocks noChangeShapeType="1"/>
            </p:cNvSpPr>
            <p:nvPr/>
          </p:nvSpPr>
          <p:spPr bwMode="auto">
            <a:xfrm flipH="1">
              <a:off x="7051713" y="1946891"/>
              <a:ext cx="78537"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254" name="Line 1254">
              <a:extLst>
                <a:ext uri="{FF2B5EF4-FFF2-40B4-BE49-F238E27FC236}">
                  <a16:creationId xmlns:a16="http://schemas.microsoft.com/office/drawing/2014/main" id="{1CE31B7D-7584-42F8-B7D6-A85182570388}"/>
                </a:ext>
              </a:extLst>
            </p:cNvPr>
            <p:cNvSpPr>
              <a:spLocks noChangeShapeType="1"/>
            </p:cNvSpPr>
            <p:nvPr/>
          </p:nvSpPr>
          <p:spPr bwMode="auto">
            <a:xfrm>
              <a:off x="6701515" y="1791105"/>
              <a:ext cx="0" cy="155786"/>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255" name="Line 1255">
              <a:extLst>
                <a:ext uri="{FF2B5EF4-FFF2-40B4-BE49-F238E27FC236}">
                  <a16:creationId xmlns:a16="http://schemas.microsoft.com/office/drawing/2014/main" id="{1A5F1E21-6239-478F-AB3D-346EB20605D6}"/>
                </a:ext>
              </a:extLst>
            </p:cNvPr>
            <p:cNvSpPr>
              <a:spLocks noChangeShapeType="1"/>
            </p:cNvSpPr>
            <p:nvPr/>
          </p:nvSpPr>
          <p:spPr bwMode="auto">
            <a:xfrm>
              <a:off x="7130248" y="1946891"/>
              <a:ext cx="0" cy="117162"/>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256" name="Line 1266">
              <a:extLst>
                <a:ext uri="{FF2B5EF4-FFF2-40B4-BE49-F238E27FC236}">
                  <a16:creationId xmlns:a16="http://schemas.microsoft.com/office/drawing/2014/main" id="{2D5E5FE2-8E1A-4653-90D2-C13598346D2D}"/>
                </a:ext>
              </a:extLst>
            </p:cNvPr>
            <p:cNvSpPr>
              <a:spLocks noChangeShapeType="1"/>
            </p:cNvSpPr>
            <p:nvPr/>
          </p:nvSpPr>
          <p:spPr bwMode="auto">
            <a:xfrm flipH="1">
              <a:off x="6857302" y="1946891"/>
              <a:ext cx="77249"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257" name="Line 1267">
              <a:extLst>
                <a:ext uri="{FF2B5EF4-FFF2-40B4-BE49-F238E27FC236}">
                  <a16:creationId xmlns:a16="http://schemas.microsoft.com/office/drawing/2014/main" id="{2151729D-4568-4246-8A4F-C6B6C6F444A9}"/>
                </a:ext>
              </a:extLst>
            </p:cNvPr>
            <p:cNvSpPr>
              <a:spLocks noChangeShapeType="1"/>
            </p:cNvSpPr>
            <p:nvPr/>
          </p:nvSpPr>
          <p:spPr bwMode="auto">
            <a:xfrm>
              <a:off x="6818677" y="1986804"/>
              <a:ext cx="0" cy="77249"/>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258" name="AutoShape 133">
              <a:extLst>
                <a:ext uri="{FF2B5EF4-FFF2-40B4-BE49-F238E27FC236}">
                  <a16:creationId xmlns:a16="http://schemas.microsoft.com/office/drawing/2014/main" id="{DC05F3DA-8CA9-4A68-85F2-732B20A2F785}"/>
                </a:ext>
              </a:extLst>
            </p:cNvPr>
            <p:cNvSpPr>
              <a:spLocks noChangeArrowheads="1"/>
            </p:cNvSpPr>
            <p:nvPr/>
          </p:nvSpPr>
          <p:spPr bwMode="auto">
            <a:xfrm rot="16200000" flipH="1">
              <a:off x="6258939" y="2215006"/>
              <a:ext cx="58586" cy="117162"/>
            </a:xfrm>
            <a:prstGeom prst="flowChartCollate">
              <a:avLst/>
            </a:prstGeom>
            <a:solidFill>
              <a:srgbClr val="4BACC6">
                <a:lumMod val="60000"/>
                <a:lumOff val="40000"/>
              </a:srgbClr>
            </a:solidFill>
            <a:ln w="9525">
              <a:solidFill>
                <a:sysClr val="windowText" lastClr="000000"/>
              </a:solidFill>
              <a:miter lim="800000"/>
              <a:headEnd/>
              <a:tailEnd/>
            </a:ln>
          </p:spPr>
          <p:txBody>
            <a:bodyPr rot="10800000" wrap="none" lIns="91427" tIns="45713" rIns="91427" bIns="45713" anchor="ctr"/>
            <a:lstStyle>
              <a:lvl1pPr defTabSz="912813" eaLnBrk="0" hangingPunct="0">
                <a:spcBef>
                  <a:spcPct val="20000"/>
                </a:spcBef>
                <a:buChar char="•"/>
                <a:defRPr sz="4300">
                  <a:solidFill>
                    <a:schemeClr val="tx1"/>
                  </a:solidFill>
                  <a:latin typeface="Arial" pitchFamily="34" charset="0"/>
                </a:defRPr>
              </a:lvl1pPr>
              <a:lvl2pPr marL="989013" indent="-379413" defTabSz="912813" eaLnBrk="0" hangingPunct="0">
                <a:spcBef>
                  <a:spcPct val="20000"/>
                </a:spcBef>
                <a:buChar char="–"/>
                <a:defRPr sz="3700">
                  <a:solidFill>
                    <a:schemeClr val="tx1"/>
                  </a:solidFill>
                  <a:latin typeface="Arial" pitchFamily="34" charset="0"/>
                </a:defRPr>
              </a:lvl2pPr>
              <a:lvl3pPr marL="1522413" indent="-304800" defTabSz="912813" eaLnBrk="0" hangingPunct="0">
                <a:spcBef>
                  <a:spcPct val="20000"/>
                </a:spcBef>
                <a:buChar char="•"/>
                <a:defRPr sz="3200">
                  <a:solidFill>
                    <a:schemeClr val="tx1"/>
                  </a:solidFill>
                  <a:latin typeface="Arial" pitchFamily="34" charset="0"/>
                </a:defRPr>
              </a:lvl3pPr>
              <a:lvl4pPr marL="2132013" indent="-304800" defTabSz="912813" eaLnBrk="0" hangingPunct="0">
                <a:spcBef>
                  <a:spcPct val="20000"/>
                </a:spcBef>
                <a:buChar char="–"/>
                <a:defRPr sz="2700">
                  <a:solidFill>
                    <a:schemeClr val="tx1"/>
                  </a:solidFill>
                  <a:latin typeface="Arial" pitchFamily="34" charset="0"/>
                </a:defRPr>
              </a:lvl4pPr>
              <a:lvl5pPr marL="2740025" indent="-304800" defTabSz="912813" eaLnBrk="0" hangingPunct="0">
                <a:spcBef>
                  <a:spcPct val="20000"/>
                </a:spcBef>
                <a:buChar char="»"/>
                <a:defRPr sz="2700">
                  <a:solidFill>
                    <a:schemeClr val="tx1"/>
                  </a:solidFill>
                  <a:latin typeface="Arial" pitchFamily="34" charset="0"/>
                </a:defRPr>
              </a:lvl5pPr>
              <a:lvl6pPr marL="3197225" indent="-304800" defTabSz="912813" eaLnBrk="0" fontAlgn="base" hangingPunct="0">
                <a:spcBef>
                  <a:spcPct val="20000"/>
                </a:spcBef>
                <a:spcAft>
                  <a:spcPct val="0"/>
                </a:spcAft>
                <a:buChar char="»"/>
                <a:defRPr sz="2700">
                  <a:solidFill>
                    <a:schemeClr val="tx1"/>
                  </a:solidFill>
                  <a:latin typeface="Arial" pitchFamily="34" charset="0"/>
                </a:defRPr>
              </a:lvl6pPr>
              <a:lvl7pPr marL="3654425" indent="-304800" defTabSz="912813" eaLnBrk="0" fontAlgn="base" hangingPunct="0">
                <a:spcBef>
                  <a:spcPct val="20000"/>
                </a:spcBef>
                <a:spcAft>
                  <a:spcPct val="0"/>
                </a:spcAft>
                <a:buChar char="»"/>
                <a:defRPr sz="2700">
                  <a:solidFill>
                    <a:schemeClr val="tx1"/>
                  </a:solidFill>
                  <a:latin typeface="Arial" pitchFamily="34" charset="0"/>
                </a:defRPr>
              </a:lvl7pPr>
              <a:lvl8pPr marL="4111625" indent="-304800" defTabSz="912813" eaLnBrk="0" fontAlgn="base" hangingPunct="0">
                <a:spcBef>
                  <a:spcPct val="20000"/>
                </a:spcBef>
                <a:spcAft>
                  <a:spcPct val="0"/>
                </a:spcAft>
                <a:buChar char="»"/>
                <a:defRPr sz="2700">
                  <a:solidFill>
                    <a:schemeClr val="tx1"/>
                  </a:solidFill>
                  <a:latin typeface="Arial" pitchFamily="34" charset="0"/>
                </a:defRPr>
              </a:lvl8pPr>
              <a:lvl9pPr marL="4568825" indent="-304800" defTabSz="9128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912813" eaLnBrk="1" fontAlgn="auto" latinLnBrk="0" hangingPunct="1">
                <a:lnSpc>
                  <a:spcPct val="100000"/>
                </a:lnSpc>
                <a:spcBef>
                  <a:spcPct val="0"/>
                </a:spcBef>
                <a:spcAft>
                  <a:spcPts val="0"/>
                </a:spcAft>
                <a:buClrTx/>
                <a:buSzTx/>
                <a:buFontTx/>
                <a:buNone/>
                <a:tabLst/>
                <a:defRPr/>
              </a:pPr>
              <a:endParaRPr kumimoji="0" lang="en-CA" altLang="en-US" sz="7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259" name="Line 380">
              <a:extLst>
                <a:ext uri="{FF2B5EF4-FFF2-40B4-BE49-F238E27FC236}">
                  <a16:creationId xmlns:a16="http://schemas.microsoft.com/office/drawing/2014/main" id="{44B6A969-B281-44D1-ABF4-E628341C50A7}"/>
                </a:ext>
              </a:extLst>
            </p:cNvPr>
            <p:cNvSpPr>
              <a:spLocks noChangeShapeType="1"/>
            </p:cNvSpPr>
            <p:nvPr/>
          </p:nvSpPr>
          <p:spPr bwMode="auto">
            <a:xfrm rot="16200000" flipH="1">
              <a:off x="6288557" y="2182241"/>
              <a:ext cx="0" cy="58258"/>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260" name="Line 381">
              <a:extLst>
                <a:ext uri="{FF2B5EF4-FFF2-40B4-BE49-F238E27FC236}">
                  <a16:creationId xmlns:a16="http://schemas.microsoft.com/office/drawing/2014/main" id="{E34243AC-4C0C-4A6E-B3E5-A732FE5F57AD}"/>
                </a:ext>
              </a:extLst>
            </p:cNvPr>
            <p:cNvSpPr>
              <a:spLocks noChangeShapeType="1"/>
            </p:cNvSpPr>
            <p:nvPr/>
          </p:nvSpPr>
          <p:spPr bwMode="auto">
            <a:xfrm rot="16200000" flipH="1">
              <a:off x="6255632" y="2244296"/>
              <a:ext cx="65849"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261" name="Arc 382">
              <a:extLst>
                <a:ext uri="{FF2B5EF4-FFF2-40B4-BE49-F238E27FC236}">
                  <a16:creationId xmlns:a16="http://schemas.microsoft.com/office/drawing/2014/main" id="{F28B8413-034A-4372-9E4D-358F99BEC624}"/>
                </a:ext>
              </a:extLst>
            </p:cNvPr>
            <p:cNvSpPr>
              <a:spLocks/>
            </p:cNvSpPr>
            <p:nvPr/>
          </p:nvSpPr>
          <p:spPr bwMode="auto">
            <a:xfrm rot="16200000" flipV="1">
              <a:off x="6292874" y="2185911"/>
              <a:ext cx="21788" cy="29129"/>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262" name="Arc 383">
              <a:extLst>
                <a:ext uri="{FF2B5EF4-FFF2-40B4-BE49-F238E27FC236}">
                  <a16:creationId xmlns:a16="http://schemas.microsoft.com/office/drawing/2014/main" id="{D32810F0-ADE4-42D0-99A7-8E0F7C2A84DF}"/>
                </a:ext>
              </a:extLst>
            </p:cNvPr>
            <p:cNvSpPr>
              <a:spLocks/>
            </p:cNvSpPr>
            <p:nvPr/>
          </p:nvSpPr>
          <p:spPr bwMode="auto">
            <a:xfrm rot="16200000">
              <a:off x="6263421" y="2185588"/>
              <a:ext cx="21788" cy="29777"/>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263" name="Line 393">
              <a:extLst>
                <a:ext uri="{FF2B5EF4-FFF2-40B4-BE49-F238E27FC236}">
                  <a16:creationId xmlns:a16="http://schemas.microsoft.com/office/drawing/2014/main" id="{CA40BF26-546C-4F2D-9594-EEE5A36C1CC6}"/>
                </a:ext>
              </a:extLst>
            </p:cNvPr>
            <p:cNvSpPr>
              <a:spLocks noChangeShapeType="1"/>
            </p:cNvSpPr>
            <p:nvPr/>
          </p:nvSpPr>
          <p:spPr bwMode="auto">
            <a:xfrm flipH="1">
              <a:off x="6346169" y="2277775"/>
              <a:ext cx="78537"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264" name="Line 393">
              <a:extLst>
                <a:ext uri="{FF2B5EF4-FFF2-40B4-BE49-F238E27FC236}">
                  <a16:creationId xmlns:a16="http://schemas.microsoft.com/office/drawing/2014/main" id="{A036B8B2-626D-4ED3-9BD6-4DB7FE3168A6}"/>
                </a:ext>
              </a:extLst>
            </p:cNvPr>
            <p:cNvSpPr>
              <a:spLocks noChangeShapeType="1"/>
            </p:cNvSpPr>
            <p:nvPr/>
          </p:nvSpPr>
          <p:spPr bwMode="auto">
            <a:xfrm flipH="1">
              <a:off x="6141458" y="2277775"/>
              <a:ext cx="78537"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265" name="Line 558">
              <a:extLst>
                <a:ext uri="{FF2B5EF4-FFF2-40B4-BE49-F238E27FC236}">
                  <a16:creationId xmlns:a16="http://schemas.microsoft.com/office/drawing/2014/main" id="{DDD11A7D-DAA1-4917-8431-3B006564AF03}"/>
                </a:ext>
              </a:extLst>
            </p:cNvPr>
            <p:cNvSpPr>
              <a:spLocks noChangeShapeType="1"/>
            </p:cNvSpPr>
            <p:nvPr/>
          </p:nvSpPr>
          <p:spPr bwMode="auto">
            <a:xfrm>
              <a:off x="6141458" y="1985515"/>
              <a:ext cx="0" cy="292259"/>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266" name="Rectangle 1170">
              <a:extLst>
                <a:ext uri="{FF2B5EF4-FFF2-40B4-BE49-F238E27FC236}">
                  <a16:creationId xmlns:a16="http://schemas.microsoft.com/office/drawing/2014/main" id="{F80AA205-2A0B-4BB2-BB05-47FA6B888FF5}"/>
                </a:ext>
              </a:extLst>
            </p:cNvPr>
            <p:cNvSpPr>
              <a:spLocks noChangeArrowheads="1"/>
            </p:cNvSpPr>
            <p:nvPr/>
          </p:nvSpPr>
          <p:spPr bwMode="auto">
            <a:xfrm>
              <a:off x="4786724" y="2064052"/>
              <a:ext cx="730006" cy="164799"/>
            </a:xfrm>
            <a:prstGeom prst="rect">
              <a:avLst/>
            </a:prstGeom>
            <a:noFill/>
            <a:ln w="9525">
              <a:solidFill>
                <a:sysClr val="windowText" lastClr="000000"/>
              </a:solidFill>
              <a:miter lim="800000"/>
              <a:headEnd/>
              <a:tailEnd/>
            </a:ln>
            <a:extLst>
              <a:ext uri="{909E8E84-426E-40DD-AFC4-6F175D3DCCD1}">
                <a14:hiddenFill xmlns:a14="http://schemas.microsoft.com/office/drawing/2010/main">
                  <a:solidFill>
                    <a:srgbClr val="FFFFFF"/>
                  </a:solidFill>
                </a14:hiddenFill>
              </a:ext>
            </a:extLst>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267" name="Rectangle 1171">
              <a:extLst>
                <a:ext uri="{FF2B5EF4-FFF2-40B4-BE49-F238E27FC236}">
                  <a16:creationId xmlns:a16="http://schemas.microsoft.com/office/drawing/2014/main" id="{4A08CF34-05CC-47DD-A693-738C60E07C7A}"/>
                </a:ext>
              </a:extLst>
            </p:cNvPr>
            <p:cNvSpPr>
              <a:spLocks noChangeArrowheads="1"/>
            </p:cNvSpPr>
            <p:nvPr/>
          </p:nvSpPr>
          <p:spPr bwMode="auto">
            <a:xfrm>
              <a:off x="4786724" y="2228850"/>
              <a:ext cx="730006" cy="97849"/>
            </a:xfrm>
            <a:prstGeom prst="rect">
              <a:avLst/>
            </a:prstGeom>
            <a:solidFill>
              <a:srgbClr val="4F81BD">
                <a:lumMod val="60000"/>
                <a:lumOff val="40000"/>
              </a:srgbClr>
            </a:solid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268" name="AutoShape 133">
              <a:extLst>
                <a:ext uri="{FF2B5EF4-FFF2-40B4-BE49-F238E27FC236}">
                  <a16:creationId xmlns:a16="http://schemas.microsoft.com/office/drawing/2014/main" id="{0DC94E6F-EB13-4E07-AE51-EA67A5B33885}"/>
                </a:ext>
              </a:extLst>
            </p:cNvPr>
            <p:cNvSpPr>
              <a:spLocks noChangeArrowheads="1"/>
            </p:cNvSpPr>
            <p:nvPr/>
          </p:nvSpPr>
          <p:spPr bwMode="auto">
            <a:xfrm rot="16200000" flipH="1">
              <a:off x="5321350" y="1894423"/>
              <a:ext cx="58586" cy="117162"/>
            </a:xfrm>
            <a:prstGeom prst="flowChartCollate">
              <a:avLst/>
            </a:prstGeom>
            <a:solidFill>
              <a:srgbClr val="4BACC6">
                <a:lumMod val="60000"/>
                <a:lumOff val="40000"/>
              </a:srgbClr>
            </a:solidFill>
            <a:ln w="9525">
              <a:solidFill>
                <a:sysClr val="windowText" lastClr="000000"/>
              </a:solidFill>
              <a:miter lim="800000"/>
              <a:headEnd/>
              <a:tailEnd/>
            </a:ln>
          </p:spPr>
          <p:txBody>
            <a:bodyPr rot="10800000" wrap="none" lIns="91427" tIns="45713" rIns="91427" bIns="45713" anchor="ctr"/>
            <a:lstStyle>
              <a:lvl1pPr defTabSz="912813" eaLnBrk="0" hangingPunct="0">
                <a:spcBef>
                  <a:spcPct val="20000"/>
                </a:spcBef>
                <a:buChar char="•"/>
                <a:defRPr sz="4300">
                  <a:solidFill>
                    <a:schemeClr val="tx1"/>
                  </a:solidFill>
                  <a:latin typeface="Arial" pitchFamily="34" charset="0"/>
                </a:defRPr>
              </a:lvl1pPr>
              <a:lvl2pPr marL="989013" indent="-379413" defTabSz="912813" eaLnBrk="0" hangingPunct="0">
                <a:spcBef>
                  <a:spcPct val="20000"/>
                </a:spcBef>
                <a:buChar char="–"/>
                <a:defRPr sz="3700">
                  <a:solidFill>
                    <a:schemeClr val="tx1"/>
                  </a:solidFill>
                  <a:latin typeface="Arial" pitchFamily="34" charset="0"/>
                </a:defRPr>
              </a:lvl2pPr>
              <a:lvl3pPr marL="1522413" indent="-304800" defTabSz="912813" eaLnBrk="0" hangingPunct="0">
                <a:spcBef>
                  <a:spcPct val="20000"/>
                </a:spcBef>
                <a:buChar char="•"/>
                <a:defRPr sz="3200">
                  <a:solidFill>
                    <a:schemeClr val="tx1"/>
                  </a:solidFill>
                  <a:latin typeface="Arial" pitchFamily="34" charset="0"/>
                </a:defRPr>
              </a:lvl3pPr>
              <a:lvl4pPr marL="2132013" indent="-304800" defTabSz="912813" eaLnBrk="0" hangingPunct="0">
                <a:spcBef>
                  <a:spcPct val="20000"/>
                </a:spcBef>
                <a:buChar char="–"/>
                <a:defRPr sz="2700">
                  <a:solidFill>
                    <a:schemeClr val="tx1"/>
                  </a:solidFill>
                  <a:latin typeface="Arial" pitchFamily="34" charset="0"/>
                </a:defRPr>
              </a:lvl4pPr>
              <a:lvl5pPr marL="2740025" indent="-304800" defTabSz="912813" eaLnBrk="0" hangingPunct="0">
                <a:spcBef>
                  <a:spcPct val="20000"/>
                </a:spcBef>
                <a:buChar char="»"/>
                <a:defRPr sz="2700">
                  <a:solidFill>
                    <a:schemeClr val="tx1"/>
                  </a:solidFill>
                  <a:latin typeface="Arial" pitchFamily="34" charset="0"/>
                </a:defRPr>
              </a:lvl5pPr>
              <a:lvl6pPr marL="3197225" indent="-304800" defTabSz="912813" eaLnBrk="0" fontAlgn="base" hangingPunct="0">
                <a:spcBef>
                  <a:spcPct val="20000"/>
                </a:spcBef>
                <a:spcAft>
                  <a:spcPct val="0"/>
                </a:spcAft>
                <a:buChar char="»"/>
                <a:defRPr sz="2700">
                  <a:solidFill>
                    <a:schemeClr val="tx1"/>
                  </a:solidFill>
                  <a:latin typeface="Arial" pitchFamily="34" charset="0"/>
                </a:defRPr>
              </a:lvl6pPr>
              <a:lvl7pPr marL="3654425" indent="-304800" defTabSz="912813" eaLnBrk="0" fontAlgn="base" hangingPunct="0">
                <a:spcBef>
                  <a:spcPct val="20000"/>
                </a:spcBef>
                <a:spcAft>
                  <a:spcPct val="0"/>
                </a:spcAft>
                <a:buChar char="»"/>
                <a:defRPr sz="2700">
                  <a:solidFill>
                    <a:schemeClr val="tx1"/>
                  </a:solidFill>
                  <a:latin typeface="Arial" pitchFamily="34" charset="0"/>
                </a:defRPr>
              </a:lvl7pPr>
              <a:lvl8pPr marL="4111625" indent="-304800" defTabSz="912813" eaLnBrk="0" fontAlgn="base" hangingPunct="0">
                <a:spcBef>
                  <a:spcPct val="20000"/>
                </a:spcBef>
                <a:spcAft>
                  <a:spcPct val="0"/>
                </a:spcAft>
                <a:buChar char="»"/>
                <a:defRPr sz="2700">
                  <a:solidFill>
                    <a:schemeClr val="tx1"/>
                  </a:solidFill>
                  <a:latin typeface="Arial" pitchFamily="34" charset="0"/>
                </a:defRPr>
              </a:lvl8pPr>
              <a:lvl9pPr marL="4568825" indent="-304800" defTabSz="9128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912813" eaLnBrk="1" fontAlgn="auto" latinLnBrk="0" hangingPunct="1">
                <a:lnSpc>
                  <a:spcPct val="100000"/>
                </a:lnSpc>
                <a:spcBef>
                  <a:spcPct val="0"/>
                </a:spcBef>
                <a:spcAft>
                  <a:spcPts val="0"/>
                </a:spcAft>
                <a:buClrTx/>
                <a:buSzTx/>
                <a:buFontTx/>
                <a:buNone/>
                <a:tabLst/>
                <a:defRPr/>
              </a:pPr>
              <a:endParaRPr kumimoji="0" lang="en-CA" altLang="en-US" sz="7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269" name="Line 1176">
              <a:extLst>
                <a:ext uri="{FF2B5EF4-FFF2-40B4-BE49-F238E27FC236}">
                  <a16:creationId xmlns:a16="http://schemas.microsoft.com/office/drawing/2014/main" id="{036BB88F-EDF5-4786-BADB-C426F168C05C}"/>
                </a:ext>
              </a:extLst>
            </p:cNvPr>
            <p:cNvSpPr>
              <a:spLocks noChangeShapeType="1"/>
            </p:cNvSpPr>
            <p:nvPr/>
          </p:nvSpPr>
          <p:spPr bwMode="auto">
            <a:xfrm rot="16200000" flipH="1">
              <a:off x="5350968" y="1861656"/>
              <a:ext cx="0" cy="58258"/>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270" name="Line 1177">
              <a:extLst>
                <a:ext uri="{FF2B5EF4-FFF2-40B4-BE49-F238E27FC236}">
                  <a16:creationId xmlns:a16="http://schemas.microsoft.com/office/drawing/2014/main" id="{DDC4B083-0702-4EFF-9A2B-11130398E0B1}"/>
                </a:ext>
              </a:extLst>
            </p:cNvPr>
            <p:cNvSpPr>
              <a:spLocks noChangeShapeType="1"/>
            </p:cNvSpPr>
            <p:nvPr/>
          </p:nvSpPr>
          <p:spPr bwMode="auto">
            <a:xfrm rot="16200000" flipH="1">
              <a:off x="5318042" y="1923711"/>
              <a:ext cx="65849"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271" name="Arc 1178">
              <a:extLst>
                <a:ext uri="{FF2B5EF4-FFF2-40B4-BE49-F238E27FC236}">
                  <a16:creationId xmlns:a16="http://schemas.microsoft.com/office/drawing/2014/main" id="{DEE031FA-AC06-4095-868C-AE0B3797BF11}"/>
                </a:ext>
              </a:extLst>
            </p:cNvPr>
            <p:cNvSpPr>
              <a:spLocks/>
            </p:cNvSpPr>
            <p:nvPr/>
          </p:nvSpPr>
          <p:spPr bwMode="auto">
            <a:xfrm rot="16200000" flipV="1">
              <a:off x="5355286" y="1865327"/>
              <a:ext cx="21788" cy="29129"/>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272" name="Arc 1179">
              <a:extLst>
                <a:ext uri="{FF2B5EF4-FFF2-40B4-BE49-F238E27FC236}">
                  <a16:creationId xmlns:a16="http://schemas.microsoft.com/office/drawing/2014/main" id="{6326DF47-7F55-4AED-93C1-3ABE1D631BCE}"/>
                </a:ext>
              </a:extLst>
            </p:cNvPr>
            <p:cNvSpPr>
              <a:spLocks/>
            </p:cNvSpPr>
            <p:nvPr/>
          </p:nvSpPr>
          <p:spPr bwMode="auto">
            <a:xfrm rot="16200000">
              <a:off x="5325832" y="1865003"/>
              <a:ext cx="21788" cy="29777"/>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273" name="AutoShape 1187">
              <a:extLst>
                <a:ext uri="{FF2B5EF4-FFF2-40B4-BE49-F238E27FC236}">
                  <a16:creationId xmlns:a16="http://schemas.microsoft.com/office/drawing/2014/main" id="{17DAD1AF-598F-41D9-B1F7-8DEF76FD61F2}"/>
                </a:ext>
              </a:extLst>
            </p:cNvPr>
            <p:cNvSpPr>
              <a:spLocks noChangeArrowheads="1"/>
            </p:cNvSpPr>
            <p:nvPr/>
          </p:nvSpPr>
          <p:spPr bwMode="auto">
            <a:xfrm>
              <a:off x="4474722" y="1195483"/>
              <a:ext cx="156215" cy="231747"/>
            </a:xfrm>
            <a:prstGeom prst="flowChartCollate">
              <a:avLst/>
            </a:prstGeom>
            <a:solidFill>
              <a:srgbClr val="4BACC6">
                <a:lumMod val="60000"/>
                <a:lumOff val="40000"/>
              </a:srgbClr>
            </a:solid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274" name="Line 1190">
              <a:extLst>
                <a:ext uri="{FF2B5EF4-FFF2-40B4-BE49-F238E27FC236}">
                  <a16:creationId xmlns:a16="http://schemas.microsoft.com/office/drawing/2014/main" id="{6FBC6FF3-8140-421D-84B7-1CD9AD6CF92D}"/>
                </a:ext>
              </a:extLst>
            </p:cNvPr>
            <p:cNvSpPr>
              <a:spLocks noChangeShapeType="1"/>
            </p:cNvSpPr>
            <p:nvPr/>
          </p:nvSpPr>
          <p:spPr bwMode="auto">
            <a:xfrm>
              <a:off x="4435239" y="1257283"/>
              <a:ext cx="0" cy="109865"/>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275" name="Arc 1192">
              <a:extLst>
                <a:ext uri="{FF2B5EF4-FFF2-40B4-BE49-F238E27FC236}">
                  <a16:creationId xmlns:a16="http://schemas.microsoft.com/office/drawing/2014/main" id="{C517336A-0D9C-4AA6-8932-F964DCA8699C}"/>
                </a:ext>
              </a:extLst>
            </p:cNvPr>
            <p:cNvSpPr>
              <a:spLocks/>
            </p:cNvSpPr>
            <p:nvPr/>
          </p:nvSpPr>
          <p:spPr bwMode="auto">
            <a:xfrm flipH="1" flipV="1">
              <a:off x="4383739" y="1312336"/>
              <a:ext cx="44632" cy="548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276" name="Arc 1193">
              <a:extLst>
                <a:ext uri="{FF2B5EF4-FFF2-40B4-BE49-F238E27FC236}">
                  <a16:creationId xmlns:a16="http://schemas.microsoft.com/office/drawing/2014/main" id="{FF895ED9-B611-42A1-AF78-E2B4C0E1D939}"/>
                </a:ext>
              </a:extLst>
            </p:cNvPr>
            <p:cNvSpPr>
              <a:spLocks/>
            </p:cNvSpPr>
            <p:nvPr/>
          </p:nvSpPr>
          <p:spPr bwMode="auto">
            <a:xfrm flipH="1">
              <a:off x="4383739" y="1255566"/>
              <a:ext cx="44632" cy="5677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277" name="Line 1194">
              <a:extLst>
                <a:ext uri="{FF2B5EF4-FFF2-40B4-BE49-F238E27FC236}">
                  <a16:creationId xmlns:a16="http://schemas.microsoft.com/office/drawing/2014/main" id="{BC75015E-5D50-43B7-950E-1FFDAC346B0B}"/>
                </a:ext>
              </a:extLst>
            </p:cNvPr>
            <p:cNvSpPr>
              <a:spLocks noChangeShapeType="1"/>
            </p:cNvSpPr>
            <p:nvPr/>
          </p:nvSpPr>
          <p:spPr bwMode="auto">
            <a:xfrm flipH="1">
              <a:off x="4435239" y="1312215"/>
              <a:ext cx="116731"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278" name="AutoShape 1196">
              <a:extLst>
                <a:ext uri="{FF2B5EF4-FFF2-40B4-BE49-F238E27FC236}">
                  <a16:creationId xmlns:a16="http://schemas.microsoft.com/office/drawing/2014/main" id="{8F1E7FCF-5134-4980-9462-F391B62C8CDD}"/>
                </a:ext>
              </a:extLst>
            </p:cNvPr>
            <p:cNvSpPr>
              <a:spLocks noChangeArrowheads="1"/>
            </p:cNvSpPr>
            <p:nvPr/>
          </p:nvSpPr>
          <p:spPr bwMode="auto">
            <a:xfrm>
              <a:off x="4824919" y="1195483"/>
              <a:ext cx="156215" cy="233035"/>
            </a:xfrm>
            <a:prstGeom prst="flowChartCollate">
              <a:avLst/>
            </a:prstGeom>
            <a:solidFill>
              <a:srgbClr val="4BACC6">
                <a:lumMod val="60000"/>
                <a:lumOff val="40000"/>
              </a:srgbClr>
            </a:solid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279" name="Line 1198">
              <a:extLst>
                <a:ext uri="{FF2B5EF4-FFF2-40B4-BE49-F238E27FC236}">
                  <a16:creationId xmlns:a16="http://schemas.microsoft.com/office/drawing/2014/main" id="{1DE1B7A3-41AB-4F74-90F4-819A4FEF05F1}"/>
                </a:ext>
              </a:extLst>
            </p:cNvPr>
            <p:cNvSpPr>
              <a:spLocks noChangeShapeType="1"/>
            </p:cNvSpPr>
            <p:nvPr/>
          </p:nvSpPr>
          <p:spPr bwMode="auto">
            <a:xfrm flipH="1">
              <a:off x="4787152" y="1312002"/>
              <a:ext cx="116731"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280" name="Rectangle 1200">
              <a:extLst>
                <a:ext uri="{FF2B5EF4-FFF2-40B4-BE49-F238E27FC236}">
                  <a16:creationId xmlns:a16="http://schemas.microsoft.com/office/drawing/2014/main" id="{3A5EB091-09E2-44BB-816B-90911E7A509E}"/>
                </a:ext>
              </a:extLst>
            </p:cNvPr>
            <p:cNvSpPr>
              <a:spLocks noChangeArrowheads="1"/>
            </p:cNvSpPr>
            <p:nvPr/>
          </p:nvSpPr>
          <p:spPr bwMode="auto">
            <a:xfrm>
              <a:off x="4708186" y="1272591"/>
              <a:ext cx="39483" cy="78821"/>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281" name="Rectangle 1201">
              <a:extLst>
                <a:ext uri="{FF2B5EF4-FFF2-40B4-BE49-F238E27FC236}">
                  <a16:creationId xmlns:a16="http://schemas.microsoft.com/office/drawing/2014/main" id="{A2B873EA-5C65-497C-981B-F091936D0479}"/>
                </a:ext>
              </a:extLst>
            </p:cNvPr>
            <p:cNvSpPr>
              <a:spLocks noChangeArrowheads="1"/>
            </p:cNvSpPr>
            <p:nvPr/>
          </p:nvSpPr>
          <p:spPr bwMode="auto">
            <a:xfrm>
              <a:off x="4747669" y="1272591"/>
              <a:ext cx="39483" cy="78821"/>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282" name="AutoShape 1206">
              <a:extLst>
                <a:ext uri="{FF2B5EF4-FFF2-40B4-BE49-F238E27FC236}">
                  <a16:creationId xmlns:a16="http://schemas.microsoft.com/office/drawing/2014/main" id="{5DCE5626-5FE0-4122-90D2-AC04BA5C9B25}"/>
                </a:ext>
              </a:extLst>
            </p:cNvPr>
            <p:cNvSpPr>
              <a:spLocks noChangeArrowheads="1"/>
            </p:cNvSpPr>
            <p:nvPr/>
          </p:nvSpPr>
          <p:spPr bwMode="auto">
            <a:xfrm rot="10800000">
              <a:off x="5097008" y="1195483"/>
              <a:ext cx="156215" cy="231747"/>
            </a:xfrm>
            <a:prstGeom prst="flowChartCollate">
              <a:avLst/>
            </a:prstGeom>
            <a:solidFill>
              <a:srgbClr val="4BACC6">
                <a:lumMod val="60000"/>
                <a:lumOff val="40000"/>
              </a:srgbClr>
            </a:solidFill>
            <a:ln w="9525">
              <a:solidFill>
                <a:sysClr val="windowText" lastClr="000000"/>
              </a:solidFill>
              <a:miter lim="800000"/>
              <a:headEnd/>
              <a:tailEnd/>
            </a:ln>
          </p:spPr>
          <p:txBody>
            <a:bodyPr rot="10800000"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283" name="Line 1209">
              <a:extLst>
                <a:ext uri="{FF2B5EF4-FFF2-40B4-BE49-F238E27FC236}">
                  <a16:creationId xmlns:a16="http://schemas.microsoft.com/office/drawing/2014/main" id="{95DC56D1-51F2-4C3F-917C-3D4E7CC2D2FB}"/>
                </a:ext>
              </a:extLst>
            </p:cNvPr>
            <p:cNvSpPr>
              <a:spLocks noChangeShapeType="1"/>
            </p:cNvSpPr>
            <p:nvPr/>
          </p:nvSpPr>
          <p:spPr bwMode="auto">
            <a:xfrm rot="10800000">
              <a:off x="5292707" y="1255566"/>
              <a:ext cx="0" cy="109865"/>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284" name="Arc 1211">
              <a:extLst>
                <a:ext uri="{FF2B5EF4-FFF2-40B4-BE49-F238E27FC236}">
                  <a16:creationId xmlns:a16="http://schemas.microsoft.com/office/drawing/2014/main" id="{6B60D8B1-6826-4435-BBF2-99FF39FA2A3B}"/>
                </a:ext>
              </a:extLst>
            </p:cNvPr>
            <p:cNvSpPr>
              <a:spLocks/>
            </p:cNvSpPr>
            <p:nvPr/>
          </p:nvSpPr>
          <p:spPr bwMode="auto">
            <a:xfrm rot="10800000" flipH="1" flipV="1">
              <a:off x="5299573" y="1255566"/>
              <a:ext cx="44632" cy="548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285" name="Arc 1212">
              <a:extLst>
                <a:ext uri="{FF2B5EF4-FFF2-40B4-BE49-F238E27FC236}">
                  <a16:creationId xmlns:a16="http://schemas.microsoft.com/office/drawing/2014/main" id="{02B712BD-4D83-4BC6-81BE-2BEBE1736B78}"/>
                </a:ext>
              </a:extLst>
            </p:cNvPr>
            <p:cNvSpPr>
              <a:spLocks/>
            </p:cNvSpPr>
            <p:nvPr/>
          </p:nvSpPr>
          <p:spPr bwMode="auto">
            <a:xfrm rot="10800000" flipH="1">
              <a:off x="5299573" y="1310378"/>
              <a:ext cx="44632" cy="5677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286" name="Line 1213">
              <a:extLst>
                <a:ext uri="{FF2B5EF4-FFF2-40B4-BE49-F238E27FC236}">
                  <a16:creationId xmlns:a16="http://schemas.microsoft.com/office/drawing/2014/main" id="{57559EC1-C15D-4FD0-8E83-D248FCAD37A2}"/>
                </a:ext>
              </a:extLst>
            </p:cNvPr>
            <p:cNvSpPr>
              <a:spLocks noChangeShapeType="1"/>
            </p:cNvSpPr>
            <p:nvPr/>
          </p:nvSpPr>
          <p:spPr bwMode="auto">
            <a:xfrm rot="10800000" flipH="1">
              <a:off x="5175973" y="1310498"/>
              <a:ext cx="116731"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287" name="Rectangle 1168">
              <a:extLst>
                <a:ext uri="{FF2B5EF4-FFF2-40B4-BE49-F238E27FC236}">
                  <a16:creationId xmlns:a16="http://schemas.microsoft.com/office/drawing/2014/main" id="{328FBDE9-28F1-4A0D-9418-18E962F736E2}"/>
                </a:ext>
              </a:extLst>
            </p:cNvPr>
            <p:cNvSpPr>
              <a:spLocks noChangeArrowheads="1"/>
            </p:cNvSpPr>
            <p:nvPr/>
          </p:nvSpPr>
          <p:spPr bwMode="auto">
            <a:xfrm>
              <a:off x="4445539" y="1713856"/>
              <a:ext cx="535595" cy="127461"/>
            </a:xfrm>
            <a:prstGeom prst="rect">
              <a:avLst/>
            </a:prstGeom>
            <a:noFill/>
            <a:ln w="9525">
              <a:solidFill>
                <a:sysClr val="windowText" lastClr="000000"/>
              </a:solidFill>
              <a:miter lim="800000"/>
              <a:headEnd/>
              <a:tailEnd/>
            </a:ln>
            <a:extLst>
              <a:ext uri="{909E8E84-426E-40DD-AFC4-6F175D3DCCD1}">
                <a14:hiddenFill xmlns:a14="http://schemas.microsoft.com/office/drawing/2010/main">
                  <a:solidFill>
                    <a:srgbClr val="FFFFFF"/>
                  </a:solidFill>
                </a14:hiddenFill>
              </a:ext>
            </a:extLst>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288" name="Rectangle 1169">
              <a:extLst>
                <a:ext uri="{FF2B5EF4-FFF2-40B4-BE49-F238E27FC236}">
                  <a16:creationId xmlns:a16="http://schemas.microsoft.com/office/drawing/2014/main" id="{ADBCDE05-EBCE-42A3-B958-02CE95BACBB2}"/>
                </a:ext>
              </a:extLst>
            </p:cNvPr>
            <p:cNvSpPr>
              <a:spLocks noChangeArrowheads="1"/>
            </p:cNvSpPr>
            <p:nvPr/>
          </p:nvSpPr>
          <p:spPr bwMode="auto">
            <a:xfrm>
              <a:off x="4445539" y="1841317"/>
              <a:ext cx="535595" cy="145486"/>
            </a:xfrm>
            <a:prstGeom prst="rect">
              <a:avLst/>
            </a:prstGeom>
            <a:solidFill>
              <a:srgbClr val="4F81BD">
                <a:lumMod val="60000"/>
                <a:lumOff val="40000"/>
              </a:srgbClr>
            </a:solid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289" name="Line 1180">
              <a:extLst>
                <a:ext uri="{FF2B5EF4-FFF2-40B4-BE49-F238E27FC236}">
                  <a16:creationId xmlns:a16="http://schemas.microsoft.com/office/drawing/2014/main" id="{E5DED3AF-C9DF-4806-9385-F4133F31D9B4}"/>
                </a:ext>
              </a:extLst>
            </p:cNvPr>
            <p:cNvSpPr>
              <a:spLocks noChangeShapeType="1"/>
            </p:cNvSpPr>
            <p:nvPr/>
          </p:nvSpPr>
          <p:spPr bwMode="auto">
            <a:xfrm flipH="1">
              <a:off x="4981134" y="1946891"/>
              <a:ext cx="77249"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290" name="Line 1184">
              <a:extLst>
                <a:ext uri="{FF2B5EF4-FFF2-40B4-BE49-F238E27FC236}">
                  <a16:creationId xmlns:a16="http://schemas.microsoft.com/office/drawing/2014/main" id="{91998BF1-5F22-4AC3-B90A-774F8AEAD2F4}"/>
                </a:ext>
              </a:extLst>
            </p:cNvPr>
            <p:cNvSpPr>
              <a:spLocks noChangeShapeType="1"/>
            </p:cNvSpPr>
            <p:nvPr/>
          </p:nvSpPr>
          <p:spPr bwMode="auto">
            <a:xfrm flipH="1">
              <a:off x="5058383" y="1791105"/>
              <a:ext cx="78537"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291" name="Line 1185">
              <a:extLst>
                <a:ext uri="{FF2B5EF4-FFF2-40B4-BE49-F238E27FC236}">
                  <a16:creationId xmlns:a16="http://schemas.microsoft.com/office/drawing/2014/main" id="{EFD3E619-0D9E-4054-A791-49F544772D68}"/>
                </a:ext>
              </a:extLst>
            </p:cNvPr>
            <p:cNvSpPr>
              <a:spLocks noChangeShapeType="1"/>
            </p:cNvSpPr>
            <p:nvPr/>
          </p:nvSpPr>
          <p:spPr bwMode="auto">
            <a:xfrm flipH="1">
              <a:off x="5408580" y="1946891"/>
              <a:ext cx="78537"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292" name="Line 1203">
              <a:extLst>
                <a:ext uri="{FF2B5EF4-FFF2-40B4-BE49-F238E27FC236}">
                  <a16:creationId xmlns:a16="http://schemas.microsoft.com/office/drawing/2014/main" id="{AC310A09-E521-4B1D-A792-452AB2B8AC04}"/>
                </a:ext>
              </a:extLst>
            </p:cNvPr>
            <p:cNvSpPr>
              <a:spLocks noChangeShapeType="1"/>
            </p:cNvSpPr>
            <p:nvPr/>
          </p:nvSpPr>
          <p:spPr bwMode="auto">
            <a:xfrm>
              <a:off x="5058383" y="1791105"/>
              <a:ext cx="0" cy="155786"/>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293" name="Line 1204">
              <a:extLst>
                <a:ext uri="{FF2B5EF4-FFF2-40B4-BE49-F238E27FC236}">
                  <a16:creationId xmlns:a16="http://schemas.microsoft.com/office/drawing/2014/main" id="{23750E0C-3EAD-46D0-8BB6-539B4501AA47}"/>
                </a:ext>
              </a:extLst>
            </p:cNvPr>
            <p:cNvSpPr>
              <a:spLocks noChangeShapeType="1"/>
            </p:cNvSpPr>
            <p:nvPr/>
          </p:nvSpPr>
          <p:spPr bwMode="auto">
            <a:xfrm>
              <a:off x="5487118" y="1946891"/>
              <a:ext cx="0" cy="117162"/>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294" name="Line 1215">
              <a:extLst>
                <a:ext uri="{FF2B5EF4-FFF2-40B4-BE49-F238E27FC236}">
                  <a16:creationId xmlns:a16="http://schemas.microsoft.com/office/drawing/2014/main" id="{A4F6CE73-8055-4AC6-8D0A-6E73DC84CA80}"/>
                </a:ext>
              </a:extLst>
            </p:cNvPr>
            <p:cNvSpPr>
              <a:spLocks noChangeShapeType="1"/>
            </p:cNvSpPr>
            <p:nvPr/>
          </p:nvSpPr>
          <p:spPr bwMode="auto">
            <a:xfrm flipH="1">
              <a:off x="5214169" y="1946891"/>
              <a:ext cx="77249"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295" name="Line 1216">
              <a:extLst>
                <a:ext uri="{FF2B5EF4-FFF2-40B4-BE49-F238E27FC236}">
                  <a16:creationId xmlns:a16="http://schemas.microsoft.com/office/drawing/2014/main" id="{6E9FCC3E-5B69-40E8-B435-8BE40B200495}"/>
                </a:ext>
              </a:extLst>
            </p:cNvPr>
            <p:cNvSpPr>
              <a:spLocks noChangeShapeType="1"/>
            </p:cNvSpPr>
            <p:nvPr/>
          </p:nvSpPr>
          <p:spPr bwMode="auto">
            <a:xfrm>
              <a:off x="5174257" y="1986804"/>
              <a:ext cx="0" cy="77249"/>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296" name="AutoShape 133">
              <a:extLst>
                <a:ext uri="{FF2B5EF4-FFF2-40B4-BE49-F238E27FC236}">
                  <a16:creationId xmlns:a16="http://schemas.microsoft.com/office/drawing/2014/main" id="{C94ED142-ED6F-4B81-9404-EBD5CDDA233E}"/>
                </a:ext>
              </a:extLst>
            </p:cNvPr>
            <p:cNvSpPr>
              <a:spLocks noChangeArrowheads="1"/>
            </p:cNvSpPr>
            <p:nvPr/>
          </p:nvSpPr>
          <p:spPr bwMode="auto">
            <a:xfrm rot="16200000" flipH="1">
              <a:off x="4611944" y="2215006"/>
              <a:ext cx="58586" cy="117162"/>
            </a:xfrm>
            <a:prstGeom prst="flowChartCollate">
              <a:avLst/>
            </a:prstGeom>
            <a:solidFill>
              <a:srgbClr val="4BACC6">
                <a:lumMod val="60000"/>
                <a:lumOff val="40000"/>
              </a:srgbClr>
            </a:solidFill>
            <a:ln w="9525">
              <a:solidFill>
                <a:sysClr val="windowText" lastClr="000000"/>
              </a:solidFill>
              <a:miter lim="800000"/>
              <a:headEnd/>
              <a:tailEnd/>
            </a:ln>
          </p:spPr>
          <p:txBody>
            <a:bodyPr rot="10800000" wrap="none" lIns="91427" tIns="45713" rIns="91427" bIns="45713" anchor="ctr"/>
            <a:lstStyle>
              <a:lvl1pPr defTabSz="912813" eaLnBrk="0" hangingPunct="0">
                <a:spcBef>
                  <a:spcPct val="20000"/>
                </a:spcBef>
                <a:buChar char="•"/>
                <a:defRPr sz="4300">
                  <a:solidFill>
                    <a:schemeClr val="tx1"/>
                  </a:solidFill>
                  <a:latin typeface="Arial" pitchFamily="34" charset="0"/>
                </a:defRPr>
              </a:lvl1pPr>
              <a:lvl2pPr marL="989013" indent="-379413" defTabSz="912813" eaLnBrk="0" hangingPunct="0">
                <a:spcBef>
                  <a:spcPct val="20000"/>
                </a:spcBef>
                <a:buChar char="–"/>
                <a:defRPr sz="3700">
                  <a:solidFill>
                    <a:schemeClr val="tx1"/>
                  </a:solidFill>
                  <a:latin typeface="Arial" pitchFamily="34" charset="0"/>
                </a:defRPr>
              </a:lvl2pPr>
              <a:lvl3pPr marL="1522413" indent="-304800" defTabSz="912813" eaLnBrk="0" hangingPunct="0">
                <a:spcBef>
                  <a:spcPct val="20000"/>
                </a:spcBef>
                <a:buChar char="•"/>
                <a:defRPr sz="3200">
                  <a:solidFill>
                    <a:schemeClr val="tx1"/>
                  </a:solidFill>
                  <a:latin typeface="Arial" pitchFamily="34" charset="0"/>
                </a:defRPr>
              </a:lvl3pPr>
              <a:lvl4pPr marL="2132013" indent="-304800" defTabSz="912813" eaLnBrk="0" hangingPunct="0">
                <a:spcBef>
                  <a:spcPct val="20000"/>
                </a:spcBef>
                <a:buChar char="–"/>
                <a:defRPr sz="2700">
                  <a:solidFill>
                    <a:schemeClr val="tx1"/>
                  </a:solidFill>
                  <a:latin typeface="Arial" pitchFamily="34" charset="0"/>
                </a:defRPr>
              </a:lvl4pPr>
              <a:lvl5pPr marL="2740025" indent="-304800" defTabSz="912813" eaLnBrk="0" hangingPunct="0">
                <a:spcBef>
                  <a:spcPct val="20000"/>
                </a:spcBef>
                <a:buChar char="»"/>
                <a:defRPr sz="2700">
                  <a:solidFill>
                    <a:schemeClr val="tx1"/>
                  </a:solidFill>
                  <a:latin typeface="Arial" pitchFamily="34" charset="0"/>
                </a:defRPr>
              </a:lvl5pPr>
              <a:lvl6pPr marL="3197225" indent="-304800" defTabSz="912813" eaLnBrk="0" fontAlgn="base" hangingPunct="0">
                <a:spcBef>
                  <a:spcPct val="20000"/>
                </a:spcBef>
                <a:spcAft>
                  <a:spcPct val="0"/>
                </a:spcAft>
                <a:buChar char="»"/>
                <a:defRPr sz="2700">
                  <a:solidFill>
                    <a:schemeClr val="tx1"/>
                  </a:solidFill>
                  <a:latin typeface="Arial" pitchFamily="34" charset="0"/>
                </a:defRPr>
              </a:lvl6pPr>
              <a:lvl7pPr marL="3654425" indent="-304800" defTabSz="912813" eaLnBrk="0" fontAlgn="base" hangingPunct="0">
                <a:spcBef>
                  <a:spcPct val="20000"/>
                </a:spcBef>
                <a:spcAft>
                  <a:spcPct val="0"/>
                </a:spcAft>
                <a:buChar char="»"/>
                <a:defRPr sz="2700">
                  <a:solidFill>
                    <a:schemeClr val="tx1"/>
                  </a:solidFill>
                  <a:latin typeface="Arial" pitchFamily="34" charset="0"/>
                </a:defRPr>
              </a:lvl7pPr>
              <a:lvl8pPr marL="4111625" indent="-304800" defTabSz="912813" eaLnBrk="0" fontAlgn="base" hangingPunct="0">
                <a:spcBef>
                  <a:spcPct val="20000"/>
                </a:spcBef>
                <a:spcAft>
                  <a:spcPct val="0"/>
                </a:spcAft>
                <a:buChar char="»"/>
                <a:defRPr sz="2700">
                  <a:solidFill>
                    <a:schemeClr val="tx1"/>
                  </a:solidFill>
                  <a:latin typeface="Arial" pitchFamily="34" charset="0"/>
                </a:defRPr>
              </a:lvl8pPr>
              <a:lvl9pPr marL="4568825" indent="-304800" defTabSz="9128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912813" eaLnBrk="1" fontAlgn="auto" latinLnBrk="0" hangingPunct="1">
                <a:lnSpc>
                  <a:spcPct val="100000"/>
                </a:lnSpc>
                <a:spcBef>
                  <a:spcPct val="0"/>
                </a:spcBef>
                <a:spcAft>
                  <a:spcPts val="0"/>
                </a:spcAft>
                <a:buClrTx/>
                <a:buSzTx/>
                <a:buFontTx/>
                <a:buNone/>
                <a:tabLst/>
                <a:defRPr/>
              </a:pPr>
              <a:endParaRPr kumimoji="0" lang="en-CA" altLang="en-US" sz="7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297" name="Line 380">
              <a:extLst>
                <a:ext uri="{FF2B5EF4-FFF2-40B4-BE49-F238E27FC236}">
                  <a16:creationId xmlns:a16="http://schemas.microsoft.com/office/drawing/2014/main" id="{F409953C-28D3-4AB8-819C-1FC19B2A1597}"/>
                </a:ext>
              </a:extLst>
            </p:cNvPr>
            <p:cNvSpPr>
              <a:spLocks noChangeShapeType="1"/>
            </p:cNvSpPr>
            <p:nvPr/>
          </p:nvSpPr>
          <p:spPr bwMode="auto">
            <a:xfrm rot="16200000" flipH="1">
              <a:off x="4641561" y="2182241"/>
              <a:ext cx="0" cy="58258"/>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298" name="Line 381">
              <a:extLst>
                <a:ext uri="{FF2B5EF4-FFF2-40B4-BE49-F238E27FC236}">
                  <a16:creationId xmlns:a16="http://schemas.microsoft.com/office/drawing/2014/main" id="{7F0763CA-602B-4A02-AD30-1D2D3669EB5D}"/>
                </a:ext>
              </a:extLst>
            </p:cNvPr>
            <p:cNvSpPr>
              <a:spLocks noChangeShapeType="1"/>
            </p:cNvSpPr>
            <p:nvPr/>
          </p:nvSpPr>
          <p:spPr bwMode="auto">
            <a:xfrm rot="16200000" flipH="1">
              <a:off x="4608637" y="2244296"/>
              <a:ext cx="65849"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299" name="Arc 382">
              <a:extLst>
                <a:ext uri="{FF2B5EF4-FFF2-40B4-BE49-F238E27FC236}">
                  <a16:creationId xmlns:a16="http://schemas.microsoft.com/office/drawing/2014/main" id="{593C533F-6F5D-4745-ACF0-4EE185283151}"/>
                </a:ext>
              </a:extLst>
            </p:cNvPr>
            <p:cNvSpPr>
              <a:spLocks/>
            </p:cNvSpPr>
            <p:nvPr/>
          </p:nvSpPr>
          <p:spPr bwMode="auto">
            <a:xfrm rot="16200000" flipV="1">
              <a:off x="4645878" y="2185911"/>
              <a:ext cx="21788" cy="29129"/>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300" name="Arc 383">
              <a:extLst>
                <a:ext uri="{FF2B5EF4-FFF2-40B4-BE49-F238E27FC236}">
                  <a16:creationId xmlns:a16="http://schemas.microsoft.com/office/drawing/2014/main" id="{A5149192-1869-4060-9136-369135CC5935}"/>
                </a:ext>
              </a:extLst>
            </p:cNvPr>
            <p:cNvSpPr>
              <a:spLocks/>
            </p:cNvSpPr>
            <p:nvPr/>
          </p:nvSpPr>
          <p:spPr bwMode="auto">
            <a:xfrm rot="16200000">
              <a:off x="4616427" y="2185588"/>
              <a:ext cx="21788" cy="29777"/>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301" name="Line 393">
              <a:extLst>
                <a:ext uri="{FF2B5EF4-FFF2-40B4-BE49-F238E27FC236}">
                  <a16:creationId xmlns:a16="http://schemas.microsoft.com/office/drawing/2014/main" id="{DF21336B-9674-48DE-898F-32AAE4D53187}"/>
                </a:ext>
              </a:extLst>
            </p:cNvPr>
            <p:cNvSpPr>
              <a:spLocks noChangeShapeType="1"/>
            </p:cNvSpPr>
            <p:nvPr/>
          </p:nvSpPr>
          <p:spPr bwMode="auto">
            <a:xfrm flipH="1">
              <a:off x="4699175" y="2277775"/>
              <a:ext cx="78537"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302" name="Line 393">
              <a:extLst>
                <a:ext uri="{FF2B5EF4-FFF2-40B4-BE49-F238E27FC236}">
                  <a16:creationId xmlns:a16="http://schemas.microsoft.com/office/drawing/2014/main" id="{C4F5FD58-051D-4A43-B8CE-A7EDBE10B5BB}"/>
                </a:ext>
              </a:extLst>
            </p:cNvPr>
            <p:cNvSpPr>
              <a:spLocks noChangeShapeType="1"/>
            </p:cNvSpPr>
            <p:nvPr/>
          </p:nvSpPr>
          <p:spPr bwMode="auto">
            <a:xfrm flipH="1">
              <a:off x="4494463" y="2277775"/>
              <a:ext cx="78537"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303" name="Line 558">
              <a:extLst>
                <a:ext uri="{FF2B5EF4-FFF2-40B4-BE49-F238E27FC236}">
                  <a16:creationId xmlns:a16="http://schemas.microsoft.com/office/drawing/2014/main" id="{1358BEDD-F5C3-44B7-9317-BAFE85985689}"/>
                </a:ext>
              </a:extLst>
            </p:cNvPr>
            <p:cNvSpPr>
              <a:spLocks noChangeShapeType="1"/>
            </p:cNvSpPr>
            <p:nvPr/>
          </p:nvSpPr>
          <p:spPr bwMode="auto">
            <a:xfrm>
              <a:off x="4494463" y="1985515"/>
              <a:ext cx="0" cy="292259"/>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304" name="AutoShape 1005">
              <a:extLst>
                <a:ext uri="{FF2B5EF4-FFF2-40B4-BE49-F238E27FC236}">
                  <a16:creationId xmlns:a16="http://schemas.microsoft.com/office/drawing/2014/main" id="{3779E19E-B0A1-401D-80B8-1D5DD4FEDFA3}"/>
                </a:ext>
              </a:extLst>
            </p:cNvPr>
            <p:cNvSpPr>
              <a:spLocks noChangeArrowheads="1"/>
            </p:cNvSpPr>
            <p:nvPr/>
          </p:nvSpPr>
          <p:spPr bwMode="auto">
            <a:xfrm rot="5400000">
              <a:off x="4133193" y="3882481"/>
              <a:ext cx="156215" cy="233035"/>
            </a:xfrm>
            <a:prstGeom prst="flowChartCollate">
              <a:avLst/>
            </a:prstGeom>
            <a:solidFill>
              <a:srgbClr val="4BACC6">
                <a:lumMod val="60000"/>
                <a:lumOff val="40000"/>
              </a:srgbClr>
            </a:solid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305" name="Line 1007">
              <a:extLst>
                <a:ext uri="{FF2B5EF4-FFF2-40B4-BE49-F238E27FC236}">
                  <a16:creationId xmlns:a16="http://schemas.microsoft.com/office/drawing/2014/main" id="{CD45360A-8E6F-47DB-9019-EA0B86E16018}"/>
                </a:ext>
              </a:extLst>
            </p:cNvPr>
            <p:cNvSpPr>
              <a:spLocks noChangeShapeType="1"/>
            </p:cNvSpPr>
            <p:nvPr/>
          </p:nvSpPr>
          <p:spPr bwMode="auto">
            <a:xfrm rot="5400000" flipH="1">
              <a:off x="4152935" y="3941488"/>
              <a:ext cx="116731"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306" name="Rectangle 1009">
              <a:extLst>
                <a:ext uri="{FF2B5EF4-FFF2-40B4-BE49-F238E27FC236}">
                  <a16:creationId xmlns:a16="http://schemas.microsoft.com/office/drawing/2014/main" id="{54ECCFF4-3615-4DF7-9D13-29E5777F6E89}"/>
                </a:ext>
              </a:extLst>
            </p:cNvPr>
            <p:cNvSpPr>
              <a:spLocks noChangeArrowheads="1"/>
            </p:cNvSpPr>
            <p:nvPr/>
          </p:nvSpPr>
          <p:spPr bwMode="auto">
            <a:xfrm rot="5400000">
              <a:off x="4191560" y="3784488"/>
              <a:ext cx="39483" cy="78821"/>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307" name="Rectangle 1010">
              <a:extLst>
                <a:ext uri="{FF2B5EF4-FFF2-40B4-BE49-F238E27FC236}">
                  <a16:creationId xmlns:a16="http://schemas.microsoft.com/office/drawing/2014/main" id="{11238647-A568-4317-B4FC-E314915F4EA5}"/>
                </a:ext>
              </a:extLst>
            </p:cNvPr>
            <p:cNvSpPr>
              <a:spLocks noChangeArrowheads="1"/>
            </p:cNvSpPr>
            <p:nvPr/>
          </p:nvSpPr>
          <p:spPr bwMode="auto">
            <a:xfrm rot="5400000">
              <a:off x="4191560" y="3823972"/>
              <a:ext cx="39483" cy="78821"/>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308" name="Line 277">
              <a:extLst>
                <a:ext uri="{FF2B5EF4-FFF2-40B4-BE49-F238E27FC236}">
                  <a16:creationId xmlns:a16="http://schemas.microsoft.com/office/drawing/2014/main" id="{25900353-588E-48A8-A1D6-62EADAF84348}"/>
                </a:ext>
              </a:extLst>
            </p:cNvPr>
            <p:cNvSpPr>
              <a:spLocks noChangeShapeType="1"/>
            </p:cNvSpPr>
            <p:nvPr/>
          </p:nvSpPr>
          <p:spPr bwMode="auto">
            <a:xfrm>
              <a:off x="4630235" y="4811699"/>
              <a:ext cx="0" cy="509845"/>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309" name="AutoShape 265">
              <a:extLst>
                <a:ext uri="{FF2B5EF4-FFF2-40B4-BE49-F238E27FC236}">
                  <a16:creationId xmlns:a16="http://schemas.microsoft.com/office/drawing/2014/main" id="{A5ED0741-4ACA-4FE4-9074-3AE5E55B9107}"/>
                </a:ext>
              </a:extLst>
            </p:cNvPr>
            <p:cNvSpPr>
              <a:spLocks noChangeArrowheads="1"/>
            </p:cNvSpPr>
            <p:nvPr/>
          </p:nvSpPr>
          <p:spPr bwMode="auto">
            <a:xfrm rot="10800000">
              <a:off x="4565785" y="4922422"/>
              <a:ext cx="130997" cy="117162"/>
            </a:xfrm>
            <a:prstGeom prst="flowChartExtract">
              <a:avLst/>
            </a:prstGeom>
            <a:solidFill>
              <a:srgbClr val="4BACC6">
                <a:lumMod val="60000"/>
                <a:lumOff val="40000"/>
              </a:srgbClr>
            </a:solidFill>
            <a:ln w="9525" algn="ctr">
              <a:solidFill>
                <a:sysClr val="windowText" lastClr="000000"/>
              </a:solidFill>
              <a:miter lim="800000"/>
              <a:headEnd/>
              <a:tailEnd/>
            </a:ln>
          </p:spPr>
          <p:txBody>
            <a:bodyPr rot="10800000"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310" name="AutoShape 266">
              <a:extLst>
                <a:ext uri="{FF2B5EF4-FFF2-40B4-BE49-F238E27FC236}">
                  <a16:creationId xmlns:a16="http://schemas.microsoft.com/office/drawing/2014/main" id="{680AF0E1-E606-4465-9167-98E6343343F7}"/>
                </a:ext>
              </a:extLst>
            </p:cNvPr>
            <p:cNvSpPr>
              <a:spLocks noChangeArrowheads="1"/>
            </p:cNvSpPr>
            <p:nvPr/>
          </p:nvSpPr>
          <p:spPr bwMode="auto">
            <a:xfrm>
              <a:off x="4565785" y="5039585"/>
              <a:ext cx="130997" cy="117162"/>
            </a:xfrm>
            <a:prstGeom prst="flowChartExtract">
              <a:avLst/>
            </a:prstGeom>
            <a:solidFill>
              <a:srgbClr val="4BACC6">
                <a:lumMod val="60000"/>
                <a:lumOff val="40000"/>
              </a:srgbClr>
            </a:solidFill>
            <a:ln w="9525" algn="ctr">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311" name="AutoShape 267">
              <a:extLst>
                <a:ext uri="{FF2B5EF4-FFF2-40B4-BE49-F238E27FC236}">
                  <a16:creationId xmlns:a16="http://schemas.microsoft.com/office/drawing/2014/main" id="{3C1A8285-EF1D-4603-A082-ABC4E5855A8B}"/>
                </a:ext>
              </a:extLst>
            </p:cNvPr>
            <p:cNvSpPr>
              <a:spLocks noChangeArrowheads="1"/>
            </p:cNvSpPr>
            <p:nvPr/>
          </p:nvSpPr>
          <p:spPr bwMode="auto">
            <a:xfrm rot="16200000">
              <a:off x="4637480" y="4973442"/>
              <a:ext cx="117162" cy="130997"/>
            </a:xfrm>
            <a:prstGeom prst="flowChartExtract">
              <a:avLst/>
            </a:prstGeom>
            <a:solidFill>
              <a:srgbClr val="4BACC6">
                <a:lumMod val="60000"/>
                <a:lumOff val="40000"/>
              </a:srgbClr>
            </a:solidFill>
            <a:ln w="9525" algn="ctr">
              <a:solidFill>
                <a:sysClr val="windowText" lastClr="000000"/>
              </a:solidFill>
              <a:miter lim="800000"/>
              <a:headEnd/>
              <a:tailEnd/>
            </a:ln>
          </p:spPr>
          <p:txBody>
            <a:bodyPr vert="eaVert"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312" name="Rectangle 269">
              <a:extLst>
                <a:ext uri="{FF2B5EF4-FFF2-40B4-BE49-F238E27FC236}">
                  <a16:creationId xmlns:a16="http://schemas.microsoft.com/office/drawing/2014/main" id="{7EC965A5-AA75-4A08-A2A9-78D5F53DB4B6}"/>
                </a:ext>
              </a:extLst>
            </p:cNvPr>
            <p:cNvSpPr>
              <a:spLocks noChangeArrowheads="1"/>
            </p:cNvSpPr>
            <p:nvPr/>
          </p:nvSpPr>
          <p:spPr bwMode="auto">
            <a:xfrm>
              <a:off x="4371450" y="4980359"/>
              <a:ext cx="130997" cy="117162"/>
            </a:xfrm>
            <a:prstGeom prst="rect">
              <a:avLst/>
            </a:prstGeom>
            <a:noFill/>
            <a:ln w="9525" algn="ctr">
              <a:solidFill>
                <a:sysClr val="windowText" lastClr="000000"/>
              </a:solidFill>
              <a:miter lim="800000"/>
              <a:headEnd/>
              <a:tailEnd/>
            </a:ln>
            <a:extLst>
              <a:ext uri="{909E8E84-426E-40DD-AFC4-6F175D3DCCD1}">
                <a14:hiddenFill xmlns:a14="http://schemas.microsoft.com/office/drawing/2010/main">
                  <a:solidFill>
                    <a:srgbClr val="FFFFFF"/>
                  </a:solidFill>
                </a14:hiddenFill>
              </a:ext>
            </a:extLst>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313" name="Line 270">
              <a:extLst>
                <a:ext uri="{FF2B5EF4-FFF2-40B4-BE49-F238E27FC236}">
                  <a16:creationId xmlns:a16="http://schemas.microsoft.com/office/drawing/2014/main" id="{42AEFBE6-98AA-4294-86C6-215B5D21A800}"/>
                </a:ext>
              </a:extLst>
            </p:cNvPr>
            <p:cNvSpPr>
              <a:spLocks noChangeShapeType="1"/>
            </p:cNvSpPr>
            <p:nvPr/>
          </p:nvSpPr>
          <p:spPr bwMode="auto">
            <a:xfrm>
              <a:off x="4502445" y="5039585"/>
              <a:ext cx="129557"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314" name="Line 271">
              <a:extLst>
                <a:ext uri="{FF2B5EF4-FFF2-40B4-BE49-F238E27FC236}">
                  <a16:creationId xmlns:a16="http://schemas.microsoft.com/office/drawing/2014/main" id="{2820634D-4188-4D7C-AF22-CCA357EFC971}"/>
                </a:ext>
              </a:extLst>
            </p:cNvPr>
            <p:cNvSpPr>
              <a:spLocks noChangeShapeType="1"/>
            </p:cNvSpPr>
            <p:nvPr/>
          </p:nvSpPr>
          <p:spPr bwMode="auto">
            <a:xfrm>
              <a:off x="4436229" y="4980359"/>
              <a:ext cx="0" cy="117162"/>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315" name="Line 277">
              <a:extLst>
                <a:ext uri="{FF2B5EF4-FFF2-40B4-BE49-F238E27FC236}">
                  <a16:creationId xmlns:a16="http://schemas.microsoft.com/office/drawing/2014/main" id="{8752C788-BD33-481D-A77F-7A7415E11D2E}"/>
                </a:ext>
              </a:extLst>
            </p:cNvPr>
            <p:cNvSpPr>
              <a:spLocks noChangeShapeType="1"/>
            </p:cNvSpPr>
            <p:nvPr/>
          </p:nvSpPr>
          <p:spPr bwMode="auto">
            <a:xfrm>
              <a:off x="3899085" y="4760198"/>
              <a:ext cx="0" cy="561345"/>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316" name="AutoShape 996">
              <a:extLst>
                <a:ext uri="{FF2B5EF4-FFF2-40B4-BE49-F238E27FC236}">
                  <a16:creationId xmlns:a16="http://schemas.microsoft.com/office/drawing/2014/main" id="{7E7B0E2D-278A-46EE-A3B3-2D0D89D5388B}"/>
                </a:ext>
              </a:extLst>
            </p:cNvPr>
            <p:cNvSpPr>
              <a:spLocks noChangeArrowheads="1"/>
            </p:cNvSpPr>
            <p:nvPr/>
          </p:nvSpPr>
          <p:spPr bwMode="auto">
            <a:xfrm rot="5400000">
              <a:off x="4121174" y="5769571"/>
              <a:ext cx="156215" cy="233036"/>
            </a:xfrm>
            <a:prstGeom prst="flowChartCollate">
              <a:avLst/>
            </a:prstGeom>
            <a:solidFill>
              <a:srgbClr val="4BACC6">
                <a:lumMod val="60000"/>
                <a:lumOff val="40000"/>
              </a:srgbClr>
            </a:solid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317" name="Line 998">
              <a:extLst>
                <a:ext uri="{FF2B5EF4-FFF2-40B4-BE49-F238E27FC236}">
                  <a16:creationId xmlns:a16="http://schemas.microsoft.com/office/drawing/2014/main" id="{985C8582-0187-4F13-A0A0-DB608E248F1D}"/>
                </a:ext>
              </a:extLst>
            </p:cNvPr>
            <p:cNvSpPr>
              <a:spLocks noChangeShapeType="1"/>
            </p:cNvSpPr>
            <p:nvPr/>
          </p:nvSpPr>
          <p:spPr bwMode="auto">
            <a:xfrm rot="5400000" flipH="1">
              <a:off x="4140915" y="5828581"/>
              <a:ext cx="116731"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318" name="Rectangle 1000">
              <a:extLst>
                <a:ext uri="{FF2B5EF4-FFF2-40B4-BE49-F238E27FC236}">
                  <a16:creationId xmlns:a16="http://schemas.microsoft.com/office/drawing/2014/main" id="{6E9D6A17-1302-4303-B4A1-944DD447B26C}"/>
                </a:ext>
              </a:extLst>
            </p:cNvPr>
            <p:cNvSpPr>
              <a:spLocks noChangeArrowheads="1"/>
            </p:cNvSpPr>
            <p:nvPr/>
          </p:nvSpPr>
          <p:spPr bwMode="auto">
            <a:xfrm rot="5400000">
              <a:off x="4179540" y="5671579"/>
              <a:ext cx="39483" cy="78821"/>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319" name="Rectangle 1001">
              <a:extLst>
                <a:ext uri="{FF2B5EF4-FFF2-40B4-BE49-F238E27FC236}">
                  <a16:creationId xmlns:a16="http://schemas.microsoft.com/office/drawing/2014/main" id="{AB15830E-F8BC-4DB0-AE90-5C9841816EEC}"/>
                </a:ext>
              </a:extLst>
            </p:cNvPr>
            <p:cNvSpPr>
              <a:spLocks noChangeArrowheads="1"/>
            </p:cNvSpPr>
            <p:nvPr/>
          </p:nvSpPr>
          <p:spPr bwMode="auto">
            <a:xfrm rot="5400000">
              <a:off x="4179540" y="5711062"/>
              <a:ext cx="39483" cy="78821"/>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320" name="AutoShape 1005">
              <a:extLst>
                <a:ext uri="{FF2B5EF4-FFF2-40B4-BE49-F238E27FC236}">
                  <a16:creationId xmlns:a16="http://schemas.microsoft.com/office/drawing/2014/main" id="{6CF1D035-E427-4892-81FD-C62A34ACD805}"/>
                </a:ext>
              </a:extLst>
            </p:cNvPr>
            <p:cNvSpPr>
              <a:spLocks noChangeArrowheads="1"/>
            </p:cNvSpPr>
            <p:nvPr/>
          </p:nvSpPr>
          <p:spPr bwMode="auto">
            <a:xfrm>
              <a:off x="5896232" y="3561123"/>
              <a:ext cx="77624" cy="115870"/>
            </a:xfrm>
            <a:prstGeom prst="flowChartCollate">
              <a:avLst/>
            </a:prstGeom>
            <a:solidFill>
              <a:srgbClr val="4BACC6">
                <a:lumMod val="60000"/>
                <a:lumOff val="40000"/>
              </a:srgbClr>
            </a:solid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321" name="Line 1007">
              <a:extLst>
                <a:ext uri="{FF2B5EF4-FFF2-40B4-BE49-F238E27FC236}">
                  <a16:creationId xmlns:a16="http://schemas.microsoft.com/office/drawing/2014/main" id="{05343982-611C-42D4-A0E5-C2336C10DB94}"/>
                </a:ext>
              </a:extLst>
            </p:cNvPr>
            <p:cNvSpPr>
              <a:spLocks noChangeShapeType="1"/>
            </p:cNvSpPr>
            <p:nvPr/>
          </p:nvSpPr>
          <p:spPr bwMode="auto">
            <a:xfrm flipH="1">
              <a:off x="5877464" y="3619058"/>
              <a:ext cx="58005"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322" name="Rectangle 1009">
              <a:extLst>
                <a:ext uri="{FF2B5EF4-FFF2-40B4-BE49-F238E27FC236}">
                  <a16:creationId xmlns:a16="http://schemas.microsoft.com/office/drawing/2014/main" id="{F39F22F9-3256-47A6-A87A-A1D9C3F05AB1}"/>
                </a:ext>
              </a:extLst>
            </p:cNvPr>
            <p:cNvSpPr>
              <a:spLocks noChangeArrowheads="1"/>
            </p:cNvSpPr>
            <p:nvPr/>
          </p:nvSpPr>
          <p:spPr bwMode="auto">
            <a:xfrm>
              <a:off x="5838227" y="3599463"/>
              <a:ext cx="19619" cy="39192"/>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323" name="Rectangle 1010">
              <a:extLst>
                <a:ext uri="{FF2B5EF4-FFF2-40B4-BE49-F238E27FC236}">
                  <a16:creationId xmlns:a16="http://schemas.microsoft.com/office/drawing/2014/main" id="{C8B71B8A-4643-4530-B263-05C13DC7A59E}"/>
                </a:ext>
              </a:extLst>
            </p:cNvPr>
            <p:cNvSpPr>
              <a:spLocks noChangeArrowheads="1"/>
            </p:cNvSpPr>
            <p:nvPr/>
          </p:nvSpPr>
          <p:spPr bwMode="auto">
            <a:xfrm>
              <a:off x="5857845" y="3599463"/>
              <a:ext cx="19619" cy="39192"/>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324" name="AutoShape 1005">
              <a:extLst>
                <a:ext uri="{FF2B5EF4-FFF2-40B4-BE49-F238E27FC236}">
                  <a16:creationId xmlns:a16="http://schemas.microsoft.com/office/drawing/2014/main" id="{28AA6434-090A-45FE-AC2A-816CB382F126}"/>
                </a:ext>
              </a:extLst>
            </p:cNvPr>
            <p:cNvSpPr>
              <a:spLocks noChangeArrowheads="1"/>
            </p:cNvSpPr>
            <p:nvPr/>
          </p:nvSpPr>
          <p:spPr bwMode="auto">
            <a:xfrm>
              <a:off x="5896232" y="4075508"/>
              <a:ext cx="77624" cy="115870"/>
            </a:xfrm>
            <a:prstGeom prst="flowChartCollate">
              <a:avLst/>
            </a:prstGeom>
            <a:solidFill>
              <a:srgbClr val="4BACC6">
                <a:lumMod val="60000"/>
                <a:lumOff val="40000"/>
              </a:srgbClr>
            </a:solid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325" name="Line 1007">
              <a:extLst>
                <a:ext uri="{FF2B5EF4-FFF2-40B4-BE49-F238E27FC236}">
                  <a16:creationId xmlns:a16="http://schemas.microsoft.com/office/drawing/2014/main" id="{D4AA76BF-10FC-469B-9564-CFA9A5D43366}"/>
                </a:ext>
              </a:extLst>
            </p:cNvPr>
            <p:cNvSpPr>
              <a:spLocks noChangeShapeType="1"/>
            </p:cNvSpPr>
            <p:nvPr/>
          </p:nvSpPr>
          <p:spPr bwMode="auto">
            <a:xfrm flipH="1">
              <a:off x="5877464" y="4133444"/>
              <a:ext cx="58005"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326" name="Rectangle 1009">
              <a:extLst>
                <a:ext uri="{FF2B5EF4-FFF2-40B4-BE49-F238E27FC236}">
                  <a16:creationId xmlns:a16="http://schemas.microsoft.com/office/drawing/2014/main" id="{406D4367-3A79-4A68-A408-0CAF6F94D325}"/>
                </a:ext>
              </a:extLst>
            </p:cNvPr>
            <p:cNvSpPr>
              <a:spLocks noChangeArrowheads="1"/>
            </p:cNvSpPr>
            <p:nvPr/>
          </p:nvSpPr>
          <p:spPr bwMode="auto">
            <a:xfrm>
              <a:off x="5838227" y="4113848"/>
              <a:ext cx="19619" cy="39192"/>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327" name="Rectangle 1010">
              <a:extLst>
                <a:ext uri="{FF2B5EF4-FFF2-40B4-BE49-F238E27FC236}">
                  <a16:creationId xmlns:a16="http://schemas.microsoft.com/office/drawing/2014/main" id="{C14D8C3D-B3F1-4A44-939F-0ACB27474841}"/>
                </a:ext>
              </a:extLst>
            </p:cNvPr>
            <p:cNvSpPr>
              <a:spLocks noChangeArrowheads="1"/>
            </p:cNvSpPr>
            <p:nvPr/>
          </p:nvSpPr>
          <p:spPr bwMode="auto">
            <a:xfrm>
              <a:off x="5857845" y="4113848"/>
              <a:ext cx="19619" cy="39192"/>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328" name="AutoShape 1005">
              <a:extLst>
                <a:ext uri="{FF2B5EF4-FFF2-40B4-BE49-F238E27FC236}">
                  <a16:creationId xmlns:a16="http://schemas.microsoft.com/office/drawing/2014/main" id="{C4BD44AE-CCEA-4F1A-A900-24AED6884A76}"/>
                </a:ext>
              </a:extLst>
            </p:cNvPr>
            <p:cNvSpPr>
              <a:spLocks noChangeArrowheads="1"/>
            </p:cNvSpPr>
            <p:nvPr/>
          </p:nvSpPr>
          <p:spPr bwMode="auto">
            <a:xfrm>
              <a:off x="6245578" y="3561123"/>
              <a:ext cx="77624" cy="115870"/>
            </a:xfrm>
            <a:prstGeom prst="flowChartCollate">
              <a:avLst/>
            </a:prstGeom>
            <a:solidFill>
              <a:srgbClr val="4BACC6">
                <a:lumMod val="60000"/>
                <a:lumOff val="40000"/>
              </a:srgbClr>
            </a:solid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329" name="Line 1007">
              <a:extLst>
                <a:ext uri="{FF2B5EF4-FFF2-40B4-BE49-F238E27FC236}">
                  <a16:creationId xmlns:a16="http://schemas.microsoft.com/office/drawing/2014/main" id="{4F75DA17-D6AC-4015-A886-708BF7FDE852}"/>
                </a:ext>
              </a:extLst>
            </p:cNvPr>
            <p:cNvSpPr>
              <a:spLocks noChangeShapeType="1"/>
            </p:cNvSpPr>
            <p:nvPr/>
          </p:nvSpPr>
          <p:spPr bwMode="auto">
            <a:xfrm flipH="1">
              <a:off x="6226813" y="3619058"/>
              <a:ext cx="58005"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330" name="Rectangle 1009">
              <a:extLst>
                <a:ext uri="{FF2B5EF4-FFF2-40B4-BE49-F238E27FC236}">
                  <a16:creationId xmlns:a16="http://schemas.microsoft.com/office/drawing/2014/main" id="{CFD3FAA3-0B65-4EA6-8AF0-2A04E386AD57}"/>
                </a:ext>
              </a:extLst>
            </p:cNvPr>
            <p:cNvSpPr>
              <a:spLocks noChangeArrowheads="1"/>
            </p:cNvSpPr>
            <p:nvPr/>
          </p:nvSpPr>
          <p:spPr bwMode="auto">
            <a:xfrm>
              <a:off x="6187573" y="3599463"/>
              <a:ext cx="19619" cy="39192"/>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331" name="Rectangle 1010">
              <a:extLst>
                <a:ext uri="{FF2B5EF4-FFF2-40B4-BE49-F238E27FC236}">
                  <a16:creationId xmlns:a16="http://schemas.microsoft.com/office/drawing/2014/main" id="{410F0A07-C76B-4EE7-8133-E6E5BFFD3616}"/>
                </a:ext>
              </a:extLst>
            </p:cNvPr>
            <p:cNvSpPr>
              <a:spLocks noChangeArrowheads="1"/>
            </p:cNvSpPr>
            <p:nvPr/>
          </p:nvSpPr>
          <p:spPr bwMode="auto">
            <a:xfrm>
              <a:off x="6207192" y="3599463"/>
              <a:ext cx="19619" cy="39192"/>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332" name="AutoShape 1005">
              <a:extLst>
                <a:ext uri="{FF2B5EF4-FFF2-40B4-BE49-F238E27FC236}">
                  <a16:creationId xmlns:a16="http://schemas.microsoft.com/office/drawing/2014/main" id="{68BA3517-B8A6-4826-8DAD-C239E2E5E284}"/>
                </a:ext>
              </a:extLst>
            </p:cNvPr>
            <p:cNvSpPr>
              <a:spLocks noChangeArrowheads="1"/>
            </p:cNvSpPr>
            <p:nvPr/>
          </p:nvSpPr>
          <p:spPr bwMode="auto">
            <a:xfrm>
              <a:off x="6245578" y="4075508"/>
              <a:ext cx="77624" cy="115870"/>
            </a:xfrm>
            <a:prstGeom prst="flowChartCollate">
              <a:avLst/>
            </a:prstGeom>
            <a:solidFill>
              <a:srgbClr val="4BACC6">
                <a:lumMod val="60000"/>
                <a:lumOff val="40000"/>
              </a:srgbClr>
            </a:solid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333" name="Line 1007">
              <a:extLst>
                <a:ext uri="{FF2B5EF4-FFF2-40B4-BE49-F238E27FC236}">
                  <a16:creationId xmlns:a16="http://schemas.microsoft.com/office/drawing/2014/main" id="{EB2EAA51-D135-49FF-B235-548C6E815F84}"/>
                </a:ext>
              </a:extLst>
            </p:cNvPr>
            <p:cNvSpPr>
              <a:spLocks noChangeShapeType="1"/>
            </p:cNvSpPr>
            <p:nvPr/>
          </p:nvSpPr>
          <p:spPr bwMode="auto">
            <a:xfrm flipH="1">
              <a:off x="6226813" y="4133444"/>
              <a:ext cx="58005"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334" name="Rectangle 1009">
              <a:extLst>
                <a:ext uri="{FF2B5EF4-FFF2-40B4-BE49-F238E27FC236}">
                  <a16:creationId xmlns:a16="http://schemas.microsoft.com/office/drawing/2014/main" id="{E981EAAA-8C09-4A2B-A20E-D157B7F0191C}"/>
                </a:ext>
              </a:extLst>
            </p:cNvPr>
            <p:cNvSpPr>
              <a:spLocks noChangeArrowheads="1"/>
            </p:cNvSpPr>
            <p:nvPr/>
          </p:nvSpPr>
          <p:spPr bwMode="auto">
            <a:xfrm>
              <a:off x="6187573" y="4113848"/>
              <a:ext cx="19619" cy="39192"/>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335" name="Rectangle 1010">
              <a:extLst>
                <a:ext uri="{FF2B5EF4-FFF2-40B4-BE49-F238E27FC236}">
                  <a16:creationId xmlns:a16="http://schemas.microsoft.com/office/drawing/2014/main" id="{2EA4D992-D9A9-40CE-B1BB-C2883205CAC1}"/>
                </a:ext>
              </a:extLst>
            </p:cNvPr>
            <p:cNvSpPr>
              <a:spLocks noChangeArrowheads="1"/>
            </p:cNvSpPr>
            <p:nvPr/>
          </p:nvSpPr>
          <p:spPr bwMode="auto">
            <a:xfrm>
              <a:off x="6207192" y="4113848"/>
              <a:ext cx="19619" cy="39192"/>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336" name="AutoShape 1005">
              <a:extLst>
                <a:ext uri="{FF2B5EF4-FFF2-40B4-BE49-F238E27FC236}">
                  <a16:creationId xmlns:a16="http://schemas.microsoft.com/office/drawing/2014/main" id="{43395D4A-0046-4619-9609-DB01F4ACF24A}"/>
                </a:ext>
              </a:extLst>
            </p:cNvPr>
            <p:cNvSpPr>
              <a:spLocks noChangeArrowheads="1"/>
            </p:cNvSpPr>
            <p:nvPr/>
          </p:nvSpPr>
          <p:spPr bwMode="auto">
            <a:xfrm>
              <a:off x="6590469" y="3561123"/>
              <a:ext cx="77624" cy="115870"/>
            </a:xfrm>
            <a:prstGeom prst="flowChartCollate">
              <a:avLst/>
            </a:prstGeom>
            <a:solidFill>
              <a:srgbClr val="4BACC6">
                <a:lumMod val="60000"/>
                <a:lumOff val="40000"/>
              </a:srgbClr>
            </a:solid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337" name="Line 1007">
              <a:extLst>
                <a:ext uri="{FF2B5EF4-FFF2-40B4-BE49-F238E27FC236}">
                  <a16:creationId xmlns:a16="http://schemas.microsoft.com/office/drawing/2014/main" id="{FE72EB90-7A25-4901-AAA4-03592BBB99E0}"/>
                </a:ext>
              </a:extLst>
            </p:cNvPr>
            <p:cNvSpPr>
              <a:spLocks noChangeShapeType="1"/>
            </p:cNvSpPr>
            <p:nvPr/>
          </p:nvSpPr>
          <p:spPr bwMode="auto">
            <a:xfrm flipH="1">
              <a:off x="6571702" y="3619058"/>
              <a:ext cx="58005"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338" name="Rectangle 1009">
              <a:extLst>
                <a:ext uri="{FF2B5EF4-FFF2-40B4-BE49-F238E27FC236}">
                  <a16:creationId xmlns:a16="http://schemas.microsoft.com/office/drawing/2014/main" id="{CADC8DF6-D447-4154-8334-43AC0CD6E7CF}"/>
                </a:ext>
              </a:extLst>
            </p:cNvPr>
            <p:cNvSpPr>
              <a:spLocks noChangeArrowheads="1"/>
            </p:cNvSpPr>
            <p:nvPr/>
          </p:nvSpPr>
          <p:spPr bwMode="auto">
            <a:xfrm>
              <a:off x="6532464" y="3599463"/>
              <a:ext cx="19619" cy="39192"/>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339" name="Rectangle 1010">
              <a:extLst>
                <a:ext uri="{FF2B5EF4-FFF2-40B4-BE49-F238E27FC236}">
                  <a16:creationId xmlns:a16="http://schemas.microsoft.com/office/drawing/2014/main" id="{C836BA03-4A31-40AF-9F76-1F7E2D3103F6}"/>
                </a:ext>
              </a:extLst>
            </p:cNvPr>
            <p:cNvSpPr>
              <a:spLocks noChangeArrowheads="1"/>
            </p:cNvSpPr>
            <p:nvPr/>
          </p:nvSpPr>
          <p:spPr bwMode="auto">
            <a:xfrm>
              <a:off x="6552082" y="3599463"/>
              <a:ext cx="19619" cy="39192"/>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340" name="AutoShape 1005">
              <a:extLst>
                <a:ext uri="{FF2B5EF4-FFF2-40B4-BE49-F238E27FC236}">
                  <a16:creationId xmlns:a16="http://schemas.microsoft.com/office/drawing/2014/main" id="{60C2C6E6-4196-4C5A-B2FD-4DF9C201DD9A}"/>
                </a:ext>
              </a:extLst>
            </p:cNvPr>
            <p:cNvSpPr>
              <a:spLocks noChangeArrowheads="1"/>
            </p:cNvSpPr>
            <p:nvPr/>
          </p:nvSpPr>
          <p:spPr bwMode="auto">
            <a:xfrm>
              <a:off x="6590469" y="4075508"/>
              <a:ext cx="77624" cy="115870"/>
            </a:xfrm>
            <a:prstGeom prst="flowChartCollate">
              <a:avLst/>
            </a:prstGeom>
            <a:solidFill>
              <a:srgbClr val="4BACC6">
                <a:lumMod val="60000"/>
                <a:lumOff val="40000"/>
              </a:srgbClr>
            </a:solid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341" name="Line 1007">
              <a:extLst>
                <a:ext uri="{FF2B5EF4-FFF2-40B4-BE49-F238E27FC236}">
                  <a16:creationId xmlns:a16="http://schemas.microsoft.com/office/drawing/2014/main" id="{43459301-73C5-4742-A768-7759CAEFA8DD}"/>
                </a:ext>
              </a:extLst>
            </p:cNvPr>
            <p:cNvSpPr>
              <a:spLocks noChangeShapeType="1"/>
            </p:cNvSpPr>
            <p:nvPr/>
          </p:nvSpPr>
          <p:spPr bwMode="auto">
            <a:xfrm flipH="1">
              <a:off x="6571702" y="4133444"/>
              <a:ext cx="58005"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342" name="Rectangle 1009">
              <a:extLst>
                <a:ext uri="{FF2B5EF4-FFF2-40B4-BE49-F238E27FC236}">
                  <a16:creationId xmlns:a16="http://schemas.microsoft.com/office/drawing/2014/main" id="{67F59E63-4178-453B-A9F5-0AED227F5B85}"/>
                </a:ext>
              </a:extLst>
            </p:cNvPr>
            <p:cNvSpPr>
              <a:spLocks noChangeArrowheads="1"/>
            </p:cNvSpPr>
            <p:nvPr/>
          </p:nvSpPr>
          <p:spPr bwMode="auto">
            <a:xfrm>
              <a:off x="6532464" y="4113848"/>
              <a:ext cx="19619" cy="39192"/>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343" name="Rectangle 1010">
              <a:extLst>
                <a:ext uri="{FF2B5EF4-FFF2-40B4-BE49-F238E27FC236}">
                  <a16:creationId xmlns:a16="http://schemas.microsoft.com/office/drawing/2014/main" id="{C4E5D2C9-1337-432C-886F-4D7C86E3109B}"/>
                </a:ext>
              </a:extLst>
            </p:cNvPr>
            <p:cNvSpPr>
              <a:spLocks noChangeArrowheads="1"/>
            </p:cNvSpPr>
            <p:nvPr/>
          </p:nvSpPr>
          <p:spPr bwMode="auto">
            <a:xfrm>
              <a:off x="6552082" y="4113848"/>
              <a:ext cx="19619" cy="39192"/>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344" name="AutoShape 1005">
              <a:extLst>
                <a:ext uri="{FF2B5EF4-FFF2-40B4-BE49-F238E27FC236}">
                  <a16:creationId xmlns:a16="http://schemas.microsoft.com/office/drawing/2014/main" id="{4EF5A414-B6C6-4990-B2FF-0EBB3B5B2E84}"/>
                </a:ext>
              </a:extLst>
            </p:cNvPr>
            <p:cNvSpPr>
              <a:spLocks noChangeArrowheads="1"/>
            </p:cNvSpPr>
            <p:nvPr/>
          </p:nvSpPr>
          <p:spPr bwMode="auto">
            <a:xfrm>
              <a:off x="6926105" y="3561123"/>
              <a:ext cx="77624" cy="115870"/>
            </a:xfrm>
            <a:prstGeom prst="flowChartCollate">
              <a:avLst/>
            </a:prstGeom>
            <a:solidFill>
              <a:srgbClr val="4BACC6">
                <a:lumMod val="60000"/>
                <a:lumOff val="40000"/>
              </a:srgbClr>
            </a:solid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345" name="Line 1007">
              <a:extLst>
                <a:ext uri="{FF2B5EF4-FFF2-40B4-BE49-F238E27FC236}">
                  <a16:creationId xmlns:a16="http://schemas.microsoft.com/office/drawing/2014/main" id="{EFA075BC-5810-4A72-9463-A8D826F9F131}"/>
                </a:ext>
              </a:extLst>
            </p:cNvPr>
            <p:cNvSpPr>
              <a:spLocks noChangeShapeType="1"/>
            </p:cNvSpPr>
            <p:nvPr/>
          </p:nvSpPr>
          <p:spPr bwMode="auto">
            <a:xfrm flipH="1">
              <a:off x="6907338" y="3619058"/>
              <a:ext cx="58005"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346" name="Rectangle 1009">
              <a:extLst>
                <a:ext uri="{FF2B5EF4-FFF2-40B4-BE49-F238E27FC236}">
                  <a16:creationId xmlns:a16="http://schemas.microsoft.com/office/drawing/2014/main" id="{8267F76D-9E89-4FBE-952A-545E33F70B57}"/>
                </a:ext>
              </a:extLst>
            </p:cNvPr>
            <p:cNvSpPr>
              <a:spLocks noChangeArrowheads="1"/>
            </p:cNvSpPr>
            <p:nvPr/>
          </p:nvSpPr>
          <p:spPr bwMode="auto">
            <a:xfrm>
              <a:off x="6868101" y="3599463"/>
              <a:ext cx="19619" cy="39192"/>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347" name="Rectangle 1010">
              <a:extLst>
                <a:ext uri="{FF2B5EF4-FFF2-40B4-BE49-F238E27FC236}">
                  <a16:creationId xmlns:a16="http://schemas.microsoft.com/office/drawing/2014/main" id="{8552CE02-F907-41DF-8265-0AE7283F0E72}"/>
                </a:ext>
              </a:extLst>
            </p:cNvPr>
            <p:cNvSpPr>
              <a:spLocks noChangeArrowheads="1"/>
            </p:cNvSpPr>
            <p:nvPr/>
          </p:nvSpPr>
          <p:spPr bwMode="auto">
            <a:xfrm>
              <a:off x="6887720" y="3599463"/>
              <a:ext cx="19619" cy="39192"/>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348" name="AutoShape 1005">
              <a:extLst>
                <a:ext uri="{FF2B5EF4-FFF2-40B4-BE49-F238E27FC236}">
                  <a16:creationId xmlns:a16="http://schemas.microsoft.com/office/drawing/2014/main" id="{B45945FF-15BC-47D9-82A6-12785B6EBEBA}"/>
                </a:ext>
              </a:extLst>
            </p:cNvPr>
            <p:cNvSpPr>
              <a:spLocks noChangeArrowheads="1"/>
            </p:cNvSpPr>
            <p:nvPr/>
          </p:nvSpPr>
          <p:spPr bwMode="auto">
            <a:xfrm>
              <a:off x="6926105" y="4075508"/>
              <a:ext cx="77624" cy="115870"/>
            </a:xfrm>
            <a:prstGeom prst="flowChartCollate">
              <a:avLst/>
            </a:prstGeom>
            <a:solidFill>
              <a:srgbClr val="4BACC6">
                <a:lumMod val="60000"/>
                <a:lumOff val="40000"/>
              </a:srgbClr>
            </a:solid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349" name="Line 1007">
              <a:extLst>
                <a:ext uri="{FF2B5EF4-FFF2-40B4-BE49-F238E27FC236}">
                  <a16:creationId xmlns:a16="http://schemas.microsoft.com/office/drawing/2014/main" id="{0702D83B-D33D-4A0E-ABED-3BF643807093}"/>
                </a:ext>
              </a:extLst>
            </p:cNvPr>
            <p:cNvSpPr>
              <a:spLocks noChangeShapeType="1"/>
            </p:cNvSpPr>
            <p:nvPr/>
          </p:nvSpPr>
          <p:spPr bwMode="auto">
            <a:xfrm flipH="1">
              <a:off x="6907338" y="4133444"/>
              <a:ext cx="58005"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350" name="Rectangle 1009">
              <a:extLst>
                <a:ext uri="{FF2B5EF4-FFF2-40B4-BE49-F238E27FC236}">
                  <a16:creationId xmlns:a16="http://schemas.microsoft.com/office/drawing/2014/main" id="{251EBA5C-0601-4D6A-B8E8-6640B01A8BAA}"/>
                </a:ext>
              </a:extLst>
            </p:cNvPr>
            <p:cNvSpPr>
              <a:spLocks noChangeArrowheads="1"/>
            </p:cNvSpPr>
            <p:nvPr/>
          </p:nvSpPr>
          <p:spPr bwMode="auto">
            <a:xfrm>
              <a:off x="6868101" y="4113848"/>
              <a:ext cx="19619" cy="39192"/>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351" name="Rectangle 1010">
              <a:extLst>
                <a:ext uri="{FF2B5EF4-FFF2-40B4-BE49-F238E27FC236}">
                  <a16:creationId xmlns:a16="http://schemas.microsoft.com/office/drawing/2014/main" id="{EB4A9CA6-3373-4477-A897-A7DF2FC4EE6A}"/>
                </a:ext>
              </a:extLst>
            </p:cNvPr>
            <p:cNvSpPr>
              <a:spLocks noChangeArrowheads="1"/>
            </p:cNvSpPr>
            <p:nvPr/>
          </p:nvSpPr>
          <p:spPr bwMode="auto">
            <a:xfrm>
              <a:off x="6887720" y="4113848"/>
              <a:ext cx="19619" cy="39192"/>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352" name="AutoShape 1005">
              <a:extLst>
                <a:ext uri="{FF2B5EF4-FFF2-40B4-BE49-F238E27FC236}">
                  <a16:creationId xmlns:a16="http://schemas.microsoft.com/office/drawing/2014/main" id="{10B0F485-A146-430E-9FF0-4C1AB19CBCE1}"/>
                </a:ext>
              </a:extLst>
            </p:cNvPr>
            <p:cNvSpPr>
              <a:spLocks noChangeArrowheads="1"/>
            </p:cNvSpPr>
            <p:nvPr/>
          </p:nvSpPr>
          <p:spPr bwMode="auto">
            <a:xfrm>
              <a:off x="7268355" y="3561123"/>
              <a:ext cx="77624" cy="115870"/>
            </a:xfrm>
            <a:prstGeom prst="flowChartCollate">
              <a:avLst/>
            </a:prstGeom>
            <a:solidFill>
              <a:srgbClr val="4BACC6">
                <a:lumMod val="60000"/>
                <a:lumOff val="40000"/>
              </a:srgbClr>
            </a:solid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charset="0"/>
                </a:defRPr>
              </a:lvl1pPr>
              <a:lvl2pPr marL="989013" indent="-379413" defTabSz="1217613" eaLnBrk="0" hangingPunct="0">
                <a:spcBef>
                  <a:spcPct val="20000"/>
                </a:spcBef>
                <a:buChar char="–"/>
                <a:defRPr sz="3700">
                  <a:solidFill>
                    <a:schemeClr val="tx1"/>
                  </a:solidFill>
                  <a:latin typeface="Arial" charset="0"/>
                </a:defRPr>
              </a:lvl2pPr>
              <a:lvl3pPr marL="1522413" indent="-304800" defTabSz="1217613" eaLnBrk="0" hangingPunct="0">
                <a:spcBef>
                  <a:spcPct val="20000"/>
                </a:spcBef>
                <a:buChar char="•"/>
                <a:defRPr sz="3200">
                  <a:solidFill>
                    <a:schemeClr val="tx1"/>
                  </a:solidFill>
                  <a:latin typeface="Arial" charset="0"/>
                </a:defRPr>
              </a:lvl3pPr>
              <a:lvl4pPr marL="2132013" indent="-304800" defTabSz="1217613" eaLnBrk="0" hangingPunct="0">
                <a:spcBef>
                  <a:spcPct val="20000"/>
                </a:spcBef>
                <a:buChar char="–"/>
                <a:defRPr sz="2700">
                  <a:solidFill>
                    <a:schemeClr val="tx1"/>
                  </a:solidFill>
                  <a:latin typeface="Arial" charset="0"/>
                </a:defRPr>
              </a:lvl4pPr>
              <a:lvl5pPr marL="2740025" indent="-304800" defTabSz="1217613" eaLnBrk="0" hangingPunct="0">
                <a:spcBef>
                  <a:spcPct val="20000"/>
                </a:spcBef>
                <a:buChar char="»"/>
                <a:defRPr sz="2700">
                  <a:solidFill>
                    <a:schemeClr val="tx1"/>
                  </a:solidFill>
                  <a:latin typeface="Arial" charset="0"/>
                </a:defRPr>
              </a:lvl5pPr>
              <a:lvl6pPr marL="3197225" indent="-304800" defTabSz="1217613" eaLnBrk="0" fontAlgn="base" hangingPunct="0">
                <a:spcBef>
                  <a:spcPct val="20000"/>
                </a:spcBef>
                <a:spcAft>
                  <a:spcPct val="0"/>
                </a:spcAft>
                <a:buChar char="»"/>
                <a:defRPr sz="2700">
                  <a:solidFill>
                    <a:schemeClr val="tx1"/>
                  </a:solidFill>
                  <a:latin typeface="Arial" charset="0"/>
                </a:defRPr>
              </a:lvl6pPr>
              <a:lvl7pPr marL="3654425" indent="-304800" defTabSz="1217613" eaLnBrk="0" fontAlgn="base" hangingPunct="0">
                <a:spcBef>
                  <a:spcPct val="20000"/>
                </a:spcBef>
                <a:spcAft>
                  <a:spcPct val="0"/>
                </a:spcAft>
                <a:buChar char="»"/>
                <a:defRPr sz="2700">
                  <a:solidFill>
                    <a:schemeClr val="tx1"/>
                  </a:solidFill>
                  <a:latin typeface="Arial" charset="0"/>
                </a:defRPr>
              </a:lvl7pPr>
              <a:lvl8pPr marL="4111625" indent="-304800" defTabSz="1217613" eaLnBrk="0" fontAlgn="base" hangingPunct="0">
                <a:spcBef>
                  <a:spcPct val="20000"/>
                </a:spcBef>
                <a:spcAft>
                  <a:spcPct val="0"/>
                </a:spcAft>
                <a:buChar char="»"/>
                <a:defRPr sz="2700">
                  <a:solidFill>
                    <a:schemeClr val="tx1"/>
                  </a:solidFill>
                  <a:latin typeface="Arial" charset="0"/>
                </a:defRPr>
              </a:lvl8pPr>
              <a:lvl9pPr marL="4568825" indent="-304800" defTabSz="1217613" eaLnBrk="0" fontAlgn="base" hangingPunct="0">
                <a:spcBef>
                  <a:spcPct val="20000"/>
                </a:spcBef>
                <a:spcAft>
                  <a:spcPct val="0"/>
                </a:spcAft>
                <a:buChar char="»"/>
                <a:defRPr sz="2700">
                  <a:solidFill>
                    <a:schemeClr val="tx1"/>
                  </a:solidFill>
                  <a:latin typeface="Arial"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353" name="Line 1007">
              <a:extLst>
                <a:ext uri="{FF2B5EF4-FFF2-40B4-BE49-F238E27FC236}">
                  <a16:creationId xmlns:a16="http://schemas.microsoft.com/office/drawing/2014/main" id="{46CC8485-7FAB-45D6-955D-EDBFF630B1D0}"/>
                </a:ext>
              </a:extLst>
            </p:cNvPr>
            <p:cNvSpPr>
              <a:spLocks noChangeShapeType="1"/>
            </p:cNvSpPr>
            <p:nvPr/>
          </p:nvSpPr>
          <p:spPr bwMode="auto">
            <a:xfrm flipH="1">
              <a:off x="7249588" y="3619058"/>
              <a:ext cx="58005" cy="0"/>
            </a:xfrm>
            <a:prstGeom prst="line">
              <a:avLst/>
            </a:prstGeom>
            <a:solidFill>
              <a:sysClr val="window" lastClr="FFFFFF">
                <a:lumMod val="85000"/>
              </a:sysClr>
            </a:solidFill>
            <a:ln w="9525">
              <a:solidFill>
                <a:sysClr val="windowText" lastClr="000000"/>
              </a:solidFill>
              <a:round/>
              <a:headEnd/>
              <a:tailEnd/>
            </a:ln>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354" name="Rectangle 1009">
              <a:extLst>
                <a:ext uri="{FF2B5EF4-FFF2-40B4-BE49-F238E27FC236}">
                  <a16:creationId xmlns:a16="http://schemas.microsoft.com/office/drawing/2014/main" id="{7A1AB5BC-7E54-49B5-B755-F12EA3333B47}"/>
                </a:ext>
              </a:extLst>
            </p:cNvPr>
            <p:cNvSpPr>
              <a:spLocks noChangeArrowheads="1"/>
            </p:cNvSpPr>
            <p:nvPr/>
          </p:nvSpPr>
          <p:spPr bwMode="auto">
            <a:xfrm>
              <a:off x="7210350" y="3599463"/>
              <a:ext cx="19619" cy="39192"/>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charset="0"/>
                </a:defRPr>
              </a:lvl1pPr>
              <a:lvl2pPr marL="989013" indent="-379413" defTabSz="1217613" eaLnBrk="0" hangingPunct="0">
                <a:spcBef>
                  <a:spcPct val="20000"/>
                </a:spcBef>
                <a:buChar char="–"/>
                <a:defRPr sz="3700">
                  <a:solidFill>
                    <a:schemeClr val="tx1"/>
                  </a:solidFill>
                  <a:latin typeface="Arial" charset="0"/>
                </a:defRPr>
              </a:lvl2pPr>
              <a:lvl3pPr marL="1522413" indent="-304800" defTabSz="1217613" eaLnBrk="0" hangingPunct="0">
                <a:spcBef>
                  <a:spcPct val="20000"/>
                </a:spcBef>
                <a:buChar char="•"/>
                <a:defRPr sz="3200">
                  <a:solidFill>
                    <a:schemeClr val="tx1"/>
                  </a:solidFill>
                  <a:latin typeface="Arial" charset="0"/>
                </a:defRPr>
              </a:lvl3pPr>
              <a:lvl4pPr marL="2132013" indent="-304800" defTabSz="1217613" eaLnBrk="0" hangingPunct="0">
                <a:spcBef>
                  <a:spcPct val="20000"/>
                </a:spcBef>
                <a:buChar char="–"/>
                <a:defRPr sz="2700">
                  <a:solidFill>
                    <a:schemeClr val="tx1"/>
                  </a:solidFill>
                  <a:latin typeface="Arial" charset="0"/>
                </a:defRPr>
              </a:lvl4pPr>
              <a:lvl5pPr marL="2740025" indent="-304800" defTabSz="1217613" eaLnBrk="0" hangingPunct="0">
                <a:spcBef>
                  <a:spcPct val="20000"/>
                </a:spcBef>
                <a:buChar char="»"/>
                <a:defRPr sz="2700">
                  <a:solidFill>
                    <a:schemeClr val="tx1"/>
                  </a:solidFill>
                  <a:latin typeface="Arial" charset="0"/>
                </a:defRPr>
              </a:lvl5pPr>
              <a:lvl6pPr marL="3197225" indent="-304800" defTabSz="1217613" eaLnBrk="0" fontAlgn="base" hangingPunct="0">
                <a:spcBef>
                  <a:spcPct val="20000"/>
                </a:spcBef>
                <a:spcAft>
                  <a:spcPct val="0"/>
                </a:spcAft>
                <a:buChar char="»"/>
                <a:defRPr sz="2700">
                  <a:solidFill>
                    <a:schemeClr val="tx1"/>
                  </a:solidFill>
                  <a:latin typeface="Arial" charset="0"/>
                </a:defRPr>
              </a:lvl6pPr>
              <a:lvl7pPr marL="3654425" indent="-304800" defTabSz="1217613" eaLnBrk="0" fontAlgn="base" hangingPunct="0">
                <a:spcBef>
                  <a:spcPct val="20000"/>
                </a:spcBef>
                <a:spcAft>
                  <a:spcPct val="0"/>
                </a:spcAft>
                <a:buChar char="»"/>
                <a:defRPr sz="2700">
                  <a:solidFill>
                    <a:schemeClr val="tx1"/>
                  </a:solidFill>
                  <a:latin typeface="Arial" charset="0"/>
                </a:defRPr>
              </a:lvl7pPr>
              <a:lvl8pPr marL="4111625" indent="-304800" defTabSz="1217613" eaLnBrk="0" fontAlgn="base" hangingPunct="0">
                <a:spcBef>
                  <a:spcPct val="20000"/>
                </a:spcBef>
                <a:spcAft>
                  <a:spcPct val="0"/>
                </a:spcAft>
                <a:buChar char="»"/>
                <a:defRPr sz="2700">
                  <a:solidFill>
                    <a:schemeClr val="tx1"/>
                  </a:solidFill>
                  <a:latin typeface="Arial" charset="0"/>
                </a:defRPr>
              </a:lvl8pPr>
              <a:lvl9pPr marL="4568825" indent="-304800" defTabSz="1217613" eaLnBrk="0" fontAlgn="base" hangingPunct="0">
                <a:spcBef>
                  <a:spcPct val="20000"/>
                </a:spcBef>
                <a:spcAft>
                  <a:spcPct val="0"/>
                </a:spcAft>
                <a:buChar char="»"/>
                <a:defRPr sz="2700">
                  <a:solidFill>
                    <a:schemeClr val="tx1"/>
                  </a:solidFill>
                  <a:latin typeface="Arial"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355" name="Rectangle 1010">
              <a:extLst>
                <a:ext uri="{FF2B5EF4-FFF2-40B4-BE49-F238E27FC236}">
                  <a16:creationId xmlns:a16="http://schemas.microsoft.com/office/drawing/2014/main" id="{94D5E97D-95A7-4898-8D76-14D6C7099432}"/>
                </a:ext>
              </a:extLst>
            </p:cNvPr>
            <p:cNvSpPr>
              <a:spLocks noChangeArrowheads="1"/>
            </p:cNvSpPr>
            <p:nvPr/>
          </p:nvSpPr>
          <p:spPr bwMode="auto">
            <a:xfrm>
              <a:off x="7229969" y="3599463"/>
              <a:ext cx="19619" cy="39192"/>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charset="0"/>
                </a:defRPr>
              </a:lvl1pPr>
              <a:lvl2pPr marL="989013" indent="-379413" defTabSz="1217613" eaLnBrk="0" hangingPunct="0">
                <a:spcBef>
                  <a:spcPct val="20000"/>
                </a:spcBef>
                <a:buChar char="–"/>
                <a:defRPr sz="3700">
                  <a:solidFill>
                    <a:schemeClr val="tx1"/>
                  </a:solidFill>
                  <a:latin typeface="Arial" charset="0"/>
                </a:defRPr>
              </a:lvl2pPr>
              <a:lvl3pPr marL="1522413" indent="-304800" defTabSz="1217613" eaLnBrk="0" hangingPunct="0">
                <a:spcBef>
                  <a:spcPct val="20000"/>
                </a:spcBef>
                <a:buChar char="•"/>
                <a:defRPr sz="3200">
                  <a:solidFill>
                    <a:schemeClr val="tx1"/>
                  </a:solidFill>
                  <a:latin typeface="Arial" charset="0"/>
                </a:defRPr>
              </a:lvl3pPr>
              <a:lvl4pPr marL="2132013" indent="-304800" defTabSz="1217613" eaLnBrk="0" hangingPunct="0">
                <a:spcBef>
                  <a:spcPct val="20000"/>
                </a:spcBef>
                <a:buChar char="–"/>
                <a:defRPr sz="2700">
                  <a:solidFill>
                    <a:schemeClr val="tx1"/>
                  </a:solidFill>
                  <a:latin typeface="Arial" charset="0"/>
                </a:defRPr>
              </a:lvl4pPr>
              <a:lvl5pPr marL="2740025" indent="-304800" defTabSz="1217613" eaLnBrk="0" hangingPunct="0">
                <a:spcBef>
                  <a:spcPct val="20000"/>
                </a:spcBef>
                <a:buChar char="»"/>
                <a:defRPr sz="2700">
                  <a:solidFill>
                    <a:schemeClr val="tx1"/>
                  </a:solidFill>
                  <a:latin typeface="Arial" charset="0"/>
                </a:defRPr>
              </a:lvl5pPr>
              <a:lvl6pPr marL="3197225" indent="-304800" defTabSz="1217613" eaLnBrk="0" fontAlgn="base" hangingPunct="0">
                <a:spcBef>
                  <a:spcPct val="20000"/>
                </a:spcBef>
                <a:spcAft>
                  <a:spcPct val="0"/>
                </a:spcAft>
                <a:buChar char="»"/>
                <a:defRPr sz="2700">
                  <a:solidFill>
                    <a:schemeClr val="tx1"/>
                  </a:solidFill>
                  <a:latin typeface="Arial" charset="0"/>
                </a:defRPr>
              </a:lvl6pPr>
              <a:lvl7pPr marL="3654425" indent="-304800" defTabSz="1217613" eaLnBrk="0" fontAlgn="base" hangingPunct="0">
                <a:spcBef>
                  <a:spcPct val="20000"/>
                </a:spcBef>
                <a:spcAft>
                  <a:spcPct val="0"/>
                </a:spcAft>
                <a:buChar char="»"/>
                <a:defRPr sz="2700">
                  <a:solidFill>
                    <a:schemeClr val="tx1"/>
                  </a:solidFill>
                  <a:latin typeface="Arial" charset="0"/>
                </a:defRPr>
              </a:lvl7pPr>
              <a:lvl8pPr marL="4111625" indent="-304800" defTabSz="1217613" eaLnBrk="0" fontAlgn="base" hangingPunct="0">
                <a:spcBef>
                  <a:spcPct val="20000"/>
                </a:spcBef>
                <a:spcAft>
                  <a:spcPct val="0"/>
                </a:spcAft>
                <a:buChar char="»"/>
                <a:defRPr sz="2700">
                  <a:solidFill>
                    <a:schemeClr val="tx1"/>
                  </a:solidFill>
                  <a:latin typeface="Arial" charset="0"/>
                </a:defRPr>
              </a:lvl8pPr>
              <a:lvl9pPr marL="4568825" indent="-304800" defTabSz="1217613" eaLnBrk="0" fontAlgn="base" hangingPunct="0">
                <a:spcBef>
                  <a:spcPct val="20000"/>
                </a:spcBef>
                <a:spcAft>
                  <a:spcPct val="0"/>
                </a:spcAft>
                <a:buChar char="»"/>
                <a:defRPr sz="2700">
                  <a:solidFill>
                    <a:schemeClr val="tx1"/>
                  </a:solidFill>
                  <a:latin typeface="Arial"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356" name="AutoShape 1005">
              <a:extLst>
                <a:ext uri="{FF2B5EF4-FFF2-40B4-BE49-F238E27FC236}">
                  <a16:creationId xmlns:a16="http://schemas.microsoft.com/office/drawing/2014/main" id="{4345B082-73F1-4904-AA94-2AB1E8294584}"/>
                </a:ext>
              </a:extLst>
            </p:cNvPr>
            <p:cNvSpPr>
              <a:spLocks noChangeArrowheads="1"/>
            </p:cNvSpPr>
            <p:nvPr/>
          </p:nvSpPr>
          <p:spPr bwMode="auto">
            <a:xfrm>
              <a:off x="7268355" y="4075508"/>
              <a:ext cx="77624" cy="115870"/>
            </a:xfrm>
            <a:prstGeom prst="flowChartCollate">
              <a:avLst/>
            </a:prstGeom>
            <a:solidFill>
              <a:srgbClr val="4BACC6">
                <a:lumMod val="60000"/>
                <a:lumOff val="40000"/>
              </a:srgbClr>
            </a:solid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charset="0"/>
                </a:defRPr>
              </a:lvl1pPr>
              <a:lvl2pPr marL="989013" indent="-379413" defTabSz="1217613" eaLnBrk="0" hangingPunct="0">
                <a:spcBef>
                  <a:spcPct val="20000"/>
                </a:spcBef>
                <a:buChar char="–"/>
                <a:defRPr sz="3700">
                  <a:solidFill>
                    <a:schemeClr val="tx1"/>
                  </a:solidFill>
                  <a:latin typeface="Arial" charset="0"/>
                </a:defRPr>
              </a:lvl2pPr>
              <a:lvl3pPr marL="1522413" indent="-304800" defTabSz="1217613" eaLnBrk="0" hangingPunct="0">
                <a:spcBef>
                  <a:spcPct val="20000"/>
                </a:spcBef>
                <a:buChar char="•"/>
                <a:defRPr sz="3200">
                  <a:solidFill>
                    <a:schemeClr val="tx1"/>
                  </a:solidFill>
                  <a:latin typeface="Arial" charset="0"/>
                </a:defRPr>
              </a:lvl3pPr>
              <a:lvl4pPr marL="2132013" indent="-304800" defTabSz="1217613" eaLnBrk="0" hangingPunct="0">
                <a:spcBef>
                  <a:spcPct val="20000"/>
                </a:spcBef>
                <a:buChar char="–"/>
                <a:defRPr sz="2700">
                  <a:solidFill>
                    <a:schemeClr val="tx1"/>
                  </a:solidFill>
                  <a:latin typeface="Arial" charset="0"/>
                </a:defRPr>
              </a:lvl4pPr>
              <a:lvl5pPr marL="2740025" indent="-304800" defTabSz="1217613" eaLnBrk="0" hangingPunct="0">
                <a:spcBef>
                  <a:spcPct val="20000"/>
                </a:spcBef>
                <a:buChar char="»"/>
                <a:defRPr sz="2700">
                  <a:solidFill>
                    <a:schemeClr val="tx1"/>
                  </a:solidFill>
                  <a:latin typeface="Arial" charset="0"/>
                </a:defRPr>
              </a:lvl5pPr>
              <a:lvl6pPr marL="3197225" indent="-304800" defTabSz="1217613" eaLnBrk="0" fontAlgn="base" hangingPunct="0">
                <a:spcBef>
                  <a:spcPct val="20000"/>
                </a:spcBef>
                <a:spcAft>
                  <a:spcPct val="0"/>
                </a:spcAft>
                <a:buChar char="»"/>
                <a:defRPr sz="2700">
                  <a:solidFill>
                    <a:schemeClr val="tx1"/>
                  </a:solidFill>
                  <a:latin typeface="Arial" charset="0"/>
                </a:defRPr>
              </a:lvl6pPr>
              <a:lvl7pPr marL="3654425" indent="-304800" defTabSz="1217613" eaLnBrk="0" fontAlgn="base" hangingPunct="0">
                <a:spcBef>
                  <a:spcPct val="20000"/>
                </a:spcBef>
                <a:spcAft>
                  <a:spcPct val="0"/>
                </a:spcAft>
                <a:buChar char="»"/>
                <a:defRPr sz="2700">
                  <a:solidFill>
                    <a:schemeClr val="tx1"/>
                  </a:solidFill>
                  <a:latin typeface="Arial" charset="0"/>
                </a:defRPr>
              </a:lvl7pPr>
              <a:lvl8pPr marL="4111625" indent="-304800" defTabSz="1217613" eaLnBrk="0" fontAlgn="base" hangingPunct="0">
                <a:spcBef>
                  <a:spcPct val="20000"/>
                </a:spcBef>
                <a:spcAft>
                  <a:spcPct val="0"/>
                </a:spcAft>
                <a:buChar char="»"/>
                <a:defRPr sz="2700">
                  <a:solidFill>
                    <a:schemeClr val="tx1"/>
                  </a:solidFill>
                  <a:latin typeface="Arial" charset="0"/>
                </a:defRPr>
              </a:lvl8pPr>
              <a:lvl9pPr marL="4568825" indent="-304800" defTabSz="1217613" eaLnBrk="0" fontAlgn="base" hangingPunct="0">
                <a:spcBef>
                  <a:spcPct val="20000"/>
                </a:spcBef>
                <a:spcAft>
                  <a:spcPct val="0"/>
                </a:spcAft>
                <a:buChar char="»"/>
                <a:defRPr sz="2700">
                  <a:solidFill>
                    <a:schemeClr val="tx1"/>
                  </a:solidFill>
                  <a:latin typeface="Arial"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357" name="Line 1007">
              <a:extLst>
                <a:ext uri="{FF2B5EF4-FFF2-40B4-BE49-F238E27FC236}">
                  <a16:creationId xmlns:a16="http://schemas.microsoft.com/office/drawing/2014/main" id="{819CADCF-694D-412B-832D-BE721AA0ECA3}"/>
                </a:ext>
              </a:extLst>
            </p:cNvPr>
            <p:cNvSpPr>
              <a:spLocks noChangeShapeType="1"/>
            </p:cNvSpPr>
            <p:nvPr/>
          </p:nvSpPr>
          <p:spPr bwMode="auto">
            <a:xfrm flipH="1">
              <a:off x="7249588" y="4133444"/>
              <a:ext cx="58005" cy="0"/>
            </a:xfrm>
            <a:prstGeom prst="line">
              <a:avLst/>
            </a:prstGeom>
            <a:solidFill>
              <a:sysClr val="window" lastClr="FFFFFF">
                <a:lumMod val="85000"/>
              </a:sysClr>
            </a:solidFill>
            <a:ln w="9525">
              <a:solidFill>
                <a:sysClr val="windowText" lastClr="000000"/>
              </a:solidFill>
              <a:round/>
              <a:headEnd/>
              <a:tailEnd/>
            </a:ln>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358" name="Rectangle 1009">
              <a:extLst>
                <a:ext uri="{FF2B5EF4-FFF2-40B4-BE49-F238E27FC236}">
                  <a16:creationId xmlns:a16="http://schemas.microsoft.com/office/drawing/2014/main" id="{E807DDC5-0D77-4CFC-9CC5-63A38A109EA7}"/>
                </a:ext>
              </a:extLst>
            </p:cNvPr>
            <p:cNvSpPr>
              <a:spLocks noChangeArrowheads="1"/>
            </p:cNvSpPr>
            <p:nvPr/>
          </p:nvSpPr>
          <p:spPr bwMode="auto">
            <a:xfrm>
              <a:off x="7210350" y="4113848"/>
              <a:ext cx="19619" cy="39192"/>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charset="0"/>
                </a:defRPr>
              </a:lvl1pPr>
              <a:lvl2pPr marL="989013" indent="-379413" defTabSz="1217613" eaLnBrk="0" hangingPunct="0">
                <a:spcBef>
                  <a:spcPct val="20000"/>
                </a:spcBef>
                <a:buChar char="–"/>
                <a:defRPr sz="3700">
                  <a:solidFill>
                    <a:schemeClr val="tx1"/>
                  </a:solidFill>
                  <a:latin typeface="Arial" charset="0"/>
                </a:defRPr>
              </a:lvl2pPr>
              <a:lvl3pPr marL="1522413" indent="-304800" defTabSz="1217613" eaLnBrk="0" hangingPunct="0">
                <a:spcBef>
                  <a:spcPct val="20000"/>
                </a:spcBef>
                <a:buChar char="•"/>
                <a:defRPr sz="3200">
                  <a:solidFill>
                    <a:schemeClr val="tx1"/>
                  </a:solidFill>
                  <a:latin typeface="Arial" charset="0"/>
                </a:defRPr>
              </a:lvl3pPr>
              <a:lvl4pPr marL="2132013" indent="-304800" defTabSz="1217613" eaLnBrk="0" hangingPunct="0">
                <a:spcBef>
                  <a:spcPct val="20000"/>
                </a:spcBef>
                <a:buChar char="–"/>
                <a:defRPr sz="2700">
                  <a:solidFill>
                    <a:schemeClr val="tx1"/>
                  </a:solidFill>
                  <a:latin typeface="Arial" charset="0"/>
                </a:defRPr>
              </a:lvl4pPr>
              <a:lvl5pPr marL="2740025" indent="-304800" defTabSz="1217613" eaLnBrk="0" hangingPunct="0">
                <a:spcBef>
                  <a:spcPct val="20000"/>
                </a:spcBef>
                <a:buChar char="»"/>
                <a:defRPr sz="2700">
                  <a:solidFill>
                    <a:schemeClr val="tx1"/>
                  </a:solidFill>
                  <a:latin typeface="Arial" charset="0"/>
                </a:defRPr>
              </a:lvl5pPr>
              <a:lvl6pPr marL="3197225" indent="-304800" defTabSz="1217613" eaLnBrk="0" fontAlgn="base" hangingPunct="0">
                <a:spcBef>
                  <a:spcPct val="20000"/>
                </a:spcBef>
                <a:spcAft>
                  <a:spcPct val="0"/>
                </a:spcAft>
                <a:buChar char="»"/>
                <a:defRPr sz="2700">
                  <a:solidFill>
                    <a:schemeClr val="tx1"/>
                  </a:solidFill>
                  <a:latin typeface="Arial" charset="0"/>
                </a:defRPr>
              </a:lvl6pPr>
              <a:lvl7pPr marL="3654425" indent="-304800" defTabSz="1217613" eaLnBrk="0" fontAlgn="base" hangingPunct="0">
                <a:spcBef>
                  <a:spcPct val="20000"/>
                </a:spcBef>
                <a:spcAft>
                  <a:spcPct val="0"/>
                </a:spcAft>
                <a:buChar char="»"/>
                <a:defRPr sz="2700">
                  <a:solidFill>
                    <a:schemeClr val="tx1"/>
                  </a:solidFill>
                  <a:latin typeface="Arial" charset="0"/>
                </a:defRPr>
              </a:lvl7pPr>
              <a:lvl8pPr marL="4111625" indent="-304800" defTabSz="1217613" eaLnBrk="0" fontAlgn="base" hangingPunct="0">
                <a:spcBef>
                  <a:spcPct val="20000"/>
                </a:spcBef>
                <a:spcAft>
                  <a:spcPct val="0"/>
                </a:spcAft>
                <a:buChar char="»"/>
                <a:defRPr sz="2700">
                  <a:solidFill>
                    <a:schemeClr val="tx1"/>
                  </a:solidFill>
                  <a:latin typeface="Arial" charset="0"/>
                </a:defRPr>
              </a:lvl8pPr>
              <a:lvl9pPr marL="4568825" indent="-304800" defTabSz="1217613" eaLnBrk="0" fontAlgn="base" hangingPunct="0">
                <a:spcBef>
                  <a:spcPct val="20000"/>
                </a:spcBef>
                <a:spcAft>
                  <a:spcPct val="0"/>
                </a:spcAft>
                <a:buChar char="»"/>
                <a:defRPr sz="2700">
                  <a:solidFill>
                    <a:schemeClr val="tx1"/>
                  </a:solidFill>
                  <a:latin typeface="Arial"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359" name="Rectangle 1010">
              <a:extLst>
                <a:ext uri="{FF2B5EF4-FFF2-40B4-BE49-F238E27FC236}">
                  <a16:creationId xmlns:a16="http://schemas.microsoft.com/office/drawing/2014/main" id="{B6053788-9FC4-4822-A289-92232D460B6D}"/>
                </a:ext>
              </a:extLst>
            </p:cNvPr>
            <p:cNvSpPr>
              <a:spLocks noChangeArrowheads="1"/>
            </p:cNvSpPr>
            <p:nvPr/>
          </p:nvSpPr>
          <p:spPr bwMode="auto">
            <a:xfrm>
              <a:off x="7229969" y="4113848"/>
              <a:ext cx="19619" cy="39192"/>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charset="0"/>
                </a:defRPr>
              </a:lvl1pPr>
              <a:lvl2pPr marL="989013" indent="-379413" defTabSz="1217613" eaLnBrk="0" hangingPunct="0">
                <a:spcBef>
                  <a:spcPct val="20000"/>
                </a:spcBef>
                <a:buChar char="–"/>
                <a:defRPr sz="3700">
                  <a:solidFill>
                    <a:schemeClr val="tx1"/>
                  </a:solidFill>
                  <a:latin typeface="Arial" charset="0"/>
                </a:defRPr>
              </a:lvl2pPr>
              <a:lvl3pPr marL="1522413" indent="-304800" defTabSz="1217613" eaLnBrk="0" hangingPunct="0">
                <a:spcBef>
                  <a:spcPct val="20000"/>
                </a:spcBef>
                <a:buChar char="•"/>
                <a:defRPr sz="3200">
                  <a:solidFill>
                    <a:schemeClr val="tx1"/>
                  </a:solidFill>
                  <a:latin typeface="Arial" charset="0"/>
                </a:defRPr>
              </a:lvl3pPr>
              <a:lvl4pPr marL="2132013" indent="-304800" defTabSz="1217613" eaLnBrk="0" hangingPunct="0">
                <a:spcBef>
                  <a:spcPct val="20000"/>
                </a:spcBef>
                <a:buChar char="–"/>
                <a:defRPr sz="2700">
                  <a:solidFill>
                    <a:schemeClr val="tx1"/>
                  </a:solidFill>
                  <a:latin typeface="Arial" charset="0"/>
                </a:defRPr>
              </a:lvl4pPr>
              <a:lvl5pPr marL="2740025" indent="-304800" defTabSz="1217613" eaLnBrk="0" hangingPunct="0">
                <a:spcBef>
                  <a:spcPct val="20000"/>
                </a:spcBef>
                <a:buChar char="»"/>
                <a:defRPr sz="2700">
                  <a:solidFill>
                    <a:schemeClr val="tx1"/>
                  </a:solidFill>
                  <a:latin typeface="Arial" charset="0"/>
                </a:defRPr>
              </a:lvl5pPr>
              <a:lvl6pPr marL="3197225" indent="-304800" defTabSz="1217613" eaLnBrk="0" fontAlgn="base" hangingPunct="0">
                <a:spcBef>
                  <a:spcPct val="20000"/>
                </a:spcBef>
                <a:spcAft>
                  <a:spcPct val="0"/>
                </a:spcAft>
                <a:buChar char="»"/>
                <a:defRPr sz="2700">
                  <a:solidFill>
                    <a:schemeClr val="tx1"/>
                  </a:solidFill>
                  <a:latin typeface="Arial" charset="0"/>
                </a:defRPr>
              </a:lvl6pPr>
              <a:lvl7pPr marL="3654425" indent="-304800" defTabSz="1217613" eaLnBrk="0" fontAlgn="base" hangingPunct="0">
                <a:spcBef>
                  <a:spcPct val="20000"/>
                </a:spcBef>
                <a:spcAft>
                  <a:spcPct val="0"/>
                </a:spcAft>
                <a:buChar char="»"/>
                <a:defRPr sz="2700">
                  <a:solidFill>
                    <a:schemeClr val="tx1"/>
                  </a:solidFill>
                  <a:latin typeface="Arial" charset="0"/>
                </a:defRPr>
              </a:lvl7pPr>
              <a:lvl8pPr marL="4111625" indent="-304800" defTabSz="1217613" eaLnBrk="0" fontAlgn="base" hangingPunct="0">
                <a:spcBef>
                  <a:spcPct val="20000"/>
                </a:spcBef>
                <a:spcAft>
                  <a:spcPct val="0"/>
                </a:spcAft>
                <a:buChar char="»"/>
                <a:defRPr sz="2700">
                  <a:solidFill>
                    <a:schemeClr val="tx1"/>
                  </a:solidFill>
                  <a:latin typeface="Arial" charset="0"/>
                </a:defRPr>
              </a:lvl8pPr>
              <a:lvl9pPr marL="4568825" indent="-304800" defTabSz="1217613" eaLnBrk="0" fontAlgn="base" hangingPunct="0">
                <a:spcBef>
                  <a:spcPct val="20000"/>
                </a:spcBef>
                <a:spcAft>
                  <a:spcPct val="0"/>
                </a:spcAft>
                <a:buChar char="»"/>
                <a:defRPr sz="2700">
                  <a:solidFill>
                    <a:schemeClr val="tx1"/>
                  </a:solidFill>
                  <a:latin typeface="Arial"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360" name="AutoShape 1005">
              <a:extLst>
                <a:ext uri="{FF2B5EF4-FFF2-40B4-BE49-F238E27FC236}">
                  <a16:creationId xmlns:a16="http://schemas.microsoft.com/office/drawing/2014/main" id="{9E2DA7B5-A58E-4A1C-84DE-73809A44CA1E}"/>
                </a:ext>
              </a:extLst>
            </p:cNvPr>
            <p:cNvSpPr>
              <a:spLocks noChangeArrowheads="1"/>
            </p:cNvSpPr>
            <p:nvPr/>
          </p:nvSpPr>
          <p:spPr bwMode="auto">
            <a:xfrm>
              <a:off x="7617701" y="3561123"/>
              <a:ext cx="77624" cy="115870"/>
            </a:xfrm>
            <a:prstGeom prst="flowChartCollate">
              <a:avLst/>
            </a:prstGeom>
            <a:solidFill>
              <a:srgbClr val="4BACC6">
                <a:lumMod val="60000"/>
                <a:lumOff val="40000"/>
              </a:srgbClr>
            </a:solid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charset="0"/>
                </a:defRPr>
              </a:lvl1pPr>
              <a:lvl2pPr marL="989013" indent="-379413" defTabSz="1217613" eaLnBrk="0" hangingPunct="0">
                <a:spcBef>
                  <a:spcPct val="20000"/>
                </a:spcBef>
                <a:buChar char="–"/>
                <a:defRPr sz="3700">
                  <a:solidFill>
                    <a:schemeClr val="tx1"/>
                  </a:solidFill>
                  <a:latin typeface="Arial" charset="0"/>
                </a:defRPr>
              </a:lvl2pPr>
              <a:lvl3pPr marL="1522413" indent="-304800" defTabSz="1217613" eaLnBrk="0" hangingPunct="0">
                <a:spcBef>
                  <a:spcPct val="20000"/>
                </a:spcBef>
                <a:buChar char="•"/>
                <a:defRPr sz="3200">
                  <a:solidFill>
                    <a:schemeClr val="tx1"/>
                  </a:solidFill>
                  <a:latin typeface="Arial" charset="0"/>
                </a:defRPr>
              </a:lvl3pPr>
              <a:lvl4pPr marL="2132013" indent="-304800" defTabSz="1217613" eaLnBrk="0" hangingPunct="0">
                <a:spcBef>
                  <a:spcPct val="20000"/>
                </a:spcBef>
                <a:buChar char="–"/>
                <a:defRPr sz="2700">
                  <a:solidFill>
                    <a:schemeClr val="tx1"/>
                  </a:solidFill>
                  <a:latin typeface="Arial" charset="0"/>
                </a:defRPr>
              </a:lvl4pPr>
              <a:lvl5pPr marL="2740025" indent="-304800" defTabSz="1217613" eaLnBrk="0" hangingPunct="0">
                <a:spcBef>
                  <a:spcPct val="20000"/>
                </a:spcBef>
                <a:buChar char="»"/>
                <a:defRPr sz="2700">
                  <a:solidFill>
                    <a:schemeClr val="tx1"/>
                  </a:solidFill>
                  <a:latin typeface="Arial" charset="0"/>
                </a:defRPr>
              </a:lvl5pPr>
              <a:lvl6pPr marL="3197225" indent="-304800" defTabSz="1217613" eaLnBrk="0" fontAlgn="base" hangingPunct="0">
                <a:spcBef>
                  <a:spcPct val="20000"/>
                </a:spcBef>
                <a:spcAft>
                  <a:spcPct val="0"/>
                </a:spcAft>
                <a:buChar char="»"/>
                <a:defRPr sz="2700">
                  <a:solidFill>
                    <a:schemeClr val="tx1"/>
                  </a:solidFill>
                  <a:latin typeface="Arial" charset="0"/>
                </a:defRPr>
              </a:lvl6pPr>
              <a:lvl7pPr marL="3654425" indent="-304800" defTabSz="1217613" eaLnBrk="0" fontAlgn="base" hangingPunct="0">
                <a:spcBef>
                  <a:spcPct val="20000"/>
                </a:spcBef>
                <a:spcAft>
                  <a:spcPct val="0"/>
                </a:spcAft>
                <a:buChar char="»"/>
                <a:defRPr sz="2700">
                  <a:solidFill>
                    <a:schemeClr val="tx1"/>
                  </a:solidFill>
                  <a:latin typeface="Arial" charset="0"/>
                </a:defRPr>
              </a:lvl7pPr>
              <a:lvl8pPr marL="4111625" indent="-304800" defTabSz="1217613" eaLnBrk="0" fontAlgn="base" hangingPunct="0">
                <a:spcBef>
                  <a:spcPct val="20000"/>
                </a:spcBef>
                <a:spcAft>
                  <a:spcPct val="0"/>
                </a:spcAft>
                <a:buChar char="»"/>
                <a:defRPr sz="2700">
                  <a:solidFill>
                    <a:schemeClr val="tx1"/>
                  </a:solidFill>
                  <a:latin typeface="Arial" charset="0"/>
                </a:defRPr>
              </a:lvl8pPr>
              <a:lvl9pPr marL="4568825" indent="-304800" defTabSz="1217613" eaLnBrk="0" fontAlgn="base" hangingPunct="0">
                <a:spcBef>
                  <a:spcPct val="20000"/>
                </a:spcBef>
                <a:spcAft>
                  <a:spcPct val="0"/>
                </a:spcAft>
                <a:buChar char="»"/>
                <a:defRPr sz="2700">
                  <a:solidFill>
                    <a:schemeClr val="tx1"/>
                  </a:solidFill>
                  <a:latin typeface="Arial"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361" name="Line 1007">
              <a:extLst>
                <a:ext uri="{FF2B5EF4-FFF2-40B4-BE49-F238E27FC236}">
                  <a16:creationId xmlns:a16="http://schemas.microsoft.com/office/drawing/2014/main" id="{C209F98B-562E-4735-B985-CBC1E78457C2}"/>
                </a:ext>
              </a:extLst>
            </p:cNvPr>
            <p:cNvSpPr>
              <a:spLocks noChangeShapeType="1"/>
            </p:cNvSpPr>
            <p:nvPr/>
          </p:nvSpPr>
          <p:spPr bwMode="auto">
            <a:xfrm flipH="1">
              <a:off x="7598935" y="3619058"/>
              <a:ext cx="58005" cy="0"/>
            </a:xfrm>
            <a:prstGeom prst="line">
              <a:avLst/>
            </a:prstGeom>
            <a:solidFill>
              <a:sysClr val="window" lastClr="FFFFFF">
                <a:lumMod val="85000"/>
              </a:sysClr>
            </a:solidFill>
            <a:ln w="9525">
              <a:solidFill>
                <a:sysClr val="windowText" lastClr="000000"/>
              </a:solidFill>
              <a:round/>
              <a:headEnd/>
              <a:tailEnd/>
            </a:ln>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362" name="Rectangle 1009">
              <a:extLst>
                <a:ext uri="{FF2B5EF4-FFF2-40B4-BE49-F238E27FC236}">
                  <a16:creationId xmlns:a16="http://schemas.microsoft.com/office/drawing/2014/main" id="{8DB58E2F-FB35-4D42-9906-1CF89C80494E}"/>
                </a:ext>
              </a:extLst>
            </p:cNvPr>
            <p:cNvSpPr>
              <a:spLocks noChangeArrowheads="1"/>
            </p:cNvSpPr>
            <p:nvPr/>
          </p:nvSpPr>
          <p:spPr bwMode="auto">
            <a:xfrm>
              <a:off x="7559696" y="3599463"/>
              <a:ext cx="19619" cy="39192"/>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charset="0"/>
                </a:defRPr>
              </a:lvl1pPr>
              <a:lvl2pPr marL="989013" indent="-379413" defTabSz="1217613" eaLnBrk="0" hangingPunct="0">
                <a:spcBef>
                  <a:spcPct val="20000"/>
                </a:spcBef>
                <a:buChar char="–"/>
                <a:defRPr sz="3700">
                  <a:solidFill>
                    <a:schemeClr val="tx1"/>
                  </a:solidFill>
                  <a:latin typeface="Arial" charset="0"/>
                </a:defRPr>
              </a:lvl2pPr>
              <a:lvl3pPr marL="1522413" indent="-304800" defTabSz="1217613" eaLnBrk="0" hangingPunct="0">
                <a:spcBef>
                  <a:spcPct val="20000"/>
                </a:spcBef>
                <a:buChar char="•"/>
                <a:defRPr sz="3200">
                  <a:solidFill>
                    <a:schemeClr val="tx1"/>
                  </a:solidFill>
                  <a:latin typeface="Arial" charset="0"/>
                </a:defRPr>
              </a:lvl3pPr>
              <a:lvl4pPr marL="2132013" indent="-304800" defTabSz="1217613" eaLnBrk="0" hangingPunct="0">
                <a:spcBef>
                  <a:spcPct val="20000"/>
                </a:spcBef>
                <a:buChar char="–"/>
                <a:defRPr sz="2700">
                  <a:solidFill>
                    <a:schemeClr val="tx1"/>
                  </a:solidFill>
                  <a:latin typeface="Arial" charset="0"/>
                </a:defRPr>
              </a:lvl4pPr>
              <a:lvl5pPr marL="2740025" indent="-304800" defTabSz="1217613" eaLnBrk="0" hangingPunct="0">
                <a:spcBef>
                  <a:spcPct val="20000"/>
                </a:spcBef>
                <a:buChar char="»"/>
                <a:defRPr sz="2700">
                  <a:solidFill>
                    <a:schemeClr val="tx1"/>
                  </a:solidFill>
                  <a:latin typeface="Arial" charset="0"/>
                </a:defRPr>
              </a:lvl5pPr>
              <a:lvl6pPr marL="3197225" indent="-304800" defTabSz="1217613" eaLnBrk="0" fontAlgn="base" hangingPunct="0">
                <a:spcBef>
                  <a:spcPct val="20000"/>
                </a:spcBef>
                <a:spcAft>
                  <a:spcPct val="0"/>
                </a:spcAft>
                <a:buChar char="»"/>
                <a:defRPr sz="2700">
                  <a:solidFill>
                    <a:schemeClr val="tx1"/>
                  </a:solidFill>
                  <a:latin typeface="Arial" charset="0"/>
                </a:defRPr>
              </a:lvl6pPr>
              <a:lvl7pPr marL="3654425" indent="-304800" defTabSz="1217613" eaLnBrk="0" fontAlgn="base" hangingPunct="0">
                <a:spcBef>
                  <a:spcPct val="20000"/>
                </a:spcBef>
                <a:spcAft>
                  <a:spcPct val="0"/>
                </a:spcAft>
                <a:buChar char="»"/>
                <a:defRPr sz="2700">
                  <a:solidFill>
                    <a:schemeClr val="tx1"/>
                  </a:solidFill>
                  <a:latin typeface="Arial" charset="0"/>
                </a:defRPr>
              </a:lvl7pPr>
              <a:lvl8pPr marL="4111625" indent="-304800" defTabSz="1217613" eaLnBrk="0" fontAlgn="base" hangingPunct="0">
                <a:spcBef>
                  <a:spcPct val="20000"/>
                </a:spcBef>
                <a:spcAft>
                  <a:spcPct val="0"/>
                </a:spcAft>
                <a:buChar char="»"/>
                <a:defRPr sz="2700">
                  <a:solidFill>
                    <a:schemeClr val="tx1"/>
                  </a:solidFill>
                  <a:latin typeface="Arial" charset="0"/>
                </a:defRPr>
              </a:lvl8pPr>
              <a:lvl9pPr marL="4568825" indent="-304800" defTabSz="1217613" eaLnBrk="0" fontAlgn="base" hangingPunct="0">
                <a:spcBef>
                  <a:spcPct val="20000"/>
                </a:spcBef>
                <a:spcAft>
                  <a:spcPct val="0"/>
                </a:spcAft>
                <a:buChar char="»"/>
                <a:defRPr sz="2700">
                  <a:solidFill>
                    <a:schemeClr val="tx1"/>
                  </a:solidFill>
                  <a:latin typeface="Arial"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363" name="Rectangle 1010">
              <a:extLst>
                <a:ext uri="{FF2B5EF4-FFF2-40B4-BE49-F238E27FC236}">
                  <a16:creationId xmlns:a16="http://schemas.microsoft.com/office/drawing/2014/main" id="{445F393A-ECCA-41A0-BB48-4A0155D1BC81}"/>
                </a:ext>
              </a:extLst>
            </p:cNvPr>
            <p:cNvSpPr>
              <a:spLocks noChangeArrowheads="1"/>
            </p:cNvSpPr>
            <p:nvPr/>
          </p:nvSpPr>
          <p:spPr bwMode="auto">
            <a:xfrm>
              <a:off x="7579316" y="3599463"/>
              <a:ext cx="19619" cy="39192"/>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charset="0"/>
                </a:defRPr>
              </a:lvl1pPr>
              <a:lvl2pPr marL="989013" indent="-379413" defTabSz="1217613" eaLnBrk="0" hangingPunct="0">
                <a:spcBef>
                  <a:spcPct val="20000"/>
                </a:spcBef>
                <a:buChar char="–"/>
                <a:defRPr sz="3700">
                  <a:solidFill>
                    <a:schemeClr val="tx1"/>
                  </a:solidFill>
                  <a:latin typeface="Arial" charset="0"/>
                </a:defRPr>
              </a:lvl2pPr>
              <a:lvl3pPr marL="1522413" indent="-304800" defTabSz="1217613" eaLnBrk="0" hangingPunct="0">
                <a:spcBef>
                  <a:spcPct val="20000"/>
                </a:spcBef>
                <a:buChar char="•"/>
                <a:defRPr sz="3200">
                  <a:solidFill>
                    <a:schemeClr val="tx1"/>
                  </a:solidFill>
                  <a:latin typeface="Arial" charset="0"/>
                </a:defRPr>
              </a:lvl3pPr>
              <a:lvl4pPr marL="2132013" indent="-304800" defTabSz="1217613" eaLnBrk="0" hangingPunct="0">
                <a:spcBef>
                  <a:spcPct val="20000"/>
                </a:spcBef>
                <a:buChar char="–"/>
                <a:defRPr sz="2700">
                  <a:solidFill>
                    <a:schemeClr val="tx1"/>
                  </a:solidFill>
                  <a:latin typeface="Arial" charset="0"/>
                </a:defRPr>
              </a:lvl4pPr>
              <a:lvl5pPr marL="2740025" indent="-304800" defTabSz="1217613" eaLnBrk="0" hangingPunct="0">
                <a:spcBef>
                  <a:spcPct val="20000"/>
                </a:spcBef>
                <a:buChar char="»"/>
                <a:defRPr sz="2700">
                  <a:solidFill>
                    <a:schemeClr val="tx1"/>
                  </a:solidFill>
                  <a:latin typeface="Arial" charset="0"/>
                </a:defRPr>
              </a:lvl5pPr>
              <a:lvl6pPr marL="3197225" indent="-304800" defTabSz="1217613" eaLnBrk="0" fontAlgn="base" hangingPunct="0">
                <a:spcBef>
                  <a:spcPct val="20000"/>
                </a:spcBef>
                <a:spcAft>
                  <a:spcPct val="0"/>
                </a:spcAft>
                <a:buChar char="»"/>
                <a:defRPr sz="2700">
                  <a:solidFill>
                    <a:schemeClr val="tx1"/>
                  </a:solidFill>
                  <a:latin typeface="Arial" charset="0"/>
                </a:defRPr>
              </a:lvl6pPr>
              <a:lvl7pPr marL="3654425" indent="-304800" defTabSz="1217613" eaLnBrk="0" fontAlgn="base" hangingPunct="0">
                <a:spcBef>
                  <a:spcPct val="20000"/>
                </a:spcBef>
                <a:spcAft>
                  <a:spcPct val="0"/>
                </a:spcAft>
                <a:buChar char="»"/>
                <a:defRPr sz="2700">
                  <a:solidFill>
                    <a:schemeClr val="tx1"/>
                  </a:solidFill>
                  <a:latin typeface="Arial" charset="0"/>
                </a:defRPr>
              </a:lvl7pPr>
              <a:lvl8pPr marL="4111625" indent="-304800" defTabSz="1217613" eaLnBrk="0" fontAlgn="base" hangingPunct="0">
                <a:spcBef>
                  <a:spcPct val="20000"/>
                </a:spcBef>
                <a:spcAft>
                  <a:spcPct val="0"/>
                </a:spcAft>
                <a:buChar char="»"/>
                <a:defRPr sz="2700">
                  <a:solidFill>
                    <a:schemeClr val="tx1"/>
                  </a:solidFill>
                  <a:latin typeface="Arial" charset="0"/>
                </a:defRPr>
              </a:lvl8pPr>
              <a:lvl9pPr marL="4568825" indent="-304800" defTabSz="1217613" eaLnBrk="0" fontAlgn="base" hangingPunct="0">
                <a:spcBef>
                  <a:spcPct val="20000"/>
                </a:spcBef>
                <a:spcAft>
                  <a:spcPct val="0"/>
                </a:spcAft>
                <a:buChar char="»"/>
                <a:defRPr sz="2700">
                  <a:solidFill>
                    <a:schemeClr val="tx1"/>
                  </a:solidFill>
                  <a:latin typeface="Arial"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364" name="AutoShape 1005">
              <a:extLst>
                <a:ext uri="{FF2B5EF4-FFF2-40B4-BE49-F238E27FC236}">
                  <a16:creationId xmlns:a16="http://schemas.microsoft.com/office/drawing/2014/main" id="{53D0A063-0BD6-4693-B8E0-CECF238824F0}"/>
                </a:ext>
              </a:extLst>
            </p:cNvPr>
            <p:cNvSpPr>
              <a:spLocks noChangeArrowheads="1"/>
            </p:cNvSpPr>
            <p:nvPr/>
          </p:nvSpPr>
          <p:spPr bwMode="auto">
            <a:xfrm>
              <a:off x="7617701" y="4075508"/>
              <a:ext cx="77624" cy="115870"/>
            </a:xfrm>
            <a:prstGeom prst="flowChartCollate">
              <a:avLst/>
            </a:prstGeom>
            <a:solidFill>
              <a:srgbClr val="4BACC6">
                <a:lumMod val="60000"/>
                <a:lumOff val="40000"/>
              </a:srgbClr>
            </a:solid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charset="0"/>
                </a:defRPr>
              </a:lvl1pPr>
              <a:lvl2pPr marL="989013" indent="-379413" defTabSz="1217613" eaLnBrk="0" hangingPunct="0">
                <a:spcBef>
                  <a:spcPct val="20000"/>
                </a:spcBef>
                <a:buChar char="–"/>
                <a:defRPr sz="3700">
                  <a:solidFill>
                    <a:schemeClr val="tx1"/>
                  </a:solidFill>
                  <a:latin typeface="Arial" charset="0"/>
                </a:defRPr>
              </a:lvl2pPr>
              <a:lvl3pPr marL="1522413" indent="-304800" defTabSz="1217613" eaLnBrk="0" hangingPunct="0">
                <a:spcBef>
                  <a:spcPct val="20000"/>
                </a:spcBef>
                <a:buChar char="•"/>
                <a:defRPr sz="3200">
                  <a:solidFill>
                    <a:schemeClr val="tx1"/>
                  </a:solidFill>
                  <a:latin typeface="Arial" charset="0"/>
                </a:defRPr>
              </a:lvl3pPr>
              <a:lvl4pPr marL="2132013" indent="-304800" defTabSz="1217613" eaLnBrk="0" hangingPunct="0">
                <a:spcBef>
                  <a:spcPct val="20000"/>
                </a:spcBef>
                <a:buChar char="–"/>
                <a:defRPr sz="2700">
                  <a:solidFill>
                    <a:schemeClr val="tx1"/>
                  </a:solidFill>
                  <a:latin typeface="Arial" charset="0"/>
                </a:defRPr>
              </a:lvl4pPr>
              <a:lvl5pPr marL="2740025" indent="-304800" defTabSz="1217613" eaLnBrk="0" hangingPunct="0">
                <a:spcBef>
                  <a:spcPct val="20000"/>
                </a:spcBef>
                <a:buChar char="»"/>
                <a:defRPr sz="2700">
                  <a:solidFill>
                    <a:schemeClr val="tx1"/>
                  </a:solidFill>
                  <a:latin typeface="Arial" charset="0"/>
                </a:defRPr>
              </a:lvl5pPr>
              <a:lvl6pPr marL="3197225" indent="-304800" defTabSz="1217613" eaLnBrk="0" fontAlgn="base" hangingPunct="0">
                <a:spcBef>
                  <a:spcPct val="20000"/>
                </a:spcBef>
                <a:spcAft>
                  <a:spcPct val="0"/>
                </a:spcAft>
                <a:buChar char="»"/>
                <a:defRPr sz="2700">
                  <a:solidFill>
                    <a:schemeClr val="tx1"/>
                  </a:solidFill>
                  <a:latin typeface="Arial" charset="0"/>
                </a:defRPr>
              </a:lvl6pPr>
              <a:lvl7pPr marL="3654425" indent="-304800" defTabSz="1217613" eaLnBrk="0" fontAlgn="base" hangingPunct="0">
                <a:spcBef>
                  <a:spcPct val="20000"/>
                </a:spcBef>
                <a:spcAft>
                  <a:spcPct val="0"/>
                </a:spcAft>
                <a:buChar char="»"/>
                <a:defRPr sz="2700">
                  <a:solidFill>
                    <a:schemeClr val="tx1"/>
                  </a:solidFill>
                  <a:latin typeface="Arial" charset="0"/>
                </a:defRPr>
              </a:lvl7pPr>
              <a:lvl8pPr marL="4111625" indent="-304800" defTabSz="1217613" eaLnBrk="0" fontAlgn="base" hangingPunct="0">
                <a:spcBef>
                  <a:spcPct val="20000"/>
                </a:spcBef>
                <a:spcAft>
                  <a:spcPct val="0"/>
                </a:spcAft>
                <a:buChar char="»"/>
                <a:defRPr sz="2700">
                  <a:solidFill>
                    <a:schemeClr val="tx1"/>
                  </a:solidFill>
                  <a:latin typeface="Arial" charset="0"/>
                </a:defRPr>
              </a:lvl8pPr>
              <a:lvl9pPr marL="4568825" indent="-304800" defTabSz="1217613" eaLnBrk="0" fontAlgn="base" hangingPunct="0">
                <a:spcBef>
                  <a:spcPct val="20000"/>
                </a:spcBef>
                <a:spcAft>
                  <a:spcPct val="0"/>
                </a:spcAft>
                <a:buChar char="»"/>
                <a:defRPr sz="2700">
                  <a:solidFill>
                    <a:schemeClr val="tx1"/>
                  </a:solidFill>
                  <a:latin typeface="Arial"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365" name="Line 1007">
              <a:extLst>
                <a:ext uri="{FF2B5EF4-FFF2-40B4-BE49-F238E27FC236}">
                  <a16:creationId xmlns:a16="http://schemas.microsoft.com/office/drawing/2014/main" id="{40E50B2B-B073-41CD-A05C-2DCEFF85F90F}"/>
                </a:ext>
              </a:extLst>
            </p:cNvPr>
            <p:cNvSpPr>
              <a:spLocks noChangeShapeType="1"/>
            </p:cNvSpPr>
            <p:nvPr/>
          </p:nvSpPr>
          <p:spPr bwMode="auto">
            <a:xfrm flipH="1">
              <a:off x="7598935" y="4133444"/>
              <a:ext cx="58005" cy="0"/>
            </a:xfrm>
            <a:prstGeom prst="line">
              <a:avLst/>
            </a:prstGeom>
            <a:solidFill>
              <a:sysClr val="window" lastClr="FFFFFF">
                <a:lumMod val="85000"/>
              </a:sysClr>
            </a:solidFill>
            <a:ln w="9525">
              <a:solidFill>
                <a:sysClr val="windowText" lastClr="000000"/>
              </a:solidFill>
              <a:round/>
              <a:headEnd/>
              <a:tailEnd/>
            </a:ln>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366" name="Rectangle 1009">
              <a:extLst>
                <a:ext uri="{FF2B5EF4-FFF2-40B4-BE49-F238E27FC236}">
                  <a16:creationId xmlns:a16="http://schemas.microsoft.com/office/drawing/2014/main" id="{69EE9EB4-E784-4C2C-8AA2-D2ECED90CED9}"/>
                </a:ext>
              </a:extLst>
            </p:cNvPr>
            <p:cNvSpPr>
              <a:spLocks noChangeArrowheads="1"/>
            </p:cNvSpPr>
            <p:nvPr/>
          </p:nvSpPr>
          <p:spPr bwMode="auto">
            <a:xfrm>
              <a:off x="7559696" y="4113848"/>
              <a:ext cx="19619" cy="39192"/>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charset="0"/>
                </a:defRPr>
              </a:lvl1pPr>
              <a:lvl2pPr marL="989013" indent="-379413" defTabSz="1217613" eaLnBrk="0" hangingPunct="0">
                <a:spcBef>
                  <a:spcPct val="20000"/>
                </a:spcBef>
                <a:buChar char="–"/>
                <a:defRPr sz="3700">
                  <a:solidFill>
                    <a:schemeClr val="tx1"/>
                  </a:solidFill>
                  <a:latin typeface="Arial" charset="0"/>
                </a:defRPr>
              </a:lvl2pPr>
              <a:lvl3pPr marL="1522413" indent="-304800" defTabSz="1217613" eaLnBrk="0" hangingPunct="0">
                <a:spcBef>
                  <a:spcPct val="20000"/>
                </a:spcBef>
                <a:buChar char="•"/>
                <a:defRPr sz="3200">
                  <a:solidFill>
                    <a:schemeClr val="tx1"/>
                  </a:solidFill>
                  <a:latin typeface="Arial" charset="0"/>
                </a:defRPr>
              </a:lvl3pPr>
              <a:lvl4pPr marL="2132013" indent="-304800" defTabSz="1217613" eaLnBrk="0" hangingPunct="0">
                <a:spcBef>
                  <a:spcPct val="20000"/>
                </a:spcBef>
                <a:buChar char="–"/>
                <a:defRPr sz="2700">
                  <a:solidFill>
                    <a:schemeClr val="tx1"/>
                  </a:solidFill>
                  <a:latin typeface="Arial" charset="0"/>
                </a:defRPr>
              </a:lvl4pPr>
              <a:lvl5pPr marL="2740025" indent="-304800" defTabSz="1217613" eaLnBrk="0" hangingPunct="0">
                <a:spcBef>
                  <a:spcPct val="20000"/>
                </a:spcBef>
                <a:buChar char="»"/>
                <a:defRPr sz="2700">
                  <a:solidFill>
                    <a:schemeClr val="tx1"/>
                  </a:solidFill>
                  <a:latin typeface="Arial" charset="0"/>
                </a:defRPr>
              </a:lvl5pPr>
              <a:lvl6pPr marL="3197225" indent="-304800" defTabSz="1217613" eaLnBrk="0" fontAlgn="base" hangingPunct="0">
                <a:spcBef>
                  <a:spcPct val="20000"/>
                </a:spcBef>
                <a:spcAft>
                  <a:spcPct val="0"/>
                </a:spcAft>
                <a:buChar char="»"/>
                <a:defRPr sz="2700">
                  <a:solidFill>
                    <a:schemeClr val="tx1"/>
                  </a:solidFill>
                  <a:latin typeface="Arial" charset="0"/>
                </a:defRPr>
              </a:lvl6pPr>
              <a:lvl7pPr marL="3654425" indent="-304800" defTabSz="1217613" eaLnBrk="0" fontAlgn="base" hangingPunct="0">
                <a:spcBef>
                  <a:spcPct val="20000"/>
                </a:spcBef>
                <a:spcAft>
                  <a:spcPct val="0"/>
                </a:spcAft>
                <a:buChar char="»"/>
                <a:defRPr sz="2700">
                  <a:solidFill>
                    <a:schemeClr val="tx1"/>
                  </a:solidFill>
                  <a:latin typeface="Arial" charset="0"/>
                </a:defRPr>
              </a:lvl7pPr>
              <a:lvl8pPr marL="4111625" indent="-304800" defTabSz="1217613" eaLnBrk="0" fontAlgn="base" hangingPunct="0">
                <a:spcBef>
                  <a:spcPct val="20000"/>
                </a:spcBef>
                <a:spcAft>
                  <a:spcPct val="0"/>
                </a:spcAft>
                <a:buChar char="»"/>
                <a:defRPr sz="2700">
                  <a:solidFill>
                    <a:schemeClr val="tx1"/>
                  </a:solidFill>
                  <a:latin typeface="Arial" charset="0"/>
                </a:defRPr>
              </a:lvl8pPr>
              <a:lvl9pPr marL="4568825" indent="-304800" defTabSz="1217613" eaLnBrk="0" fontAlgn="base" hangingPunct="0">
                <a:spcBef>
                  <a:spcPct val="20000"/>
                </a:spcBef>
                <a:spcAft>
                  <a:spcPct val="0"/>
                </a:spcAft>
                <a:buChar char="»"/>
                <a:defRPr sz="2700">
                  <a:solidFill>
                    <a:schemeClr val="tx1"/>
                  </a:solidFill>
                  <a:latin typeface="Arial"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367" name="Rectangle 1010">
              <a:extLst>
                <a:ext uri="{FF2B5EF4-FFF2-40B4-BE49-F238E27FC236}">
                  <a16:creationId xmlns:a16="http://schemas.microsoft.com/office/drawing/2014/main" id="{743107F2-EDE6-4F01-95A8-362BD46D8F20}"/>
                </a:ext>
              </a:extLst>
            </p:cNvPr>
            <p:cNvSpPr>
              <a:spLocks noChangeArrowheads="1"/>
            </p:cNvSpPr>
            <p:nvPr/>
          </p:nvSpPr>
          <p:spPr bwMode="auto">
            <a:xfrm>
              <a:off x="7579316" y="4113848"/>
              <a:ext cx="19619" cy="39192"/>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charset="0"/>
                </a:defRPr>
              </a:lvl1pPr>
              <a:lvl2pPr marL="989013" indent="-379413" defTabSz="1217613" eaLnBrk="0" hangingPunct="0">
                <a:spcBef>
                  <a:spcPct val="20000"/>
                </a:spcBef>
                <a:buChar char="–"/>
                <a:defRPr sz="3700">
                  <a:solidFill>
                    <a:schemeClr val="tx1"/>
                  </a:solidFill>
                  <a:latin typeface="Arial" charset="0"/>
                </a:defRPr>
              </a:lvl2pPr>
              <a:lvl3pPr marL="1522413" indent="-304800" defTabSz="1217613" eaLnBrk="0" hangingPunct="0">
                <a:spcBef>
                  <a:spcPct val="20000"/>
                </a:spcBef>
                <a:buChar char="•"/>
                <a:defRPr sz="3200">
                  <a:solidFill>
                    <a:schemeClr val="tx1"/>
                  </a:solidFill>
                  <a:latin typeface="Arial" charset="0"/>
                </a:defRPr>
              </a:lvl3pPr>
              <a:lvl4pPr marL="2132013" indent="-304800" defTabSz="1217613" eaLnBrk="0" hangingPunct="0">
                <a:spcBef>
                  <a:spcPct val="20000"/>
                </a:spcBef>
                <a:buChar char="–"/>
                <a:defRPr sz="2700">
                  <a:solidFill>
                    <a:schemeClr val="tx1"/>
                  </a:solidFill>
                  <a:latin typeface="Arial" charset="0"/>
                </a:defRPr>
              </a:lvl4pPr>
              <a:lvl5pPr marL="2740025" indent="-304800" defTabSz="1217613" eaLnBrk="0" hangingPunct="0">
                <a:spcBef>
                  <a:spcPct val="20000"/>
                </a:spcBef>
                <a:buChar char="»"/>
                <a:defRPr sz="2700">
                  <a:solidFill>
                    <a:schemeClr val="tx1"/>
                  </a:solidFill>
                  <a:latin typeface="Arial" charset="0"/>
                </a:defRPr>
              </a:lvl5pPr>
              <a:lvl6pPr marL="3197225" indent="-304800" defTabSz="1217613" eaLnBrk="0" fontAlgn="base" hangingPunct="0">
                <a:spcBef>
                  <a:spcPct val="20000"/>
                </a:spcBef>
                <a:spcAft>
                  <a:spcPct val="0"/>
                </a:spcAft>
                <a:buChar char="»"/>
                <a:defRPr sz="2700">
                  <a:solidFill>
                    <a:schemeClr val="tx1"/>
                  </a:solidFill>
                  <a:latin typeface="Arial" charset="0"/>
                </a:defRPr>
              </a:lvl6pPr>
              <a:lvl7pPr marL="3654425" indent="-304800" defTabSz="1217613" eaLnBrk="0" fontAlgn="base" hangingPunct="0">
                <a:spcBef>
                  <a:spcPct val="20000"/>
                </a:spcBef>
                <a:spcAft>
                  <a:spcPct val="0"/>
                </a:spcAft>
                <a:buChar char="»"/>
                <a:defRPr sz="2700">
                  <a:solidFill>
                    <a:schemeClr val="tx1"/>
                  </a:solidFill>
                  <a:latin typeface="Arial" charset="0"/>
                </a:defRPr>
              </a:lvl7pPr>
              <a:lvl8pPr marL="4111625" indent="-304800" defTabSz="1217613" eaLnBrk="0" fontAlgn="base" hangingPunct="0">
                <a:spcBef>
                  <a:spcPct val="20000"/>
                </a:spcBef>
                <a:spcAft>
                  <a:spcPct val="0"/>
                </a:spcAft>
                <a:buChar char="»"/>
                <a:defRPr sz="2700">
                  <a:solidFill>
                    <a:schemeClr val="tx1"/>
                  </a:solidFill>
                  <a:latin typeface="Arial" charset="0"/>
                </a:defRPr>
              </a:lvl8pPr>
              <a:lvl9pPr marL="4568825" indent="-304800" defTabSz="1217613" eaLnBrk="0" fontAlgn="base" hangingPunct="0">
                <a:spcBef>
                  <a:spcPct val="20000"/>
                </a:spcBef>
                <a:spcAft>
                  <a:spcPct val="0"/>
                </a:spcAft>
                <a:buChar char="»"/>
                <a:defRPr sz="2700">
                  <a:solidFill>
                    <a:schemeClr val="tx1"/>
                  </a:solidFill>
                  <a:latin typeface="Arial"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368" name="AutoShape 1005">
              <a:extLst>
                <a:ext uri="{FF2B5EF4-FFF2-40B4-BE49-F238E27FC236}">
                  <a16:creationId xmlns:a16="http://schemas.microsoft.com/office/drawing/2014/main" id="{5BA2C44A-8474-42AD-9BC8-1CD3CEAC56B8}"/>
                </a:ext>
              </a:extLst>
            </p:cNvPr>
            <p:cNvSpPr>
              <a:spLocks noChangeArrowheads="1"/>
            </p:cNvSpPr>
            <p:nvPr/>
          </p:nvSpPr>
          <p:spPr bwMode="auto">
            <a:xfrm>
              <a:off x="7962592" y="3561123"/>
              <a:ext cx="77624" cy="115870"/>
            </a:xfrm>
            <a:prstGeom prst="flowChartCollate">
              <a:avLst/>
            </a:prstGeom>
            <a:solidFill>
              <a:srgbClr val="4BACC6">
                <a:lumMod val="60000"/>
                <a:lumOff val="40000"/>
              </a:srgbClr>
            </a:solid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charset="0"/>
                </a:defRPr>
              </a:lvl1pPr>
              <a:lvl2pPr marL="989013" indent="-379413" defTabSz="1217613" eaLnBrk="0" hangingPunct="0">
                <a:spcBef>
                  <a:spcPct val="20000"/>
                </a:spcBef>
                <a:buChar char="–"/>
                <a:defRPr sz="3700">
                  <a:solidFill>
                    <a:schemeClr val="tx1"/>
                  </a:solidFill>
                  <a:latin typeface="Arial" charset="0"/>
                </a:defRPr>
              </a:lvl2pPr>
              <a:lvl3pPr marL="1522413" indent="-304800" defTabSz="1217613" eaLnBrk="0" hangingPunct="0">
                <a:spcBef>
                  <a:spcPct val="20000"/>
                </a:spcBef>
                <a:buChar char="•"/>
                <a:defRPr sz="3200">
                  <a:solidFill>
                    <a:schemeClr val="tx1"/>
                  </a:solidFill>
                  <a:latin typeface="Arial" charset="0"/>
                </a:defRPr>
              </a:lvl3pPr>
              <a:lvl4pPr marL="2132013" indent="-304800" defTabSz="1217613" eaLnBrk="0" hangingPunct="0">
                <a:spcBef>
                  <a:spcPct val="20000"/>
                </a:spcBef>
                <a:buChar char="–"/>
                <a:defRPr sz="2700">
                  <a:solidFill>
                    <a:schemeClr val="tx1"/>
                  </a:solidFill>
                  <a:latin typeface="Arial" charset="0"/>
                </a:defRPr>
              </a:lvl4pPr>
              <a:lvl5pPr marL="2740025" indent="-304800" defTabSz="1217613" eaLnBrk="0" hangingPunct="0">
                <a:spcBef>
                  <a:spcPct val="20000"/>
                </a:spcBef>
                <a:buChar char="»"/>
                <a:defRPr sz="2700">
                  <a:solidFill>
                    <a:schemeClr val="tx1"/>
                  </a:solidFill>
                  <a:latin typeface="Arial" charset="0"/>
                </a:defRPr>
              </a:lvl5pPr>
              <a:lvl6pPr marL="3197225" indent="-304800" defTabSz="1217613" eaLnBrk="0" fontAlgn="base" hangingPunct="0">
                <a:spcBef>
                  <a:spcPct val="20000"/>
                </a:spcBef>
                <a:spcAft>
                  <a:spcPct val="0"/>
                </a:spcAft>
                <a:buChar char="»"/>
                <a:defRPr sz="2700">
                  <a:solidFill>
                    <a:schemeClr val="tx1"/>
                  </a:solidFill>
                  <a:latin typeface="Arial" charset="0"/>
                </a:defRPr>
              </a:lvl6pPr>
              <a:lvl7pPr marL="3654425" indent="-304800" defTabSz="1217613" eaLnBrk="0" fontAlgn="base" hangingPunct="0">
                <a:spcBef>
                  <a:spcPct val="20000"/>
                </a:spcBef>
                <a:spcAft>
                  <a:spcPct val="0"/>
                </a:spcAft>
                <a:buChar char="»"/>
                <a:defRPr sz="2700">
                  <a:solidFill>
                    <a:schemeClr val="tx1"/>
                  </a:solidFill>
                  <a:latin typeface="Arial" charset="0"/>
                </a:defRPr>
              </a:lvl7pPr>
              <a:lvl8pPr marL="4111625" indent="-304800" defTabSz="1217613" eaLnBrk="0" fontAlgn="base" hangingPunct="0">
                <a:spcBef>
                  <a:spcPct val="20000"/>
                </a:spcBef>
                <a:spcAft>
                  <a:spcPct val="0"/>
                </a:spcAft>
                <a:buChar char="»"/>
                <a:defRPr sz="2700">
                  <a:solidFill>
                    <a:schemeClr val="tx1"/>
                  </a:solidFill>
                  <a:latin typeface="Arial" charset="0"/>
                </a:defRPr>
              </a:lvl8pPr>
              <a:lvl9pPr marL="4568825" indent="-304800" defTabSz="1217613" eaLnBrk="0" fontAlgn="base" hangingPunct="0">
                <a:spcBef>
                  <a:spcPct val="20000"/>
                </a:spcBef>
                <a:spcAft>
                  <a:spcPct val="0"/>
                </a:spcAft>
                <a:buChar char="»"/>
                <a:defRPr sz="2700">
                  <a:solidFill>
                    <a:schemeClr val="tx1"/>
                  </a:solidFill>
                  <a:latin typeface="Arial"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369" name="Line 1007">
              <a:extLst>
                <a:ext uri="{FF2B5EF4-FFF2-40B4-BE49-F238E27FC236}">
                  <a16:creationId xmlns:a16="http://schemas.microsoft.com/office/drawing/2014/main" id="{EF048731-8D76-4CB6-91C2-CE7C70F59556}"/>
                </a:ext>
              </a:extLst>
            </p:cNvPr>
            <p:cNvSpPr>
              <a:spLocks noChangeShapeType="1"/>
            </p:cNvSpPr>
            <p:nvPr/>
          </p:nvSpPr>
          <p:spPr bwMode="auto">
            <a:xfrm flipH="1">
              <a:off x="7943825" y="3619058"/>
              <a:ext cx="58005" cy="0"/>
            </a:xfrm>
            <a:prstGeom prst="line">
              <a:avLst/>
            </a:prstGeom>
            <a:solidFill>
              <a:sysClr val="window" lastClr="FFFFFF">
                <a:lumMod val="85000"/>
              </a:sysClr>
            </a:solidFill>
            <a:ln w="9525">
              <a:solidFill>
                <a:sysClr val="windowText" lastClr="000000"/>
              </a:solidFill>
              <a:round/>
              <a:headEnd/>
              <a:tailEnd/>
            </a:ln>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370" name="Rectangle 1009">
              <a:extLst>
                <a:ext uri="{FF2B5EF4-FFF2-40B4-BE49-F238E27FC236}">
                  <a16:creationId xmlns:a16="http://schemas.microsoft.com/office/drawing/2014/main" id="{E73F778B-977B-4946-AC30-FF2BB846CC53}"/>
                </a:ext>
              </a:extLst>
            </p:cNvPr>
            <p:cNvSpPr>
              <a:spLocks noChangeArrowheads="1"/>
            </p:cNvSpPr>
            <p:nvPr/>
          </p:nvSpPr>
          <p:spPr bwMode="auto">
            <a:xfrm>
              <a:off x="7904587" y="3599463"/>
              <a:ext cx="19619" cy="39192"/>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charset="0"/>
                </a:defRPr>
              </a:lvl1pPr>
              <a:lvl2pPr marL="989013" indent="-379413" defTabSz="1217613" eaLnBrk="0" hangingPunct="0">
                <a:spcBef>
                  <a:spcPct val="20000"/>
                </a:spcBef>
                <a:buChar char="–"/>
                <a:defRPr sz="3700">
                  <a:solidFill>
                    <a:schemeClr val="tx1"/>
                  </a:solidFill>
                  <a:latin typeface="Arial" charset="0"/>
                </a:defRPr>
              </a:lvl2pPr>
              <a:lvl3pPr marL="1522413" indent="-304800" defTabSz="1217613" eaLnBrk="0" hangingPunct="0">
                <a:spcBef>
                  <a:spcPct val="20000"/>
                </a:spcBef>
                <a:buChar char="•"/>
                <a:defRPr sz="3200">
                  <a:solidFill>
                    <a:schemeClr val="tx1"/>
                  </a:solidFill>
                  <a:latin typeface="Arial" charset="0"/>
                </a:defRPr>
              </a:lvl3pPr>
              <a:lvl4pPr marL="2132013" indent="-304800" defTabSz="1217613" eaLnBrk="0" hangingPunct="0">
                <a:spcBef>
                  <a:spcPct val="20000"/>
                </a:spcBef>
                <a:buChar char="–"/>
                <a:defRPr sz="2700">
                  <a:solidFill>
                    <a:schemeClr val="tx1"/>
                  </a:solidFill>
                  <a:latin typeface="Arial" charset="0"/>
                </a:defRPr>
              </a:lvl4pPr>
              <a:lvl5pPr marL="2740025" indent="-304800" defTabSz="1217613" eaLnBrk="0" hangingPunct="0">
                <a:spcBef>
                  <a:spcPct val="20000"/>
                </a:spcBef>
                <a:buChar char="»"/>
                <a:defRPr sz="2700">
                  <a:solidFill>
                    <a:schemeClr val="tx1"/>
                  </a:solidFill>
                  <a:latin typeface="Arial" charset="0"/>
                </a:defRPr>
              </a:lvl5pPr>
              <a:lvl6pPr marL="3197225" indent="-304800" defTabSz="1217613" eaLnBrk="0" fontAlgn="base" hangingPunct="0">
                <a:spcBef>
                  <a:spcPct val="20000"/>
                </a:spcBef>
                <a:spcAft>
                  <a:spcPct val="0"/>
                </a:spcAft>
                <a:buChar char="»"/>
                <a:defRPr sz="2700">
                  <a:solidFill>
                    <a:schemeClr val="tx1"/>
                  </a:solidFill>
                  <a:latin typeface="Arial" charset="0"/>
                </a:defRPr>
              </a:lvl6pPr>
              <a:lvl7pPr marL="3654425" indent="-304800" defTabSz="1217613" eaLnBrk="0" fontAlgn="base" hangingPunct="0">
                <a:spcBef>
                  <a:spcPct val="20000"/>
                </a:spcBef>
                <a:spcAft>
                  <a:spcPct val="0"/>
                </a:spcAft>
                <a:buChar char="»"/>
                <a:defRPr sz="2700">
                  <a:solidFill>
                    <a:schemeClr val="tx1"/>
                  </a:solidFill>
                  <a:latin typeface="Arial" charset="0"/>
                </a:defRPr>
              </a:lvl7pPr>
              <a:lvl8pPr marL="4111625" indent="-304800" defTabSz="1217613" eaLnBrk="0" fontAlgn="base" hangingPunct="0">
                <a:spcBef>
                  <a:spcPct val="20000"/>
                </a:spcBef>
                <a:spcAft>
                  <a:spcPct val="0"/>
                </a:spcAft>
                <a:buChar char="»"/>
                <a:defRPr sz="2700">
                  <a:solidFill>
                    <a:schemeClr val="tx1"/>
                  </a:solidFill>
                  <a:latin typeface="Arial" charset="0"/>
                </a:defRPr>
              </a:lvl8pPr>
              <a:lvl9pPr marL="4568825" indent="-304800" defTabSz="1217613" eaLnBrk="0" fontAlgn="base" hangingPunct="0">
                <a:spcBef>
                  <a:spcPct val="20000"/>
                </a:spcBef>
                <a:spcAft>
                  <a:spcPct val="0"/>
                </a:spcAft>
                <a:buChar char="»"/>
                <a:defRPr sz="2700">
                  <a:solidFill>
                    <a:schemeClr val="tx1"/>
                  </a:solidFill>
                  <a:latin typeface="Arial"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371" name="Rectangle 1010">
              <a:extLst>
                <a:ext uri="{FF2B5EF4-FFF2-40B4-BE49-F238E27FC236}">
                  <a16:creationId xmlns:a16="http://schemas.microsoft.com/office/drawing/2014/main" id="{AA7A6B1C-C35E-43ED-8AF8-E5672CCF6369}"/>
                </a:ext>
              </a:extLst>
            </p:cNvPr>
            <p:cNvSpPr>
              <a:spLocks noChangeArrowheads="1"/>
            </p:cNvSpPr>
            <p:nvPr/>
          </p:nvSpPr>
          <p:spPr bwMode="auto">
            <a:xfrm>
              <a:off x="7924207" y="3599463"/>
              <a:ext cx="19619" cy="39192"/>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charset="0"/>
                </a:defRPr>
              </a:lvl1pPr>
              <a:lvl2pPr marL="989013" indent="-379413" defTabSz="1217613" eaLnBrk="0" hangingPunct="0">
                <a:spcBef>
                  <a:spcPct val="20000"/>
                </a:spcBef>
                <a:buChar char="–"/>
                <a:defRPr sz="3700">
                  <a:solidFill>
                    <a:schemeClr val="tx1"/>
                  </a:solidFill>
                  <a:latin typeface="Arial" charset="0"/>
                </a:defRPr>
              </a:lvl2pPr>
              <a:lvl3pPr marL="1522413" indent="-304800" defTabSz="1217613" eaLnBrk="0" hangingPunct="0">
                <a:spcBef>
                  <a:spcPct val="20000"/>
                </a:spcBef>
                <a:buChar char="•"/>
                <a:defRPr sz="3200">
                  <a:solidFill>
                    <a:schemeClr val="tx1"/>
                  </a:solidFill>
                  <a:latin typeface="Arial" charset="0"/>
                </a:defRPr>
              </a:lvl3pPr>
              <a:lvl4pPr marL="2132013" indent="-304800" defTabSz="1217613" eaLnBrk="0" hangingPunct="0">
                <a:spcBef>
                  <a:spcPct val="20000"/>
                </a:spcBef>
                <a:buChar char="–"/>
                <a:defRPr sz="2700">
                  <a:solidFill>
                    <a:schemeClr val="tx1"/>
                  </a:solidFill>
                  <a:latin typeface="Arial" charset="0"/>
                </a:defRPr>
              </a:lvl4pPr>
              <a:lvl5pPr marL="2740025" indent="-304800" defTabSz="1217613" eaLnBrk="0" hangingPunct="0">
                <a:spcBef>
                  <a:spcPct val="20000"/>
                </a:spcBef>
                <a:buChar char="»"/>
                <a:defRPr sz="2700">
                  <a:solidFill>
                    <a:schemeClr val="tx1"/>
                  </a:solidFill>
                  <a:latin typeface="Arial" charset="0"/>
                </a:defRPr>
              </a:lvl5pPr>
              <a:lvl6pPr marL="3197225" indent="-304800" defTabSz="1217613" eaLnBrk="0" fontAlgn="base" hangingPunct="0">
                <a:spcBef>
                  <a:spcPct val="20000"/>
                </a:spcBef>
                <a:spcAft>
                  <a:spcPct val="0"/>
                </a:spcAft>
                <a:buChar char="»"/>
                <a:defRPr sz="2700">
                  <a:solidFill>
                    <a:schemeClr val="tx1"/>
                  </a:solidFill>
                  <a:latin typeface="Arial" charset="0"/>
                </a:defRPr>
              </a:lvl6pPr>
              <a:lvl7pPr marL="3654425" indent="-304800" defTabSz="1217613" eaLnBrk="0" fontAlgn="base" hangingPunct="0">
                <a:spcBef>
                  <a:spcPct val="20000"/>
                </a:spcBef>
                <a:spcAft>
                  <a:spcPct val="0"/>
                </a:spcAft>
                <a:buChar char="»"/>
                <a:defRPr sz="2700">
                  <a:solidFill>
                    <a:schemeClr val="tx1"/>
                  </a:solidFill>
                  <a:latin typeface="Arial" charset="0"/>
                </a:defRPr>
              </a:lvl7pPr>
              <a:lvl8pPr marL="4111625" indent="-304800" defTabSz="1217613" eaLnBrk="0" fontAlgn="base" hangingPunct="0">
                <a:spcBef>
                  <a:spcPct val="20000"/>
                </a:spcBef>
                <a:spcAft>
                  <a:spcPct val="0"/>
                </a:spcAft>
                <a:buChar char="»"/>
                <a:defRPr sz="2700">
                  <a:solidFill>
                    <a:schemeClr val="tx1"/>
                  </a:solidFill>
                  <a:latin typeface="Arial" charset="0"/>
                </a:defRPr>
              </a:lvl8pPr>
              <a:lvl9pPr marL="4568825" indent="-304800" defTabSz="1217613" eaLnBrk="0" fontAlgn="base" hangingPunct="0">
                <a:spcBef>
                  <a:spcPct val="20000"/>
                </a:spcBef>
                <a:spcAft>
                  <a:spcPct val="0"/>
                </a:spcAft>
                <a:buChar char="»"/>
                <a:defRPr sz="2700">
                  <a:solidFill>
                    <a:schemeClr val="tx1"/>
                  </a:solidFill>
                  <a:latin typeface="Arial"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372" name="AutoShape 1005">
              <a:extLst>
                <a:ext uri="{FF2B5EF4-FFF2-40B4-BE49-F238E27FC236}">
                  <a16:creationId xmlns:a16="http://schemas.microsoft.com/office/drawing/2014/main" id="{3AB90CAA-E644-489B-AB5E-9A21805265B1}"/>
                </a:ext>
              </a:extLst>
            </p:cNvPr>
            <p:cNvSpPr>
              <a:spLocks noChangeArrowheads="1"/>
            </p:cNvSpPr>
            <p:nvPr/>
          </p:nvSpPr>
          <p:spPr bwMode="auto">
            <a:xfrm>
              <a:off x="7962592" y="4075508"/>
              <a:ext cx="77624" cy="115870"/>
            </a:xfrm>
            <a:prstGeom prst="flowChartCollate">
              <a:avLst/>
            </a:prstGeom>
            <a:solidFill>
              <a:srgbClr val="4BACC6">
                <a:lumMod val="60000"/>
                <a:lumOff val="40000"/>
              </a:srgbClr>
            </a:solid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charset="0"/>
                </a:defRPr>
              </a:lvl1pPr>
              <a:lvl2pPr marL="989013" indent="-379413" defTabSz="1217613" eaLnBrk="0" hangingPunct="0">
                <a:spcBef>
                  <a:spcPct val="20000"/>
                </a:spcBef>
                <a:buChar char="–"/>
                <a:defRPr sz="3700">
                  <a:solidFill>
                    <a:schemeClr val="tx1"/>
                  </a:solidFill>
                  <a:latin typeface="Arial" charset="0"/>
                </a:defRPr>
              </a:lvl2pPr>
              <a:lvl3pPr marL="1522413" indent="-304800" defTabSz="1217613" eaLnBrk="0" hangingPunct="0">
                <a:spcBef>
                  <a:spcPct val="20000"/>
                </a:spcBef>
                <a:buChar char="•"/>
                <a:defRPr sz="3200">
                  <a:solidFill>
                    <a:schemeClr val="tx1"/>
                  </a:solidFill>
                  <a:latin typeface="Arial" charset="0"/>
                </a:defRPr>
              </a:lvl3pPr>
              <a:lvl4pPr marL="2132013" indent="-304800" defTabSz="1217613" eaLnBrk="0" hangingPunct="0">
                <a:spcBef>
                  <a:spcPct val="20000"/>
                </a:spcBef>
                <a:buChar char="–"/>
                <a:defRPr sz="2700">
                  <a:solidFill>
                    <a:schemeClr val="tx1"/>
                  </a:solidFill>
                  <a:latin typeface="Arial" charset="0"/>
                </a:defRPr>
              </a:lvl4pPr>
              <a:lvl5pPr marL="2740025" indent="-304800" defTabSz="1217613" eaLnBrk="0" hangingPunct="0">
                <a:spcBef>
                  <a:spcPct val="20000"/>
                </a:spcBef>
                <a:buChar char="»"/>
                <a:defRPr sz="2700">
                  <a:solidFill>
                    <a:schemeClr val="tx1"/>
                  </a:solidFill>
                  <a:latin typeface="Arial" charset="0"/>
                </a:defRPr>
              </a:lvl5pPr>
              <a:lvl6pPr marL="3197225" indent="-304800" defTabSz="1217613" eaLnBrk="0" fontAlgn="base" hangingPunct="0">
                <a:spcBef>
                  <a:spcPct val="20000"/>
                </a:spcBef>
                <a:spcAft>
                  <a:spcPct val="0"/>
                </a:spcAft>
                <a:buChar char="»"/>
                <a:defRPr sz="2700">
                  <a:solidFill>
                    <a:schemeClr val="tx1"/>
                  </a:solidFill>
                  <a:latin typeface="Arial" charset="0"/>
                </a:defRPr>
              </a:lvl6pPr>
              <a:lvl7pPr marL="3654425" indent="-304800" defTabSz="1217613" eaLnBrk="0" fontAlgn="base" hangingPunct="0">
                <a:spcBef>
                  <a:spcPct val="20000"/>
                </a:spcBef>
                <a:spcAft>
                  <a:spcPct val="0"/>
                </a:spcAft>
                <a:buChar char="»"/>
                <a:defRPr sz="2700">
                  <a:solidFill>
                    <a:schemeClr val="tx1"/>
                  </a:solidFill>
                  <a:latin typeface="Arial" charset="0"/>
                </a:defRPr>
              </a:lvl7pPr>
              <a:lvl8pPr marL="4111625" indent="-304800" defTabSz="1217613" eaLnBrk="0" fontAlgn="base" hangingPunct="0">
                <a:spcBef>
                  <a:spcPct val="20000"/>
                </a:spcBef>
                <a:spcAft>
                  <a:spcPct val="0"/>
                </a:spcAft>
                <a:buChar char="»"/>
                <a:defRPr sz="2700">
                  <a:solidFill>
                    <a:schemeClr val="tx1"/>
                  </a:solidFill>
                  <a:latin typeface="Arial" charset="0"/>
                </a:defRPr>
              </a:lvl8pPr>
              <a:lvl9pPr marL="4568825" indent="-304800" defTabSz="1217613" eaLnBrk="0" fontAlgn="base" hangingPunct="0">
                <a:spcBef>
                  <a:spcPct val="20000"/>
                </a:spcBef>
                <a:spcAft>
                  <a:spcPct val="0"/>
                </a:spcAft>
                <a:buChar char="»"/>
                <a:defRPr sz="2700">
                  <a:solidFill>
                    <a:schemeClr val="tx1"/>
                  </a:solidFill>
                  <a:latin typeface="Arial"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373" name="Line 1007">
              <a:extLst>
                <a:ext uri="{FF2B5EF4-FFF2-40B4-BE49-F238E27FC236}">
                  <a16:creationId xmlns:a16="http://schemas.microsoft.com/office/drawing/2014/main" id="{6050E737-A686-45D5-BEE8-BDA3C07CD6E6}"/>
                </a:ext>
              </a:extLst>
            </p:cNvPr>
            <p:cNvSpPr>
              <a:spLocks noChangeShapeType="1"/>
            </p:cNvSpPr>
            <p:nvPr/>
          </p:nvSpPr>
          <p:spPr bwMode="auto">
            <a:xfrm flipH="1">
              <a:off x="7943825" y="4133444"/>
              <a:ext cx="58005" cy="0"/>
            </a:xfrm>
            <a:prstGeom prst="line">
              <a:avLst/>
            </a:prstGeom>
            <a:solidFill>
              <a:sysClr val="window" lastClr="FFFFFF">
                <a:lumMod val="85000"/>
              </a:sysClr>
            </a:solidFill>
            <a:ln w="9525">
              <a:solidFill>
                <a:sysClr val="windowText" lastClr="000000"/>
              </a:solidFill>
              <a:round/>
              <a:headEnd/>
              <a:tailEnd/>
            </a:ln>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374" name="Rectangle 1009">
              <a:extLst>
                <a:ext uri="{FF2B5EF4-FFF2-40B4-BE49-F238E27FC236}">
                  <a16:creationId xmlns:a16="http://schemas.microsoft.com/office/drawing/2014/main" id="{79AA2DAE-0611-43C2-B09C-EDBA6CAB4997}"/>
                </a:ext>
              </a:extLst>
            </p:cNvPr>
            <p:cNvSpPr>
              <a:spLocks noChangeArrowheads="1"/>
            </p:cNvSpPr>
            <p:nvPr/>
          </p:nvSpPr>
          <p:spPr bwMode="auto">
            <a:xfrm>
              <a:off x="7904587" y="4113848"/>
              <a:ext cx="19619" cy="39192"/>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charset="0"/>
                </a:defRPr>
              </a:lvl1pPr>
              <a:lvl2pPr marL="989013" indent="-379413" defTabSz="1217613" eaLnBrk="0" hangingPunct="0">
                <a:spcBef>
                  <a:spcPct val="20000"/>
                </a:spcBef>
                <a:buChar char="–"/>
                <a:defRPr sz="3700">
                  <a:solidFill>
                    <a:schemeClr val="tx1"/>
                  </a:solidFill>
                  <a:latin typeface="Arial" charset="0"/>
                </a:defRPr>
              </a:lvl2pPr>
              <a:lvl3pPr marL="1522413" indent="-304800" defTabSz="1217613" eaLnBrk="0" hangingPunct="0">
                <a:spcBef>
                  <a:spcPct val="20000"/>
                </a:spcBef>
                <a:buChar char="•"/>
                <a:defRPr sz="3200">
                  <a:solidFill>
                    <a:schemeClr val="tx1"/>
                  </a:solidFill>
                  <a:latin typeface="Arial" charset="0"/>
                </a:defRPr>
              </a:lvl3pPr>
              <a:lvl4pPr marL="2132013" indent="-304800" defTabSz="1217613" eaLnBrk="0" hangingPunct="0">
                <a:spcBef>
                  <a:spcPct val="20000"/>
                </a:spcBef>
                <a:buChar char="–"/>
                <a:defRPr sz="2700">
                  <a:solidFill>
                    <a:schemeClr val="tx1"/>
                  </a:solidFill>
                  <a:latin typeface="Arial" charset="0"/>
                </a:defRPr>
              </a:lvl4pPr>
              <a:lvl5pPr marL="2740025" indent="-304800" defTabSz="1217613" eaLnBrk="0" hangingPunct="0">
                <a:spcBef>
                  <a:spcPct val="20000"/>
                </a:spcBef>
                <a:buChar char="»"/>
                <a:defRPr sz="2700">
                  <a:solidFill>
                    <a:schemeClr val="tx1"/>
                  </a:solidFill>
                  <a:latin typeface="Arial" charset="0"/>
                </a:defRPr>
              </a:lvl5pPr>
              <a:lvl6pPr marL="3197225" indent="-304800" defTabSz="1217613" eaLnBrk="0" fontAlgn="base" hangingPunct="0">
                <a:spcBef>
                  <a:spcPct val="20000"/>
                </a:spcBef>
                <a:spcAft>
                  <a:spcPct val="0"/>
                </a:spcAft>
                <a:buChar char="»"/>
                <a:defRPr sz="2700">
                  <a:solidFill>
                    <a:schemeClr val="tx1"/>
                  </a:solidFill>
                  <a:latin typeface="Arial" charset="0"/>
                </a:defRPr>
              </a:lvl6pPr>
              <a:lvl7pPr marL="3654425" indent="-304800" defTabSz="1217613" eaLnBrk="0" fontAlgn="base" hangingPunct="0">
                <a:spcBef>
                  <a:spcPct val="20000"/>
                </a:spcBef>
                <a:spcAft>
                  <a:spcPct val="0"/>
                </a:spcAft>
                <a:buChar char="»"/>
                <a:defRPr sz="2700">
                  <a:solidFill>
                    <a:schemeClr val="tx1"/>
                  </a:solidFill>
                  <a:latin typeface="Arial" charset="0"/>
                </a:defRPr>
              </a:lvl7pPr>
              <a:lvl8pPr marL="4111625" indent="-304800" defTabSz="1217613" eaLnBrk="0" fontAlgn="base" hangingPunct="0">
                <a:spcBef>
                  <a:spcPct val="20000"/>
                </a:spcBef>
                <a:spcAft>
                  <a:spcPct val="0"/>
                </a:spcAft>
                <a:buChar char="»"/>
                <a:defRPr sz="2700">
                  <a:solidFill>
                    <a:schemeClr val="tx1"/>
                  </a:solidFill>
                  <a:latin typeface="Arial" charset="0"/>
                </a:defRPr>
              </a:lvl8pPr>
              <a:lvl9pPr marL="4568825" indent="-304800" defTabSz="1217613" eaLnBrk="0" fontAlgn="base" hangingPunct="0">
                <a:spcBef>
                  <a:spcPct val="20000"/>
                </a:spcBef>
                <a:spcAft>
                  <a:spcPct val="0"/>
                </a:spcAft>
                <a:buChar char="»"/>
                <a:defRPr sz="2700">
                  <a:solidFill>
                    <a:schemeClr val="tx1"/>
                  </a:solidFill>
                  <a:latin typeface="Arial"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375" name="Rectangle 1010">
              <a:extLst>
                <a:ext uri="{FF2B5EF4-FFF2-40B4-BE49-F238E27FC236}">
                  <a16:creationId xmlns:a16="http://schemas.microsoft.com/office/drawing/2014/main" id="{8AE234F3-C150-40B1-893C-4C2F576A7381}"/>
                </a:ext>
              </a:extLst>
            </p:cNvPr>
            <p:cNvSpPr>
              <a:spLocks noChangeArrowheads="1"/>
            </p:cNvSpPr>
            <p:nvPr/>
          </p:nvSpPr>
          <p:spPr bwMode="auto">
            <a:xfrm>
              <a:off x="7924207" y="4113848"/>
              <a:ext cx="19619" cy="39192"/>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charset="0"/>
                </a:defRPr>
              </a:lvl1pPr>
              <a:lvl2pPr marL="989013" indent="-379413" defTabSz="1217613" eaLnBrk="0" hangingPunct="0">
                <a:spcBef>
                  <a:spcPct val="20000"/>
                </a:spcBef>
                <a:buChar char="–"/>
                <a:defRPr sz="3700">
                  <a:solidFill>
                    <a:schemeClr val="tx1"/>
                  </a:solidFill>
                  <a:latin typeface="Arial" charset="0"/>
                </a:defRPr>
              </a:lvl2pPr>
              <a:lvl3pPr marL="1522413" indent="-304800" defTabSz="1217613" eaLnBrk="0" hangingPunct="0">
                <a:spcBef>
                  <a:spcPct val="20000"/>
                </a:spcBef>
                <a:buChar char="•"/>
                <a:defRPr sz="3200">
                  <a:solidFill>
                    <a:schemeClr val="tx1"/>
                  </a:solidFill>
                  <a:latin typeface="Arial" charset="0"/>
                </a:defRPr>
              </a:lvl3pPr>
              <a:lvl4pPr marL="2132013" indent="-304800" defTabSz="1217613" eaLnBrk="0" hangingPunct="0">
                <a:spcBef>
                  <a:spcPct val="20000"/>
                </a:spcBef>
                <a:buChar char="–"/>
                <a:defRPr sz="2700">
                  <a:solidFill>
                    <a:schemeClr val="tx1"/>
                  </a:solidFill>
                  <a:latin typeface="Arial" charset="0"/>
                </a:defRPr>
              </a:lvl4pPr>
              <a:lvl5pPr marL="2740025" indent="-304800" defTabSz="1217613" eaLnBrk="0" hangingPunct="0">
                <a:spcBef>
                  <a:spcPct val="20000"/>
                </a:spcBef>
                <a:buChar char="»"/>
                <a:defRPr sz="2700">
                  <a:solidFill>
                    <a:schemeClr val="tx1"/>
                  </a:solidFill>
                  <a:latin typeface="Arial" charset="0"/>
                </a:defRPr>
              </a:lvl5pPr>
              <a:lvl6pPr marL="3197225" indent="-304800" defTabSz="1217613" eaLnBrk="0" fontAlgn="base" hangingPunct="0">
                <a:spcBef>
                  <a:spcPct val="20000"/>
                </a:spcBef>
                <a:spcAft>
                  <a:spcPct val="0"/>
                </a:spcAft>
                <a:buChar char="»"/>
                <a:defRPr sz="2700">
                  <a:solidFill>
                    <a:schemeClr val="tx1"/>
                  </a:solidFill>
                  <a:latin typeface="Arial" charset="0"/>
                </a:defRPr>
              </a:lvl6pPr>
              <a:lvl7pPr marL="3654425" indent="-304800" defTabSz="1217613" eaLnBrk="0" fontAlgn="base" hangingPunct="0">
                <a:spcBef>
                  <a:spcPct val="20000"/>
                </a:spcBef>
                <a:spcAft>
                  <a:spcPct val="0"/>
                </a:spcAft>
                <a:buChar char="»"/>
                <a:defRPr sz="2700">
                  <a:solidFill>
                    <a:schemeClr val="tx1"/>
                  </a:solidFill>
                  <a:latin typeface="Arial" charset="0"/>
                </a:defRPr>
              </a:lvl7pPr>
              <a:lvl8pPr marL="4111625" indent="-304800" defTabSz="1217613" eaLnBrk="0" fontAlgn="base" hangingPunct="0">
                <a:spcBef>
                  <a:spcPct val="20000"/>
                </a:spcBef>
                <a:spcAft>
                  <a:spcPct val="0"/>
                </a:spcAft>
                <a:buChar char="»"/>
                <a:defRPr sz="2700">
                  <a:solidFill>
                    <a:schemeClr val="tx1"/>
                  </a:solidFill>
                  <a:latin typeface="Arial" charset="0"/>
                </a:defRPr>
              </a:lvl8pPr>
              <a:lvl9pPr marL="4568825" indent="-304800" defTabSz="1217613" eaLnBrk="0" fontAlgn="base" hangingPunct="0">
                <a:spcBef>
                  <a:spcPct val="20000"/>
                </a:spcBef>
                <a:spcAft>
                  <a:spcPct val="0"/>
                </a:spcAft>
                <a:buChar char="»"/>
                <a:defRPr sz="2700">
                  <a:solidFill>
                    <a:schemeClr val="tx1"/>
                  </a:solidFill>
                  <a:latin typeface="Arial"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376" name="AutoShape 1005">
              <a:extLst>
                <a:ext uri="{FF2B5EF4-FFF2-40B4-BE49-F238E27FC236}">
                  <a16:creationId xmlns:a16="http://schemas.microsoft.com/office/drawing/2014/main" id="{F45AC949-97D4-475A-855B-061D0CD69455}"/>
                </a:ext>
              </a:extLst>
            </p:cNvPr>
            <p:cNvSpPr>
              <a:spLocks noChangeArrowheads="1"/>
            </p:cNvSpPr>
            <p:nvPr/>
          </p:nvSpPr>
          <p:spPr bwMode="auto">
            <a:xfrm>
              <a:off x="8298228" y="3561123"/>
              <a:ext cx="77624" cy="115870"/>
            </a:xfrm>
            <a:prstGeom prst="flowChartCollate">
              <a:avLst/>
            </a:prstGeom>
            <a:solidFill>
              <a:srgbClr val="4BACC6">
                <a:lumMod val="60000"/>
                <a:lumOff val="40000"/>
              </a:srgbClr>
            </a:solid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charset="0"/>
                </a:defRPr>
              </a:lvl1pPr>
              <a:lvl2pPr marL="989013" indent="-379413" defTabSz="1217613" eaLnBrk="0" hangingPunct="0">
                <a:spcBef>
                  <a:spcPct val="20000"/>
                </a:spcBef>
                <a:buChar char="–"/>
                <a:defRPr sz="3700">
                  <a:solidFill>
                    <a:schemeClr val="tx1"/>
                  </a:solidFill>
                  <a:latin typeface="Arial" charset="0"/>
                </a:defRPr>
              </a:lvl2pPr>
              <a:lvl3pPr marL="1522413" indent="-304800" defTabSz="1217613" eaLnBrk="0" hangingPunct="0">
                <a:spcBef>
                  <a:spcPct val="20000"/>
                </a:spcBef>
                <a:buChar char="•"/>
                <a:defRPr sz="3200">
                  <a:solidFill>
                    <a:schemeClr val="tx1"/>
                  </a:solidFill>
                  <a:latin typeface="Arial" charset="0"/>
                </a:defRPr>
              </a:lvl3pPr>
              <a:lvl4pPr marL="2132013" indent="-304800" defTabSz="1217613" eaLnBrk="0" hangingPunct="0">
                <a:spcBef>
                  <a:spcPct val="20000"/>
                </a:spcBef>
                <a:buChar char="–"/>
                <a:defRPr sz="2700">
                  <a:solidFill>
                    <a:schemeClr val="tx1"/>
                  </a:solidFill>
                  <a:latin typeface="Arial" charset="0"/>
                </a:defRPr>
              </a:lvl4pPr>
              <a:lvl5pPr marL="2740025" indent="-304800" defTabSz="1217613" eaLnBrk="0" hangingPunct="0">
                <a:spcBef>
                  <a:spcPct val="20000"/>
                </a:spcBef>
                <a:buChar char="»"/>
                <a:defRPr sz="2700">
                  <a:solidFill>
                    <a:schemeClr val="tx1"/>
                  </a:solidFill>
                  <a:latin typeface="Arial" charset="0"/>
                </a:defRPr>
              </a:lvl5pPr>
              <a:lvl6pPr marL="3197225" indent="-304800" defTabSz="1217613" eaLnBrk="0" fontAlgn="base" hangingPunct="0">
                <a:spcBef>
                  <a:spcPct val="20000"/>
                </a:spcBef>
                <a:spcAft>
                  <a:spcPct val="0"/>
                </a:spcAft>
                <a:buChar char="»"/>
                <a:defRPr sz="2700">
                  <a:solidFill>
                    <a:schemeClr val="tx1"/>
                  </a:solidFill>
                  <a:latin typeface="Arial" charset="0"/>
                </a:defRPr>
              </a:lvl6pPr>
              <a:lvl7pPr marL="3654425" indent="-304800" defTabSz="1217613" eaLnBrk="0" fontAlgn="base" hangingPunct="0">
                <a:spcBef>
                  <a:spcPct val="20000"/>
                </a:spcBef>
                <a:spcAft>
                  <a:spcPct val="0"/>
                </a:spcAft>
                <a:buChar char="»"/>
                <a:defRPr sz="2700">
                  <a:solidFill>
                    <a:schemeClr val="tx1"/>
                  </a:solidFill>
                  <a:latin typeface="Arial" charset="0"/>
                </a:defRPr>
              </a:lvl7pPr>
              <a:lvl8pPr marL="4111625" indent="-304800" defTabSz="1217613" eaLnBrk="0" fontAlgn="base" hangingPunct="0">
                <a:spcBef>
                  <a:spcPct val="20000"/>
                </a:spcBef>
                <a:spcAft>
                  <a:spcPct val="0"/>
                </a:spcAft>
                <a:buChar char="»"/>
                <a:defRPr sz="2700">
                  <a:solidFill>
                    <a:schemeClr val="tx1"/>
                  </a:solidFill>
                  <a:latin typeface="Arial" charset="0"/>
                </a:defRPr>
              </a:lvl8pPr>
              <a:lvl9pPr marL="4568825" indent="-304800" defTabSz="1217613" eaLnBrk="0" fontAlgn="base" hangingPunct="0">
                <a:spcBef>
                  <a:spcPct val="20000"/>
                </a:spcBef>
                <a:spcAft>
                  <a:spcPct val="0"/>
                </a:spcAft>
                <a:buChar char="»"/>
                <a:defRPr sz="2700">
                  <a:solidFill>
                    <a:schemeClr val="tx1"/>
                  </a:solidFill>
                  <a:latin typeface="Arial"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377" name="Line 1007">
              <a:extLst>
                <a:ext uri="{FF2B5EF4-FFF2-40B4-BE49-F238E27FC236}">
                  <a16:creationId xmlns:a16="http://schemas.microsoft.com/office/drawing/2014/main" id="{4036D160-3C8E-4B14-A5C3-2D3F5F1A8B31}"/>
                </a:ext>
              </a:extLst>
            </p:cNvPr>
            <p:cNvSpPr>
              <a:spLocks noChangeShapeType="1"/>
            </p:cNvSpPr>
            <p:nvPr/>
          </p:nvSpPr>
          <p:spPr bwMode="auto">
            <a:xfrm flipH="1">
              <a:off x="8279461" y="3619058"/>
              <a:ext cx="58005" cy="0"/>
            </a:xfrm>
            <a:prstGeom prst="line">
              <a:avLst/>
            </a:prstGeom>
            <a:solidFill>
              <a:sysClr val="window" lastClr="FFFFFF">
                <a:lumMod val="85000"/>
              </a:sysClr>
            </a:solidFill>
            <a:ln w="9525">
              <a:solidFill>
                <a:sysClr val="windowText" lastClr="000000"/>
              </a:solidFill>
              <a:round/>
              <a:headEnd/>
              <a:tailEnd/>
            </a:ln>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378" name="Rectangle 1009">
              <a:extLst>
                <a:ext uri="{FF2B5EF4-FFF2-40B4-BE49-F238E27FC236}">
                  <a16:creationId xmlns:a16="http://schemas.microsoft.com/office/drawing/2014/main" id="{B3F17238-7D2D-44FD-9078-6A1F8E243688}"/>
                </a:ext>
              </a:extLst>
            </p:cNvPr>
            <p:cNvSpPr>
              <a:spLocks noChangeArrowheads="1"/>
            </p:cNvSpPr>
            <p:nvPr/>
          </p:nvSpPr>
          <p:spPr bwMode="auto">
            <a:xfrm>
              <a:off x="8240224" y="3599463"/>
              <a:ext cx="19619" cy="39192"/>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charset="0"/>
                </a:defRPr>
              </a:lvl1pPr>
              <a:lvl2pPr marL="989013" indent="-379413" defTabSz="1217613" eaLnBrk="0" hangingPunct="0">
                <a:spcBef>
                  <a:spcPct val="20000"/>
                </a:spcBef>
                <a:buChar char="–"/>
                <a:defRPr sz="3700">
                  <a:solidFill>
                    <a:schemeClr val="tx1"/>
                  </a:solidFill>
                  <a:latin typeface="Arial" charset="0"/>
                </a:defRPr>
              </a:lvl2pPr>
              <a:lvl3pPr marL="1522413" indent="-304800" defTabSz="1217613" eaLnBrk="0" hangingPunct="0">
                <a:spcBef>
                  <a:spcPct val="20000"/>
                </a:spcBef>
                <a:buChar char="•"/>
                <a:defRPr sz="3200">
                  <a:solidFill>
                    <a:schemeClr val="tx1"/>
                  </a:solidFill>
                  <a:latin typeface="Arial" charset="0"/>
                </a:defRPr>
              </a:lvl3pPr>
              <a:lvl4pPr marL="2132013" indent="-304800" defTabSz="1217613" eaLnBrk="0" hangingPunct="0">
                <a:spcBef>
                  <a:spcPct val="20000"/>
                </a:spcBef>
                <a:buChar char="–"/>
                <a:defRPr sz="2700">
                  <a:solidFill>
                    <a:schemeClr val="tx1"/>
                  </a:solidFill>
                  <a:latin typeface="Arial" charset="0"/>
                </a:defRPr>
              </a:lvl4pPr>
              <a:lvl5pPr marL="2740025" indent="-304800" defTabSz="1217613" eaLnBrk="0" hangingPunct="0">
                <a:spcBef>
                  <a:spcPct val="20000"/>
                </a:spcBef>
                <a:buChar char="»"/>
                <a:defRPr sz="2700">
                  <a:solidFill>
                    <a:schemeClr val="tx1"/>
                  </a:solidFill>
                  <a:latin typeface="Arial" charset="0"/>
                </a:defRPr>
              </a:lvl5pPr>
              <a:lvl6pPr marL="3197225" indent="-304800" defTabSz="1217613" eaLnBrk="0" fontAlgn="base" hangingPunct="0">
                <a:spcBef>
                  <a:spcPct val="20000"/>
                </a:spcBef>
                <a:spcAft>
                  <a:spcPct val="0"/>
                </a:spcAft>
                <a:buChar char="»"/>
                <a:defRPr sz="2700">
                  <a:solidFill>
                    <a:schemeClr val="tx1"/>
                  </a:solidFill>
                  <a:latin typeface="Arial" charset="0"/>
                </a:defRPr>
              </a:lvl6pPr>
              <a:lvl7pPr marL="3654425" indent="-304800" defTabSz="1217613" eaLnBrk="0" fontAlgn="base" hangingPunct="0">
                <a:spcBef>
                  <a:spcPct val="20000"/>
                </a:spcBef>
                <a:spcAft>
                  <a:spcPct val="0"/>
                </a:spcAft>
                <a:buChar char="»"/>
                <a:defRPr sz="2700">
                  <a:solidFill>
                    <a:schemeClr val="tx1"/>
                  </a:solidFill>
                  <a:latin typeface="Arial" charset="0"/>
                </a:defRPr>
              </a:lvl7pPr>
              <a:lvl8pPr marL="4111625" indent="-304800" defTabSz="1217613" eaLnBrk="0" fontAlgn="base" hangingPunct="0">
                <a:spcBef>
                  <a:spcPct val="20000"/>
                </a:spcBef>
                <a:spcAft>
                  <a:spcPct val="0"/>
                </a:spcAft>
                <a:buChar char="»"/>
                <a:defRPr sz="2700">
                  <a:solidFill>
                    <a:schemeClr val="tx1"/>
                  </a:solidFill>
                  <a:latin typeface="Arial" charset="0"/>
                </a:defRPr>
              </a:lvl8pPr>
              <a:lvl9pPr marL="4568825" indent="-304800" defTabSz="1217613" eaLnBrk="0" fontAlgn="base" hangingPunct="0">
                <a:spcBef>
                  <a:spcPct val="20000"/>
                </a:spcBef>
                <a:spcAft>
                  <a:spcPct val="0"/>
                </a:spcAft>
                <a:buChar char="»"/>
                <a:defRPr sz="2700">
                  <a:solidFill>
                    <a:schemeClr val="tx1"/>
                  </a:solidFill>
                  <a:latin typeface="Arial"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379" name="Rectangle 1010">
              <a:extLst>
                <a:ext uri="{FF2B5EF4-FFF2-40B4-BE49-F238E27FC236}">
                  <a16:creationId xmlns:a16="http://schemas.microsoft.com/office/drawing/2014/main" id="{1FF58D69-C7AC-4F0B-A965-35270A9B1688}"/>
                </a:ext>
              </a:extLst>
            </p:cNvPr>
            <p:cNvSpPr>
              <a:spLocks noChangeArrowheads="1"/>
            </p:cNvSpPr>
            <p:nvPr/>
          </p:nvSpPr>
          <p:spPr bwMode="auto">
            <a:xfrm>
              <a:off x="8259843" y="3599463"/>
              <a:ext cx="19619" cy="39192"/>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charset="0"/>
                </a:defRPr>
              </a:lvl1pPr>
              <a:lvl2pPr marL="989013" indent="-379413" defTabSz="1217613" eaLnBrk="0" hangingPunct="0">
                <a:spcBef>
                  <a:spcPct val="20000"/>
                </a:spcBef>
                <a:buChar char="–"/>
                <a:defRPr sz="3700">
                  <a:solidFill>
                    <a:schemeClr val="tx1"/>
                  </a:solidFill>
                  <a:latin typeface="Arial" charset="0"/>
                </a:defRPr>
              </a:lvl2pPr>
              <a:lvl3pPr marL="1522413" indent="-304800" defTabSz="1217613" eaLnBrk="0" hangingPunct="0">
                <a:spcBef>
                  <a:spcPct val="20000"/>
                </a:spcBef>
                <a:buChar char="•"/>
                <a:defRPr sz="3200">
                  <a:solidFill>
                    <a:schemeClr val="tx1"/>
                  </a:solidFill>
                  <a:latin typeface="Arial" charset="0"/>
                </a:defRPr>
              </a:lvl3pPr>
              <a:lvl4pPr marL="2132013" indent="-304800" defTabSz="1217613" eaLnBrk="0" hangingPunct="0">
                <a:spcBef>
                  <a:spcPct val="20000"/>
                </a:spcBef>
                <a:buChar char="–"/>
                <a:defRPr sz="2700">
                  <a:solidFill>
                    <a:schemeClr val="tx1"/>
                  </a:solidFill>
                  <a:latin typeface="Arial" charset="0"/>
                </a:defRPr>
              </a:lvl4pPr>
              <a:lvl5pPr marL="2740025" indent="-304800" defTabSz="1217613" eaLnBrk="0" hangingPunct="0">
                <a:spcBef>
                  <a:spcPct val="20000"/>
                </a:spcBef>
                <a:buChar char="»"/>
                <a:defRPr sz="2700">
                  <a:solidFill>
                    <a:schemeClr val="tx1"/>
                  </a:solidFill>
                  <a:latin typeface="Arial" charset="0"/>
                </a:defRPr>
              </a:lvl5pPr>
              <a:lvl6pPr marL="3197225" indent="-304800" defTabSz="1217613" eaLnBrk="0" fontAlgn="base" hangingPunct="0">
                <a:spcBef>
                  <a:spcPct val="20000"/>
                </a:spcBef>
                <a:spcAft>
                  <a:spcPct val="0"/>
                </a:spcAft>
                <a:buChar char="»"/>
                <a:defRPr sz="2700">
                  <a:solidFill>
                    <a:schemeClr val="tx1"/>
                  </a:solidFill>
                  <a:latin typeface="Arial" charset="0"/>
                </a:defRPr>
              </a:lvl6pPr>
              <a:lvl7pPr marL="3654425" indent="-304800" defTabSz="1217613" eaLnBrk="0" fontAlgn="base" hangingPunct="0">
                <a:spcBef>
                  <a:spcPct val="20000"/>
                </a:spcBef>
                <a:spcAft>
                  <a:spcPct val="0"/>
                </a:spcAft>
                <a:buChar char="»"/>
                <a:defRPr sz="2700">
                  <a:solidFill>
                    <a:schemeClr val="tx1"/>
                  </a:solidFill>
                  <a:latin typeface="Arial" charset="0"/>
                </a:defRPr>
              </a:lvl7pPr>
              <a:lvl8pPr marL="4111625" indent="-304800" defTabSz="1217613" eaLnBrk="0" fontAlgn="base" hangingPunct="0">
                <a:spcBef>
                  <a:spcPct val="20000"/>
                </a:spcBef>
                <a:spcAft>
                  <a:spcPct val="0"/>
                </a:spcAft>
                <a:buChar char="»"/>
                <a:defRPr sz="2700">
                  <a:solidFill>
                    <a:schemeClr val="tx1"/>
                  </a:solidFill>
                  <a:latin typeface="Arial" charset="0"/>
                </a:defRPr>
              </a:lvl8pPr>
              <a:lvl9pPr marL="4568825" indent="-304800" defTabSz="1217613" eaLnBrk="0" fontAlgn="base" hangingPunct="0">
                <a:spcBef>
                  <a:spcPct val="20000"/>
                </a:spcBef>
                <a:spcAft>
                  <a:spcPct val="0"/>
                </a:spcAft>
                <a:buChar char="»"/>
                <a:defRPr sz="2700">
                  <a:solidFill>
                    <a:schemeClr val="tx1"/>
                  </a:solidFill>
                  <a:latin typeface="Arial"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380" name="AutoShape 1005">
              <a:extLst>
                <a:ext uri="{FF2B5EF4-FFF2-40B4-BE49-F238E27FC236}">
                  <a16:creationId xmlns:a16="http://schemas.microsoft.com/office/drawing/2014/main" id="{811C72B7-302C-438C-ADA8-E3F1FA1E0948}"/>
                </a:ext>
              </a:extLst>
            </p:cNvPr>
            <p:cNvSpPr>
              <a:spLocks noChangeArrowheads="1"/>
            </p:cNvSpPr>
            <p:nvPr/>
          </p:nvSpPr>
          <p:spPr bwMode="auto">
            <a:xfrm>
              <a:off x="8298228" y="4075508"/>
              <a:ext cx="77624" cy="115870"/>
            </a:xfrm>
            <a:prstGeom prst="flowChartCollate">
              <a:avLst/>
            </a:prstGeom>
            <a:solidFill>
              <a:srgbClr val="4BACC6">
                <a:lumMod val="60000"/>
                <a:lumOff val="40000"/>
              </a:srgbClr>
            </a:solid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charset="0"/>
                </a:defRPr>
              </a:lvl1pPr>
              <a:lvl2pPr marL="989013" indent="-379413" defTabSz="1217613" eaLnBrk="0" hangingPunct="0">
                <a:spcBef>
                  <a:spcPct val="20000"/>
                </a:spcBef>
                <a:buChar char="–"/>
                <a:defRPr sz="3700">
                  <a:solidFill>
                    <a:schemeClr val="tx1"/>
                  </a:solidFill>
                  <a:latin typeface="Arial" charset="0"/>
                </a:defRPr>
              </a:lvl2pPr>
              <a:lvl3pPr marL="1522413" indent="-304800" defTabSz="1217613" eaLnBrk="0" hangingPunct="0">
                <a:spcBef>
                  <a:spcPct val="20000"/>
                </a:spcBef>
                <a:buChar char="•"/>
                <a:defRPr sz="3200">
                  <a:solidFill>
                    <a:schemeClr val="tx1"/>
                  </a:solidFill>
                  <a:latin typeface="Arial" charset="0"/>
                </a:defRPr>
              </a:lvl3pPr>
              <a:lvl4pPr marL="2132013" indent="-304800" defTabSz="1217613" eaLnBrk="0" hangingPunct="0">
                <a:spcBef>
                  <a:spcPct val="20000"/>
                </a:spcBef>
                <a:buChar char="–"/>
                <a:defRPr sz="2700">
                  <a:solidFill>
                    <a:schemeClr val="tx1"/>
                  </a:solidFill>
                  <a:latin typeface="Arial" charset="0"/>
                </a:defRPr>
              </a:lvl4pPr>
              <a:lvl5pPr marL="2740025" indent="-304800" defTabSz="1217613" eaLnBrk="0" hangingPunct="0">
                <a:spcBef>
                  <a:spcPct val="20000"/>
                </a:spcBef>
                <a:buChar char="»"/>
                <a:defRPr sz="2700">
                  <a:solidFill>
                    <a:schemeClr val="tx1"/>
                  </a:solidFill>
                  <a:latin typeface="Arial" charset="0"/>
                </a:defRPr>
              </a:lvl5pPr>
              <a:lvl6pPr marL="3197225" indent="-304800" defTabSz="1217613" eaLnBrk="0" fontAlgn="base" hangingPunct="0">
                <a:spcBef>
                  <a:spcPct val="20000"/>
                </a:spcBef>
                <a:spcAft>
                  <a:spcPct val="0"/>
                </a:spcAft>
                <a:buChar char="»"/>
                <a:defRPr sz="2700">
                  <a:solidFill>
                    <a:schemeClr val="tx1"/>
                  </a:solidFill>
                  <a:latin typeface="Arial" charset="0"/>
                </a:defRPr>
              </a:lvl6pPr>
              <a:lvl7pPr marL="3654425" indent="-304800" defTabSz="1217613" eaLnBrk="0" fontAlgn="base" hangingPunct="0">
                <a:spcBef>
                  <a:spcPct val="20000"/>
                </a:spcBef>
                <a:spcAft>
                  <a:spcPct val="0"/>
                </a:spcAft>
                <a:buChar char="»"/>
                <a:defRPr sz="2700">
                  <a:solidFill>
                    <a:schemeClr val="tx1"/>
                  </a:solidFill>
                  <a:latin typeface="Arial" charset="0"/>
                </a:defRPr>
              </a:lvl7pPr>
              <a:lvl8pPr marL="4111625" indent="-304800" defTabSz="1217613" eaLnBrk="0" fontAlgn="base" hangingPunct="0">
                <a:spcBef>
                  <a:spcPct val="20000"/>
                </a:spcBef>
                <a:spcAft>
                  <a:spcPct val="0"/>
                </a:spcAft>
                <a:buChar char="»"/>
                <a:defRPr sz="2700">
                  <a:solidFill>
                    <a:schemeClr val="tx1"/>
                  </a:solidFill>
                  <a:latin typeface="Arial" charset="0"/>
                </a:defRPr>
              </a:lvl8pPr>
              <a:lvl9pPr marL="4568825" indent="-304800" defTabSz="1217613" eaLnBrk="0" fontAlgn="base" hangingPunct="0">
                <a:spcBef>
                  <a:spcPct val="20000"/>
                </a:spcBef>
                <a:spcAft>
                  <a:spcPct val="0"/>
                </a:spcAft>
                <a:buChar char="»"/>
                <a:defRPr sz="2700">
                  <a:solidFill>
                    <a:schemeClr val="tx1"/>
                  </a:solidFill>
                  <a:latin typeface="Arial"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381" name="Line 1007">
              <a:extLst>
                <a:ext uri="{FF2B5EF4-FFF2-40B4-BE49-F238E27FC236}">
                  <a16:creationId xmlns:a16="http://schemas.microsoft.com/office/drawing/2014/main" id="{8028AEAA-72C5-4A4F-ACB4-F87E294C80C1}"/>
                </a:ext>
              </a:extLst>
            </p:cNvPr>
            <p:cNvSpPr>
              <a:spLocks noChangeShapeType="1"/>
            </p:cNvSpPr>
            <p:nvPr/>
          </p:nvSpPr>
          <p:spPr bwMode="auto">
            <a:xfrm flipH="1">
              <a:off x="8279461" y="4133444"/>
              <a:ext cx="58005" cy="0"/>
            </a:xfrm>
            <a:prstGeom prst="line">
              <a:avLst/>
            </a:prstGeom>
            <a:solidFill>
              <a:sysClr val="window" lastClr="FFFFFF">
                <a:lumMod val="85000"/>
              </a:sysClr>
            </a:solidFill>
            <a:ln w="9525">
              <a:solidFill>
                <a:sysClr val="windowText" lastClr="000000"/>
              </a:solidFill>
              <a:round/>
              <a:headEnd/>
              <a:tailEnd/>
            </a:ln>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382" name="Rectangle 1009">
              <a:extLst>
                <a:ext uri="{FF2B5EF4-FFF2-40B4-BE49-F238E27FC236}">
                  <a16:creationId xmlns:a16="http://schemas.microsoft.com/office/drawing/2014/main" id="{8053192C-563C-4DBE-916F-5FE8604C6D41}"/>
                </a:ext>
              </a:extLst>
            </p:cNvPr>
            <p:cNvSpPr>
              <a:spLocks noChangeArrowheads="1"/>
            </p:cNvSpPr>
            <p:nvPr/>
          </p:nvSpPr>
          <p:spPr bwMode="auto">
            <a:xfrm>
              <a:off x="8240224" y="4113848"/>
              <a:ext cx="19619" cy="39192"/>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charset="0"/>
                </a:defRPr>
              </a:lvl1pPr>
              <a:lvl2pPr marL="989013" indent="-379413" defTabSz="1217613" eaLnBrk="0" hangingPunct="0">
                <a:spcBef>
                  <a:spcPct val="20000"/>
                </a:spcBef>
                <a:buChar char="–"/>
                <a:defRPr sz="3700">
                  <a:solidFill>
                    <a:schemeClr val="tx1"/>
                  </a:solidFill>
                  <a:latin typeface="Arial" charset="0"/>
                </a:defRPr>
              </a:lvl2pPr>
              <a:lvl3pPr marL="1522413" indent="-304800" defTabSz="1217613" eaLnBrk="0" hangingPunct="0">
                <a:spcBef>
                  <a:spcPct val="20000"/>
                </a:spcBef>
                <a:buChar char="•"/>
                <a:defRPr sz="3200">
                  <a:solidFill>
                    <a:schemeClr val="tx1"/>
                  </a:solidFill>
                  <a:latin typeface="Arial" charset="0"/>
                </a:defRPr>
              </a:lvl3pPr>
              <a:lvl4pPr marL="2132013" indent="-304800" defTabSz="1217613" eaLnBrk="0" hangingPunct="0">
                <a:spcBef>
                  <a:spcPct val="20000"/>
                </a:spcBef>
                <a:buChar char="–"/>
                <a:defRPr sz="2700">
                  <a:solidFill>
                    <a:schemeClr val="tx1"/>
                  </a:solidFill>
                  <a:latin typeface="Arial" charset="0"/>
                </a:defRPr>
              </a:lvl4pPr>
              <a:lvl5pPr marL="2740025" indent="-304800" defTabSz="1217613" eaLnBrk="0" hangingPunct="0">
                <a:spcBef>
                  <a:spcPct val="20000"/>
                </a:spcBef>
                <a:buChar char="»"/>
                <a:defRPr sz="2700">
                  <a:solidFill>
                    <a:schemeClr val="tx1"/>
                  </a:solidFill>
                  <a:latin typeface="Arial" charset="0"/>
                </a:defRPr>
              </a:lvl5pPr>
              <a:lvl6pPr marL="3197225" indent="-304800" defTabSz="1217613" eaLnBrk="0" fontAlgn="base" hangingPunct="0">
                <a:spcBef>
                  <a:spcPct val="20000"/>
                </a:spcBef>
                <a:spcAft>
                  <a:spcPct val="0"/>
                </a:spcAft>
                <a:buChar char="»"/>
                <a:defRPr sz="2700">
                  <a:solidFill>
                    <a:schemeClr val="tx1"/>
                  </a:solidFill>
                  <a:latin typeface="Arial" charset="0"/>
                </a:defRPr>
              </a:lvl6pPr>
              <a:lvl7pPr marL="3654425" indent="-304800" defTabSz="1217613" eaLnBrk="0" fontAlgn="base" hangingPunct="0">
                <a:spcBef>
                  <a:spcPct val="20000"/>
                </a:spcBef>
                <a:spcAft>
                  <a:spcPct val="0"/>
                </a:spcAft>
                <a:buChar char="»"/>
                <a:defRPr sz="2700">
                  <a:solidFill>
                    <a:schemeClr val="tx1"/>
                  </a:solidFill>
                  <a:latin typeface="Arial" charset="0"/>
                </a:defRPr>
              </a:lvl7pPr>
              <a:lvl8pPr marL="4111625" indent="-304800" defTabSz="1217613" eaLnBrk="0" fontAlgn="base" hangingPunct="0">
                <a:spcBef>
                  <a:spcPct val="20000"/>
                </a:spcBef>
                <a:spcAft>
                  <a:spcPct val="0"/>
                </a:spcAft>
                <a:buChar char="»"/>
                <a:defRPr sz="2700">
                  <a:solidFill>
                    <a:schemeClr val="tx1"/>
                  </a:solidFill>
                  <a:latin typeface="Arial" charset="0"/>
                </a:defRPr>
              </a:lvl8pPr>
              <a:lvl9pPr marL="4568825" indent="-304800" defTabSz="1217613" eaLnBrk="0" fontAlgn="base" hangingPunct="0">
                <a:spcBef>
                  <a:spcPct val="20000"/>
                </a:spcBef>
                <a:spcAft>
                  <a:spcPct val="0"/>
                </a:spcAft>
                <a:buChar char="»"/>
                <a:defRPr sz="2700">
                  <a:solidFill>
                    <a:schemeClr val="tx1"/>
                  </a:solidFill>
                  <a:latin typeface="Arial"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383" name="Rectangle 1010">
              <a:extLst>
                <a:ext uri="{FF2B5EF4-FFF2-40B4-BE49-F238E27FC236}">
                  <a16:creationId xmlns:a16="http://schemas.microsoft.com/office/drawing/2014/main" id="{F508A6CC-DC1D-4EE8-A442-5A43D0303A98}"/>
                </a:ext>
              </a:extLst>
            </p:cNvPr>
            <p:cNvSpPr>
              <a:spLocks noChangeArrowheads="1"/>
            </p:cNvSpPr>
            <p:nvPr/>
          </p:nvSpPr>
          <p:spPr bwMode="auto">
            <a:xfrm>
              <a:off x="8259843" y="4113848"/>
              <a:ext cx="19619" cy="39192"/>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charset="0"/>
                </a:defRPr>
              </a:lvl1pPr>
              <a:lvl2pPr marL="989013" indent="-379413" defTabSz="1217613" eaLnBrk="0" hangingPunct="0">
                <a:spcBef>
                  <a:spcPct val="20000"/>
                </a:spcBef>
                <a:buChar char="–"/>
                <a:defRPr sz="3700">
                  <a:solidFill>
                    <a:schemeClr val="tx1"/>
                  </a:solidFill>
                  <a:latin typeface="Arial" charset="0"/>
                </a:defRPr>
              </a:lvl2pPr>
              <a:lvl3pPr marL="1522413" indent="-304800" defTabSz="1217613" eaLnBrk="0" hangingPunct="0">
                <a:spcBef>
                  <a:spcPct val="20000"/>
                </a:spcBef>
                <a:buChar char="•"/>
                <a:defRPr sz="3200">
                  <a:solidFill>
                    <a:schemeClr val="tx1"/>
                  </a:solidFill>
                  <a:latin typeface="Arial" charset="0"/>
                </a:defRPr>
              </a:lvl3pPr>
              <a:lvl4pPr marL="2132013" indent="-304800" defTabSz="1217613" eaLnBrk="0" hangingPunct="0">
                <a:spcBef>
                  <a:spcPct val="20000"/>
                </a:spcBef>
                <a:buChar char="–"/>
                <a:defRPr sz="2700">
                  <a:solidFill>
                    <a:schemeClr val="tx1"/>
                  </a:solidFill>
                  <a:latin typeface="Arial" charset="0"/>
                </a:defRPr>
              </a:lvl4pPr>
              <a:lvl5pPr marL="2740025" indent="-304800" defTabSz="1217613" eaLnBrk="0" hangingPunct="0">
                <a:spcBef>
                  <a:spcPct val="20000"/>
                </a:spcBef>
                <a:buChar char="»"/>
                <a:defRPr sz="2700">
                  <a:solidFill>
                    <a:schemeClr val="tx1"/>
                  </a:solidFill>
                  <a:latin typeface="Arial" charset="0"/>
                </a:defRPr>
              </a:lvl5pPr>
              <a:lvl6pPr marL="3197225" indent="-304800" defTabSz="1217613" eaLnBrk="0" fontAlgn="base" hangingPunct="0">
                <a:spcBef>
                  <a:spcPct val="20000"/>
                </a:spcBef>
                <a:spcAft>
                  <a:spcPct val="0"/>
                </a:spcAft>
                <a:buChar char="»"/>
                <a:defRPr sz="2700">
                  <a:solidFill>
                    <a:schemeClr val="tx1"/>
                  </a:solidFill>
                  <a:latin typeface="Arial" charset="0"/>
                </a:defRPr>
              </a:lvl6pPr>
              <a:lvl7pPr marL="3654425" indent="-304800" defTabSz="1217613" eaLnBrk="0" fontAlgn="base" hangingPunct="0">
                <a:spcBef>
                  <a:spcPct val="20000"/>
                </a:spcBef>
                <a:spcAft>
                  <a:spcPct val="0"/>
                </a:spcAft>
                <a:buChar char="»"/>
                <a:defRPr sz="2700">
                  <a:solidFill>
                    <a:schemeClr val="tx1"/>
                  </a:solidFill>
                  <a:latin typeface="Arial" charset="0"/>
                </a:defRPr>
              </a:lvl7pPr>
              <a:lvl8pPr marL="4111625" indent="-304800" defTabSz="1217613" eaLnBrk="0" fontAlgn="base" hangingPunct="0">
                <a:spcBef>
                  <a:spcPct val="20000"/>
                </a:spcBef>
                <a:spcAft>
                  <a:spcPct val="0"/>
                </a:spcAft>
                <a:buChar char="»"/>
                <a:defRPr sz="2700">
                  <a:solidFill>
                    <a:schemeClr val="tx1"/>
                  </a:solidFill>
                  <a:latin typeface="Arial" charset="0"/>
                </a:defRPr>
              </a:lvl8pPr>
              <a:lvl9pPr marL="4568825" indent="-304800" defTabSz="1217613" eaLnBrk="0" fontAlgn="base" hangingPunct="0">
                <a:spcBef>
                  <a:spcPct val="20000"/>
                </a:spcBef>
                <a:spcAft>
                  <a:spcPct val="0"/>
                </a:spcAft>
                <a:buChar char="»"/>
                <a:defRPr sz="2700">
                  <a:solidFill>
                    <a:schemeClr val="tx1"/>
                  </a:solidFill>
                  <a:latin typeface="Arial"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cxnSp>
          <p:nvCxnSpPr>
            <p:cNvPr id="384" name="Straight Connector 688">
              <a:extLst>
                <a:ext uri="{FF2B5EF4-FFF2-40B4-BE49-F238E27FC236}">
                  <a16:creationId xmlns:a16="http://schemas.microsoft.com/office/drawing/2014/main" id="{3D67CCA8-5EB2-487C-A6B5-7C404F8885DC}"/>
                </a:ext>
              </a:extLst>
            </p:cNvPr>
            <p:cNvCxnSpPr>
              <a:cxnSpLocks noChangeShapeType="1"/>
              <a:stCxn id="590" idx="2"/>
              <a:endCxn id="320" idx="2"/>
            </p:cNvCxnSpPr>
            <p:nvPr/>
          </p:nvCxnSpPr>
          <p:spPr bwMode="auto">
            <a:xfrm flipV="1">
              <a:off x="5933864" y="3676994"/>
              <a:ext cx="1180" cy="3379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cxnSp>
        <p:cxnSp>
          <p:nvCxnSpPr>
            <p:cNvPr id="385" name="Straight Connector 689">
              <a:extLst>
                <a:ext uri="{FF2B5EF4-FFF2-40B4-BE49-F238E27FC236}">
                  <a16:creationId xmlns:a16="http://schemas.microsoft.com/office/drawing/2014/main" id="{747560E5-78A0-4A77-BB41-B5096F4A093F}"/>
                </a:ext>
              </a:extLst>
            </p:cNvPr>
            <p:cNvCxnSpPr>
              <a:cxnSpLocks noChangeShapeType="1"/>
              <a:stCxn id="320" idx="0"/>
            </p:cNvCxnSpPr>
            <p:nvPr/>
          </p:nvCxnSpPr>
          <p:spPr bwMode="auto">
            <a:xfrm flipV="1">
              <a:off x="5935045" y="3454687"/>
              <a:ext cx="0" cy="106437"/>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cxnSp>
        <p:cxnSp>
          <p:nvCxnSpPr>
            <p:cNvPr id="386" name="Straight Connector 697">
              <a:extLst>
                <a:ext uri="{FF2B5EF4-FFF2-40B4-BE49-F238E27FC236}">
                  <a16:creationId xmlns:a16="http://schemas.microsoft.com/office/drawing/2014/main" id="{F9C7FDE4-B365-4747-BC40-507911F53E8D}"/>
                </a:ext>
              </a:extLst>
            </p:cNvPr>
            <p:cNvCxnSpPr>
              <a:cxnSpLocks noChangeShapeType="1"/>
              <a:endCxn id="324" idx="2"/>
            </p:cNvCxnSpPr>
            <p:nvPr/>
          </p:nvCxnSpPr>
          <p:spPr bwMode="auto">
            <a:xfrm flipV="1">
              <a:off x="5935045" y="4191379"/>
              <a:ext cx="0" cy="93736"/>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cxnSp>
        <p:cxnSp>
          <p:nvCxnSpPr>
            <p:cNvPr id="387" name="Straight Connector 698">
              <a:extLst>
                <a:ext uri="{FF2B5EF4-FFF2-40B4-BE49-F238E27FC236}">
                  <a16:creationId xmlns:a16="http://schemas.microsoft.com/office/drawing/2014/main" id="{D57BD0ED-CCE5-4799-B85E-252811A3C35F}"/>
                </a:ext>
              </a:extLst>
            </p:cNvPr>
            <p:cNvCxnSpPr>
              <a:cxnSpLocks noChangeShapeType="1"/>
              <a:stCxn id="324" idx="0"/>
              <a:endCxn id="590" idx="0"/>
            </p:cNvCxnSpPr>
            <p:nvPr/>
          </p:nvCxnSpPr>
          <p:spPr bwMode="auto">
            <a:xfrm flipH="1" flipV="1">
              <a:off x="5933864" y="4018778"/>
              <a:ext cx="1180" cy="5673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cxnSp>
        <p:cxnSp>
          <p:nvCxnSpPr>
            <p:cNvPr id="388" name="Straight Connector 762">
              <a:extLst>
                <a:ext uri="{FF2B5EF4-FFF2-40B4-BE49-F238E27FC236}">
                  <a16:creationId xmlns:a16="http://schemas.microsoft.com/office/drawing/2014/main" id="{44DBC4C0-D462-431B-A696-B2DF85B79720}"/>
                </a:ext>
              </a:extLst>
            </p:cNvPr>
            <p:cNvCxnSpPr>
              <a:cxnSpLocks noChangeShapeType="1"/>
              <a:stCxn id="595" idx="2"/>
              <a:endCxn id="328" idx="2"/>
            </p:cNvCxnSpPr>
            <p:nvPr/>
          </p:nvCxnSpPr>
          <p:spPr bwMode="auto">
            <a:xfrm flipV="1">
              <a:off x="6283417" y="3676994"/>
              <a:ext cx="973" cy="33792"/>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cxnSp>
        <p:cxnSp>
          <p:nvCxnSpPr>
            <p:cNvPr id="389" name="Straight Connector 763">
              <a:extLst>
                <a:ext uri="{FF2B5EF4-FFF2-40B4-BE49-F238E27FC236}">
                  <a16:creationId xmlns:a16="http://schemas.microsoft.com/office/drawing/2014/main" id="{EBC998DB-DF9C-49BA-AF44-04EBA1A2120A}"/>
                </a:ext>
              </a:extLst>
            </p:cNvPr>
            <p:cNvCxnSpPr>
              <a:cxnSpLocks noChangeShapeType="1"/>
              <a:stCxn id="328" idx="0"/>
            </p:cNvCxnSpPr>
            <p:nvPr/>
          </p:nvCxnSpPr>
          <p:spPr bwMode="auto">
            <a:xfrm flipV="1">
              <a:off x="6284391" y="3454687"/>
              <a:ext cx="0" cy="106437"/>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cxnSp>
        <p:cxnSp>
          <p:nvCxnSpPr>
            <p:cNvPr id="390" name="Straight Connector 771">
              <a:extLst>
                <a:ext uri="{FF2B5EF4-FFF2-40B4-BE49-F238E27FC236}">
                  <a16:creationId xmlns:a16="http://schemas.microsoft.com/office/drawing/2014/main" id="{4461FD33-F58D-4685-AF88-8911F5C2FFFE}"/>
                </a:ext>
              </a:extLst>
            </p:cNvPr>
            <p:cNvCxnSpPr>
              <a:cxnSpLocks noChangeShapeType="1"/>
              <a:endCxn id="332" idx="2"/>
            </p:cNvCxnSpPr>
            <p:nvPr/>
          </p:nvCxnSpPr>
          <p:spPr bwMode="auto">
            <a:xfrm flipV="1">
              <a:off x="6283440" y="4191379"/>
              <a:ext cx="950" cy="93736"/>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cxnSp>
        <p:cxnSp>
          <p:nvCxnSpPr>
            <p:cNvPr id="391" name="Straight Connector 772">
              <a:extLst>
                <a:ext uri="{FF2B5EF4-FFF2-40B4-BE49-F238E27FC236}">
                  <a16:creationId xmlns:a16="http://schemas.microsoft.com/office/drawing/2014/main" id="{DC699DC2-CE2B-4F7A-8BFF-7EA062C9B30F}"/>
                </a:ext>
              </a:extLst>
            </p:cNvPr>
            <p:cNvCxnSpPr>
              <a:cxnSpLocks noChangeShapeType="1"/>
              <a:stCxn id="332" idx="0"/>
              <a:endCxn id="595" idx="0"/>
            </p:cNvCxnSpPr>
            <p:nvPr/>
          </p:nvCxnSpPr>
          <p:spPr bwMode="auto">
            <a:xfrm flipH="1" flipV="1">
              <a:off x="6283417" y="4018780"/>
              <a:ext cx="973" cy="56728"/>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cxnSp>
        <p:cxnSp>
          <p:nvCxnSpPr>
            <p:cNvPr id="392" name="Straight Connector 786">
              <a:extLst>
                <a:ext uri="{FF2B5EF4-FFF2-40B4-BE49-F238E27FC236}">
                  <a16:creationId xmlns:a16="http://schemas.microsoft.com/office/drawing/2014/main" id="{E4353358-195E-4B67-B315-05D7231926E6}"/>
                </a:ext>
              </a:extLst>
            </p:cNvPr>
            <p:cNvCxnSpPr>
              <a:cxnSpLocks noChangeShapeType="1"/>
              <a:stCxn id="600" idx="2"/>
              <a:endCxn id="336" idx="2"/>
            </p:cNvCxnSpPr>
            <p:nvPr/>
          </p:nvCxnSpPr>
          <p:spPr bwMode="auto">
            <a:xfrm flipV="1">
              <a:off x="6628464" y="3676994"/>
              <a:ext cx="818" cy="33792"/>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cxnSp>
        <p:cxnSp>
          <p:nvCxnSpPr>
            <p:cNvPr id="393" name="Straight Connector 787">
              <a:extLst>
                <a:ext uri="{FF2B5EF4-FFF2-40B4-BE49-F238E27FC236}">
                  <a16:creationId xmlns:a16="http://schemas.microsoft.com/office/drawing/2014/main" id="{85D77D71-A084-44FA-B993-C36E653F8BAE}"/>
                </a:ext>
              </a:extLst>
            </p:cNvPr>
            <p:cNvCxnSpPr>
              <a:cxnSpLocks noChangeShapeType="1"/>
              <a:stCxn id="336" idx="0"/>
            </p:cNvCxnSpPr>
            <p:nvPr/>
          </p:nvCxnSpPr>
          <p:spPr bwMode="auto">
            <a:xfrm flipV="1">
              <a:off x="6629281" y="3454687"/>
              <a:ext cx="0" cy="106437"/>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cxnSp>
        <p:cxnSp>
          <p:nvCxnSpPr>
            <p:cNvPr id="394" name="Straight Connector 795">
              <a:extLst>
                <a:ext uri="{FF2B5EF4-FFF2-40B4-BE49-F238E27FC236}">
                  <a16:creationId xmlns:a16="http://schemas.microsoft.com/office/drawing/2014/main" id="{9EA2DD8F-FC21-40FA-BF43-79288AFA4D0F}"/>
                </a:ext>
              </a:extLst>
            </p:cNvPr>
            <p:cNvCxnSpPr>
              <a:cxnSpLocks noChangeShapeType="1"/>
              <a:endCxn id="340" idx="2"/>
            </p:cNvCxnSpPr>
            <p:nvPr/>
          </p:nvCxnSpPr>
          <p:spPr bwMode="auto">
            <a:xfrm flipV="1">
              <a:off x="6628330" y="4191379"/>
              <a:ext cx="950" cy="93736"/>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cxnSp>
        <p:cxnSp>
          <p:nvCxnSpPr>
            <p:cNvPr id="395" name="Straight Connector 796">
              <a:extLst>
                <a:ext uri="{FF2B5EF4-FFF2-40B4-BE49-F238E27FC236}">
                  <a16:creationId xmlns:a16="http://schemas.microsoft.com/office/drawing/2014/main" id="{71A889EC-556E-4A2F-8EBB-032237F928FC}"/>
                </a:ext>
              </a:extLst>
            </p:cNvPr>
            <p:cNvCxnSpPr>
              <a:cxnSpLocks noChangeShapeType="1"/>
              <a:stCxn id="340" idx="0"/>
              <a:endCxn id="600" idx="0"/>
            </p:cNvCxnSpPr>
            <p:nvPr/>
          </p:nvCxnSpPr>
          <p:spPr bwMode="auto">
            <a:xfrm flipH="1" flipV="1">
              <a:off x="6628464" y="4018780"/>
              <a:ext cx="818" cy="56728"/>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cxnSp>
        <p:cxnSp>
          <p:nvCxnSpPr>
            <p:cNvPr id="396" name="Straight Connector 810">
              <a:extLst>
                <a:ext uri="{FF2B5EF4-FFF2-40B4-BE49-F238E27FC236}">
                  <a16:creationId xmlns:a16="http://schemas.microsoft.com/office/drawing/2014/main" id="{0B17CF00-215D-44FF-9776-2779A694F594}"/>
                </a:ext>
              </a:extLst>
            </p:cNvPr>
            <p:cNvCxnSpPr>
              <a:cxnSpLocks noChangeShapeType="1"/>
              <a:stCxn id="605" idx="2"/>
              <a:endCxn id="344" idx="2"/>
            </p:cNvCxnSpPr>
            <p:nvPr/>
          </p:nvCxnSpPr>
          <p:spPr bwMode="auto">
            <a:xfrm flipV="1">
              <a:off x="6963854" y="3676994"/>
              <a:ext cx="1063" cy="33792"/>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cxnSp>
        <p:cxnSp>
          <p:nvCxnSpPr>
            <p:cNvPr id="397" name="Straight Connector 811">
              <a:extLst>
                <a:ext uri="{FF2B5EF4-FFF2-40B4-BE49-F238E27FC236}">
                  <a16:creationId xmlns:a16="http://schemas.microsoft.com/office/drawing/2014/main" id="{91076AFB-64F3-45BA-A96B-CEBFA36E3388}"/>
                </a:ext>
              </a:extLst>
            </p:cNvPr>
            <p:cNvCxnSpPr>
              <a:cxnSpLocks noChangeShapeType="1"/>
              <a:stCxn id="344" idx="0"/>
            </p:cNvCxnSpPr>
            <p:nvPr/>
          </p:nvCxnSpPr>
          <p:spPr bwMode="auto">
            <a:xfrm flipV="1">
              <a:off x="6964918" y="3454687"/>
              <a:ext cx="0" cy="106437"/>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cxnSp>
        <p:cxnSp>
          <p:nvCxnSpPr>
            <p:cNvPr id="398" name="Straight Connector 819">
              <a:extLst>
                <a:ext uri="{FF2B5EF4-FFF2-40B4-BE49-F238E27FC236}">
                  <a16:creationId xmlns:a16="http://schemas.microsoft.com/office/drawing/2014/main" id="{E67204CE-F66B-4E08-9820-208F35C59129}"/>
                </a:ext>
              </a:extLst>
            </p:cNvPr>
            <p:cNvCxnSpPr>
              <a:cxnSpLocks noChangeShapeType="1"/>
              <a:endCxn id="348" idx="2"/>
            </p:cNvCxnSpPr>
            <p:nvPr/>
          </p:nvCxnSpPr>
          <p:spPr bwMode="auto">
            <a:xfrm flipV="1">
              <a:off x="6963967" y="4191379"/>
              <a:ext cx="950" cy="93736"/>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cxnSp>
        <p:cxnSp>
          <p:nvCxnSpPr>
            <p:cNvPr id="399" name="Straight Connector 820">
              <a:extLst>
                <a:ext uri="{FF2B5EF4-FFF2-40B4-BE49-F238E27FC236}">
                  <a16:creationId xmlns:a16="http://schemas.microsoft.com/office/drawing/2014/main" id="{9255B85F-E5FF-4EC0-9AED-856A5ABE18C6}"/>
                </a:ext>
              </a:extLst>
            </p:cNvPr>
            <p:cNvCxnSpPr>
              <a:cxnSpLocks noChangeShapeType="1"/>
              <a:stCxn id="348" idx="0"/>
              <a:endCxn id="605" idx="0"/>
            </p:cNvCxnSpPr>
            <p:nvPr/>
          </p:nvCxnSpPr>
          <p:spPr bwMode="auto">
            <a:xfrm flipH="1" flipV="1">
              <a:off x="6963854" y="4018780"/>
              <a:ext cx="1063" cy="56728"/>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cxnSp>
        <p:cxnSp>
          <p:nvCxnSpPr>
            <p:cNvPr id="400" name="Straight Connector 9">
              <a:extLst>
                <a:ext uri="{FF2B5EF4-FFF2-40B4-BE49-F238E27FC236}">
                  <a16:creationId xmlns:a16="http://schemas.microsoft.com/office/drawing/2014/main" id="{26F7339B-AF4D-4FD1-9AB8-ECB4656374F0}"/>
                </a:ext>
              </a:extLst>
            </p:cNvPr>
            <p:cNvCxnSpPr>
              <a:cxnSpLocks noChangeShapeType="1"/>
            </p:cNvCxnSpPr>
            <p:nvPr/>
          </p:nvCxnSpPr>
          <p:spPr bwMode="auto">
            <a:xfrm>
              <a:off x="5589917" y="4280057"/>
              <a:ext cx="1374050"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cxnSp>
        <p:cxnSp>
          <p:nvCxnSpPr>
            <p:cNvPr id="401" name="Straight Connector 11">
              <a:extLst>
                <a:ext uri="{FF2B5EF4-FFF2-40B4-BE49-F238E27FC236}">
                  <a16:creationId xmlns:a16="http://schemas.microsoft.com/office/drawing/2014/main" id="{9B6F5281-634C-45F2-B0A2-03A7172ED487}"/>
                </a:ext>
              </a:extLst>
            </p:cNvPr>
            <p:cNvCxnSpPr>
              <a:cxnSpLocks noChangeShapeType="1"/>
            </p:cNvCxnSpPr>
            <p:nvPr/>
          </p:nvCxnSpPr>
          <p:spPr bwMode="auto">
            <a:xfrm>
              <a:off x="5935596" y="3462417"/>
              <a:ext cx="1028371"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cxnSp>
        <p:cxnSp>
          <p:nvCxnSpPr>
            <p:cNvPr id="402" name="Straight Connector 838">
              <a:extLst>
                <a:ext uri="{FF2B5EF4-FFF2-40B4-BE49-F238E27FC236}">
                  <a16:creationId xmlns:a16="http://schemas.microsoft.com/office/drawing/2014/main" id="{9E2F36E5-84B4-4413-BE7D-5DEA1843DBEB}"/>
                </a:ext>
              </a:extLst>
            </p:cNvPr>
            <p:cNvCxnSpPr>
              <a:cxnSpLocks noChangeShapeType="1"/>
            </p:cNvCxnSpPr>
            <p:nvPr/>
          </p:nvCxnSpPr>
          <p:spPr bwMode="auto">
            <a:xfrm flipV="1">
              <a:off x="7306216" y="3676994"/>
              <a:ext cx="950" cy="76609"/>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cxnSp>
        <p:cxnSp>
          <p:nvCxnSpPr>
            <p:cNvPr id="403" name="Straight Connector 839">
              <a:extLst>
                <a:ext uri="{FF2B5EF4-FFF2-40B4-BE49-F238E27FC236}">
                  <a16:creationId xmlns:a16="http://schemas.microsoft.com/office/drawing/2014/main" id="{49F529B5-A0F5-468D-B2E9-6A31BBFEF447}"/>
                </a:ext>
              </a:extLst>
            </p:cNvPr>
            <p:cNvCxnSpPr>
              <a:cxnSpLocks noChangeShapeType="1"/>
            </p:cNvCxnSpPr>
            <p:nvPr/>
          </p:nvCxnSpPr>
          <p:spPr bwMode="auto">
            <a:xfrm flipV="1">
              <a:off x="7307168" y="3454687"/>
              <a:ext cx="0" cy="106437"/>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cxnSp>
        <p:cxnSp>
          <p:nvCxnSpPr>
            <p:cNvPr id="404" name="Straight Connector 847">
              <a:extLst>
                <a:ext uri="{FF2B5EF4-FFF2-40B4-BE49-F238E27FC236}">
                  <a16:creationId xmlns:a16="http://schemas.microsoft.com/office/drawing/2014/main" id="{0AC82E06-4479-4BC8-9622-72B6DACA94C7}"/>
                </a:ext>
              </a:extLst>
            </p:cNvPr>
            <p:cNvCxnSpPr>
              <a:cxnSpLocks noChangeShapeType="1"/>
            </p:cNvCxnSpPr>
            <p:nvPr/>
          </p:nvCxnSpPr>
          <p:spPr bwMode="auto">
            <a:xfrm flipV="1">
              <a:off x="7306216" y="4191379"/>
              <a:ext cx="950" cy="93736"/>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cxnSp>
        <p:cxnSp>
          <p:nvCxnSpPr>
            <p:cNvPr id="405" name="Straight Connector 848">
              <a:extLst>
                <a:ext uri="{FF2B5EF4-FFF2-40B4-BE49-F238E27FC236}">
                  <a16:creationId xmlns:a16="http://schemas.microsoft.com/office/drawing/2014/main" id="{204FF54E-1210-403B-A9B4-54B1E0E229F2}"/>
                </a:ext>
              </a:extLst>
            </p:cNvPr>
            <p:cNvCxnSpPr>
              <a:cxnSpLocks noChangeShapeType="1"/>
            </p:cNvCxnSpPr>
            <p:nvPr/>
          </p:nvCxnSpPr>
          <p:spPr bwMode="auto">
            <a:xfrm flipH="1" flipV="1">
              <a:off x="7306216" y="3982305"/>
              <a:ext cx="950" cy="93205"/>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cxnSp>
        <p:cxnSp>
          <p:nvCxnSpPr>
            <p:cNvPr id="406" name="Straight Connector 862">
              <a:extLst>
                <a:ext uri="{FF2B5EF4-FFF2-40B4-BE49-F238E27FC236}">
                  <a16:creationId xmlns:a16="http://schemas.microsoft.com/office/drawing/2014/main" id="{33DCBF38-BC54-491C-9A78-A47D720180F5}"/>
                </a:ext>
              </a:extLst>
            </p:cNvPr>
            <p:cNvCxnSpPr>
              <a:cxnSpLocks noChangeShapeType="1"/>
            </p:cNvCxnSpPr>
            <p:nvPr/>
          </p:nvCxnSpPr>
          <p:spPr bwMode="auto">
            <a:xfrm flipV="1">
              <a:off x="7655563" y="3676994"/>
              <a:ext cx="950" cy="76609"/>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cxnSp>
        <p:cxnSp>
          <p:nvCxnSpPr>
            <p:cNvPr id="407" name="Straight Connector 863">
              <a:extLst>
                <a:ext uri="{FF2B5EF4-FFF2-40B4-BE49-F238E27FC236}">
                  <a16:creationId xmlns:a16="http://schemas.microsoft.com/office/drawing/2014/main" id="{F023DC3D-0ABE-40F2-861E-940E00761077}"/>
                </a:ext>
              </a:extLst>
            </p:cNvPr>
            <p:cNvCxnSpPr>
              <a:cxnSpLocks noChangeShapeType="1"/>
            </p:cNvCxnSpPr>
            <p:nvPr/>
          </p:nvCxnSpPr>
          <p:spPr bwMode="auto">
            <a:xfrm flipV="1">
              <a:off x="7656514" y="3454687"/>
              <a:ext cx="0" cy="106437"/>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cxnSp>
        <p:cxnSp>
          <p:nvCxnSpPr>
            <p:cNvPr id="408" name="Straight Connector 871">
              <a:extLst>
                <a:ext uri="{FF2B5EF4-FFF2-40B4-BE49-F238E27FC236}">
                  <a16:creationId xmlns:a16="http://schemas.microsoft.com/office/drawing/2014/main" id="{7F05C892-C483-49D8-83E1-F0C3B0E13F5A}"/>
                </a:ext>
              </a:extLst>
            </p:cNvPr>
            <p:cNvCxnSpPr>
              <a:cxnSpLocks noChangeShapeType="1"/>
            </p:cNvCxnSpPr>
            <p:nvPr/>
          </p:nvCxnSpPr>
          <p:spPr bwMode="auto">
            <a:xfrm flipV="1">
              <a:off x="7655563" y="4191379"/>
              <a:ext cx="950" cy="93736"/>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cxnSp>
        <p:cxnSp>
          <p:nvCxnSpPr>
            <p:cNvPr id="409" name="Straight Connector 872">
              <a:extLst>
                <a:ext uri="{FF2B5EF4-FFF2-40B4-BE49-F238E27FC236}">
                  <a16:creationId xmlns:a16="http://schemas.microsoft.com/office/drawing/2014/main" id="{4316B489-B92D-41C8-ADBB-4F65852CB6EA}"/>
                </a:ext>
              </a:extLst>
            </p:cNvPr>
            <p:cNvCxnSpPr>
              <a:cxnSpLocks noChangeShapeType="1"/>
            </p:cNvCxnSpPr>
            <p:nvPr/>
          </p:nvCxnSpPr>
          <p:spPr bwMode="auto">
            <a:xfrm flipH="1" flipV="1">
              <a:off x="7655563" y="3982305"/>
              <a:ext cx="950" cy="93205"/>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cxnSp>
        <p:cxnSp>
          <p:nvCxnSpPr>
            <p:cNvPr id="410" name="Straight Connector 886">
              <a:extLst>
                <a:ext uri="{FF2B5EF4-FFF2-40B4-BE49-F238E27FC236}">
                  <a16:creationId xmlns:a16="http://schemas.microsoft.com/office/drawing/2014/main" id="{364891B4-8820-4A5B-9D22-A2BA8B1D0378}"/>
                </a:ext>
              </a:extLst>
            </p:cNvPr>
            <p:cNvCxnSpPr>
              <a:cxnSpLocks noChangeShapeType="1"/>
            </p:cNvCxnSpPr>
            <p:nvPr/>
          </p:nvCxnSpPr>
          <p:spPr bwMode="auto">
            <a:xfrm flipV="1">
              <a:off x="8000453" y="3676994"/>
              <a:ext cx="950" cy="76609"/>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cxnSp>
        <p:cxnSp>
          <p:nvCxnSpPr>
            <p:cNvPr id="411" name="Straight Connector 887">
              <a:extLst>
                <a:ext uri="{FF2B5EF4-FFF2-40B4-BE49-F238E27FC236}">
                  <a16:creationId xmlns:a16="http://schemas.microsoft.com/office/drawing/2014/main" id="{EC49BC2F-B96C-47BC-8058-EAF09C925DEC}"/>
                </a:ext>
              </a:extLst>
            </p:cNvPr>
            <p:cNvCxnSpPr>
              <a:cxnSpLocks noChangeShapeType="1"/>
            </p:cNvCxnSpPr>
            <p:nvPr/>
          </p:nvCxnSpPr>
          <p:spPr bwMode="auto">
            <a:xfrm flipV="1">
              <a:off x="8001403" y="3454687"/>
              <a:ext cx="0" cy="106437"/>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cxnSp>
        <p:cxnSp>
          <p:nvCxnSpPr>
            <p:cNvPr id="412" name="Straight Connector 895">
              <a:extLst>
                <a:ext uri="{FF2B5EF4-FFF2-40B4-BE49-F238E27FC236}">
                  <a16:creationId xmlns:a16="http://schemas.microsoft.com/office/drawing/2014/main" id="{478D6121-63A9-4B34-B66E-7B09B92D67FE}"/>
                </a:ext>
              </a:extLst>
            </p:cNvPr>
            <p:cNvCxnSpPr>
              <a:cxnSpLocks noChangeShapeType="1"/>
            </p:cNvCxnSpPr>
            <p:nvPr/>
          </p:nvCxnSpPr>
          <p:spPr bwMode="auto">
            <a:xfrm flipV="1">
              <a:off x="8000453" y="4191379"/>
              <a:ext cx="950" cy="93736"/>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cxnSp>
        <p:cxnSp>
          <p:nvCxnSpPr>
            <p:cNvPr id="413" name="Straight Connector 896">
              <a:extLst>
                <a:ext uri="{FF2B5EF4-FFF2-40B4-BE49-F238E27FC236}">
                  <a16:creationId xmlns:a16="http://schemas.microsoft.com/office/drawing/2014/main" id="{F4ACA0DB-5311-4ED8-888F-9C322718C900}"/>
                </a:ext>
              </a:extLst>
            </p:cNvPr>
            <p:cNvCxnSpPr>
              <a:cxnSpLocks noChangeShapeType="1"/>
            </p:cNvCxnSpPr>
            <p:nvPr/>
          </p:nvCxnSpPr>
          <p:spPr bwMode="auto">
            <a:xfrm flipH="1" flipV="1">
              <a:off x="8000453" y="3982305"/>
              <a:ext cx="950" cy="93205"/>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cxnSp>
        <p:cxnSp>
          <p:nvCxnSpPr>
            <p:cNvPr id="414" name="Straight Connector 910">
              <a:extLst>
                <a:ext uri="{FF2B5EF4-FFF2-40B4-BE49-F238E27FC236}">
                  <a16:creationId xmlns:a16="http://schemas.microsoft.com/office/drawing/2014/main" id="{0632E076-A765-4BED-AA63-7F9167ED26F9}"/>
                </a:ext>
              </a:extLst>
            </p:cNvPr>
            <p:cNvCxnSpPr>
              <a:cxnSpLocks noChangeShapeType="1"/>
            </p:cNvCxnSpPr>
            <p:nvPr/>
          </p:nvCxnSpPr>
          <p:spPr bwMode="auto">
            <a:xfrm flipV="1">
              <a:off x="8336090" y="3676994"/>
              <a:ext cx="950" cy="76609"/>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cxnSp>
        <p:cxnSp>
          <p:nvCxnSpPr>
            <p:cNvPr id="415" name="Straight Connector 911">
              <a:extLst>
                <a:ext uri="{FF2B5EF4-FFF2-40B4-BE49-F238E27FC236}">
                  <a16:creationId xmlns:a16="http://schemas.microsoft.com/office/drawing/2014/main" id="{8DD44D8D-9C47-4318-97A8-D6524DFB465C}"/>
                </a:ext>
              </a:extLst>
            </p:cNvPr>
            <p:cNvCxnSpPr>
              <a:cxnSpLocks noChangeShapeType="1"/>
            </p:cNvCxnSpPr>
            <p:nvPr/>
          </p:nvCxnSpPr>
          <p:spPr bwMode="auto">
            <a:xfrm flipV="1">
              <a:off x="8337040" y="3454687"/>
              <a:ext cx="0" cy="106437"/>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cxnSp>
        <p:cxnSp>
          <p:nvCxnSpPr>
            <p:cNvPr id="416" name="Straight Connector 919">
              <a:extLst>
                <a:ext uri="{FF2B5EF4-FFF2-40B4-BE49-F238E27FC236}">
                  <a16:creationId xmlns:a16="http://schemas.microsoft.com/office/drawing/2014/main" id="{E6C5FB44-D1BF-485A-9F29-09AC61FEE562}"/>
                </a:ext>
              </a:extLst>
            </p:cNvPr>
            <p:cNvCxnSpPr>
              <a:cxnSpLocks noChangeShapeType="1"/>
            </p:cNvCxnSpPr>
            <p:nvPr/>
          </p:nvCxnSpPr>
          <p:spPr bwMode="auto">
            <a:xfrm flipV="1">
              <a:off x="8336090" y="4191379"/>
              <a:ext cx="950" cy="93736"/>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cxnSp>
        <p:cxnSp>
          <p:nvCxnSpPr>
            <p:cNvPr id="417" name="Straight Connector 920">
              <a:extLst>
                <a:ext uri="{FF2B5EF4-FFF2-40B4-BE49-F238E27FC236}">
                  <a16:creationId xmlns:a16="http://schemas.microsoft.com/office/drawing/2014/main" id="{F0542C9E-46ED-4447-8745-714111A1ECD6}"/>
                </a:ext>
              </a:extLst>
            </p:cNvPr>
            <p:cNvCxnSpPr>
              <a:cxnSpLocks noChangeShapeType="1"/>
            </p:cNvCxnSpPr>
            <p:nvPr/>
          </p:nvCxnSpPr>
          <p:spPr bwMode="auto">
            <a:xfrm flipH="1" flipV="1">
              <a:off x="8336090" y="3982305"/>
              <a:ext cx="950" cy="93205"/>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cxnSp>
        <p:cxnSp>
          <p:nvCxnSpPr>
            <p:cNvPr id="418" name="Straight Connector 921">
              <a:extLst>
                <a:ext uri="{FF2B5EF4-FFF2-40B4-BE49-F238E27FC236}">
                  <a16:creationId xmlns:a16="http://schemas.microsoft.com/office/drawing/2014/main" id="{EA282F19-1B6A-4F78-A4D8-8933E0D3ACE4}"/>
                </a:ext>
              </a:extLst>
            </p:cNvPr>
            <p:cNvCxnSpPr>
              <a:cxnSpLocks noChangeShapeType="1"/>
            </p:cNvCxnSpPr>
            <p:nvPr/>
          </p:nvCxnSpPr>
          <p:spPr bwMode="auto">
            <a:xfrm>
              <a:off x="6963966" y="4280057"/>
              <a:ext cx="1372123"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cxnSp>
        <p:cxnSp>
          <p:nvCxnSpPr>
            <p:cNvPr id="419" name="Straight Connector 922">
              <a:extLst>
                <a:ext uri="{FF2B5EF4-FFF2-40B4-BE49-F238E27FC236}">
                  <a16:creationId xmlns:a16="http://schemas.microsoft.com/office/drawing/2014/main" id="{80A649E0-DECA-4B8B-90A8-551BFED34037}"/>
                </a:ext>
              </a:extLst>
            </p:cNvPr>
            <p:cNvCxnSpPr>
              <a:cxnSpLocks noChangeShapeType="1"/>
            </p:cNvCxnSpPr>
            <p:nvPr/>
          </p:nvCxnSpPr>
          <p:spPr bwMode="auto">
            <a:xfrm>
              <a:off x="6965343" y="3462417"/>
              <a:ext cx="1370745"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cxnSp>
        <p:sp>
          <p:nvSpPr>
            <p:cNvPr id="420" name="Text Box 1029">
              <a:extLst>
                <a:ext uri="{FF2B5EF4-FFF2-40B4-BE49-F238E27FC236}">
                  <a16:creationId xmlns:a16="http://schemas.microsoft.com/office/drawing/2014/main" id="{64BB6AB6-34E3-4E13-AB13-856F4B5AB93A}"/>
                </a:ext>
              </a:extLst>
            </p:cNvPr>
            <p:cNvSpPr txBox="1">
              <a:spLocks noChangeArrowheads="1"/>
            </p:cNvSpPr>
            <p:nvPr/>
          </p:nvSpPr>
          <p:spPr bwMode="auto">
            <a:xfrm>
              <a:off x="6499858" y="3068960"/>
              <a:ext cx="934644" cy="290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789" tIns="60894" rIns="121789" bIns="60894">
              <a:spAutoFit/>
            </a:bodyP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50000"/>
                </a:spcBef>
                <a:spcAft>
                  <a:spcPts val="0"/>
                </a:spcAft>
                <a:buClrTx/>
                <a:buSzTx/>
                <a:buFontTx/>
                <a:buNone/>
                <a:tabLst/>
                <a:defRPr/>
              </a:pPr>
              <a:r>
                <a:rPr kumimoji="0" lang="en-US" altLang="en-US" sz="1000" b="0" i="0" u="none" strike="noStrike" kern="0" cap="none" spc="0" normalizeH="0" baseline="0" noProof="0" dirty="0">
                  <a:ln>
                    <a:noFill/>
                  </a:ln>
                  <a:solidFill>
                    <a:prstClr val="black"/>
                  </a:solidFill>
                  <a:effectLst/>
                  <a:uLnTx/>
                  <a:uFillTx/>
                  <a:latin typeface="Helvetica" panose="020B0604020202020204" pitchFamily="34" charset="0"/>
                  <a:cs typeface="Helvetica" panose="020B0604020202020204" pitchFamily="34" charset="0"/>
                </a:rPr>
                <a:t>SA Pumps</a:t>
              </a:r>
            </a:p>
          </p:txBody>
        </p:sp>
        <p:sp>
          <p:nvSpPr>
            <p:cNvPr id="421" name="AutoShape 867">
              <a:extLst>
                <a:ext uri="{FF2B5EF4-FFF2-40B4-BE49-F238E27FC236}">
                  <a16:creationId xmlns:a16="http://schemas.microsoft.com/office/drawing/2014/main" id="{9BDB47A0-883D-4CCA-AC8C-8619D07D562E}"/>
                </a:ext>
              </a:extLst>
            </p:cNvPr>
            <p:cNvSpPr>
              <a:spLocks noChangeArrowheads="1"/>
            </p:cNvSpPr>
            <p:nvPr/>
          </p:nvSpPr>
          <p:spPr bwMode="auto">
            <a:xfrm>
              <a:off x="5521428" y="2765881"/>
              <a:ext cx="156215" cy="233036"/>
            </a:xfrm>
            <a:prstGeom prst="flowChartCollate">
              <a:avLst/>
            </a:prstGeom>
            <a:solidFill>
              <a:srgbClr val="4BACC6">
                <a:lumMod val="60000"/>
                <a:lumOff val="40000"/>
              </a:srgbClr>
            </a:solid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422" name="Line 869">
              <a:extLst>
                <a:ext uri="{FF2B5EF4-FFF2-40B4-BE49-F238E27FC236}">
                  <a16:creationId xmlns:a16="http://schemas.microsoft.com/office/drawing/2014/main" id="{3585F4BE-103F-4C0D-B638-BCF0AF6DEBE0}"/>
                </a:ext>
              </a:extLst>
            </p:cNvPr>
            <p:cNvSpPr>
              <a:spLocks noChangeShapeType="1"/>
            </p:cNvSpPr>
            <p:nvPr/>
          </p:nvSpPr>
          <p:spPr bwMode="auto">
            <a:xfrm flipH="1">
              <a:off x="5464146" y="2882399"/>
              <a:ext cx="116731"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423" name="Rectangle 871">
              <a:extLst>
                <a:ext uri="{FF2B5EF4-FFF2-40B4-BE49-F238E27FC236}">
                  <a16:creationId xmlns:a16="http://schemas.microsoft.com/office/drawing/2014/main" id="{3D0B82C0-5CE0-48F9-A630-C97E05730247}"/>
                </a:ext>
              </a:extLst>
            </p:cNvPr>
            <p:cNvSpPr>
              <a:spLocks noChangeArrowheads="1"/>
            </p:cNvSpPr>
            <p:nvPr/>
          </p:nvSpPr>
          <p:spPr bwMode="auto">
            <a:xfrm>
              <a:off x="5385180" y="2842988"/>
              <a:ext cx="39483" cy="78821"/>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424" name="Rectangle 872">
              <a:extLst>
                <a:ext uri="{FF2B5EF4-FFF2-40B4-BE49-F238E27FC236}">
                  <a16:creationId xmlns:a16="http://schemas.microsoft.com/office/drawing/2014/main" id="{A5041757-6558-4DD0-993F-21FBFF047DBA}"/>
                </a:ext>
              </a:extLst>
            </p:cNvPr>
            <p:cNvSpPr>
              <a:spLocks noChangeArrowheads="1"/>
            </p:cNvSpPr>
            <p:nvPr/>
          </p:nvSpPr>
          <p:spPr bwMode="auto">
            <a:xfrm>
              <a:off x="5424663" y="2842988"/>
              <a:ext cx="39483" cy="78821"/>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425" name="Rectangle 424">
              <a:extLst>
                <a:ext uri="{FF2B5EF4-FFF2-40B4-BE49-F238E27FC236}">
                  <a16:creationId xmlns:a16="http://schemas.microsoft.com/office/drawing/2014/main" id="{4D5FFE5D-706D-4A0E-930E-F74D21FBC8D1}"/>
                </a:ext>
              </a:extLst>
            </p:cNvPr>
            <p:cNvSpPr/>
            <p:nvPr/>
          </p:nvSpPr>
          <p:spPr bwMode="auto">
            <a:xfrm>
              <a:off x="5510067" y="3112215"/>
              <a:ext cx="146773" cy="217585"/>
            </a:xfrm>
            <a:prstGeom prst="rect">
              <a:avLst/>
            </a:prstGeom>
            <a:solidFill>
              <a:sysClr val="window" lastClr="FFFFFF"/>
            </a:solidFill>
            <a:ln w="25400" cap="flat" cmpd="sng" algn="ctr">
              <a:noFill/>
              <a:prstDash val="solid"/>
            </a:ln>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endParaRPr>
            </a:p>
          </p:txBody>
        </p:sp>
        <p:cxnSp>
          <p:nvCxnSpPr>
            <p:cNvPr id="426" name="Straight Connector 215">
              <a:extLst>
                <a:ext uri="{FF2B5EF4-FFF2-40B4-BE49-F238E27FC236}">
                  <a16:creationId xmlns:a16="http://schemas.microsoft.com/office/drawing/2014/main" id="{A3C05520-31A4-4F85-B371-41CE624004F1}"/>
                </a:ext>
              </a:extLst>
            </p:cNvPr>
            <p:cNvCxnSpPr>
              <a:cxnSpLocks noChangeShapeType="1"/>
            </p:cNvCxnSpPr>
            <p:nvPr/>
          </p:nvCxnSpPr>
          <p:spPr bwMode="auto">
            <a:xfrm flipH="1">
              <a:off x="5502341" y="3112895"/>
              <a:ext cx="160105" cy="216905"/>
            </a:xfrm>
            <a:prstGeom prst="line">
              <a:avLst/>
            </a:prstGeom>
            <a:noFill/>
            <a:ln w="9525" algn="ctr">
              <a:solidFill>
                <a:sysClr val="windowText" lastClr="000000"/>
              </a:solidFill>
              <a:round/>
              <a:headEnd/>
              <a:tailEnd type="triangle" w="med" len="med"/>
            </a:ln>
            <a:extLst>
              <a:ext uri="{909E8E84-426E-40DD-AFC4-6F175D3DCCD1}">
                <a14:hiddenFill xmlns:a14="http://schemas.microsoft.com/office/drawing/2010/main">
                  <a:noFill/>
                </a14:hiddenFill>
              </a:ext>
            </a:extLst>
          </p:spPr>
        </p:cxnSp>
        <p:cxnSp>
          <p:nvCxnSpPr>
            <p:cNvPr id="427" name="Straight Connector 216">
              <a:extLst>
                <a:ext uri="{FF2B5EF4-FFF2-40B4-BE49-F238E27FC236}">
                  <a16:creationId xmlns:a16="http://schemas.microsoft.com/office/drawing/2014/main" id="{D05C33D3-6050-4B1A-BF22-37F2FE482EA5}"/>
                </a:ext>
              </a:extLst>
            </p:cNvPr>
            <p:cNvCxnSpPr>
              <a:cxnSpLocks noChangeShapeType="1"/>
            </p:cNvCxnSpPr>
            <p:nvPr/>
          </p:nvCxnSpPr>
          <p:spPr bwMode="auto">
            <a:xfrm>
              <a:off x="5502341" y="3112895"/>
              <a:ext cx="160105" cy="0"/>
            </a:xfrm>
            <a:prstGeom prst="line">
              <a:avLst/>
            </a:prstGeom>
            <a:noFill/>
            <a:ln w="9525" algn="ctr">
              <a:solidFill>
                <a:sysClr val="windowText" lastClr="000000"/>
              </a:solidFill>
              <a:round/>
              <a:headEnd/>
              <a:tailEnd/>
            </a:ln>
            <a:extLst>
              <a:ext uri="{909E8E84-426E-40DD-AFC4-6F175D3DCCD1}">
                <a14:hiddenFill xmlns:a14="http://schemas.microsoft.com/office/drawing/2010/main">
                  <a:noFill/>
                </a14:hiddenFill>
              </a:ext>
            </a:extLst>
          </p:spPr>
        </p:cxnSp>
        <p:cxnSp>
          <p:nvCxnSpPr>
            <p:cNvPr id="428" name="Straight Connector 217">
              <a:extLst>
                <a:ext uri="{FF2B5EF4-FFF2-40B4-BE49-F238E27FC236}">
                  <a16:creationId xmlns:a16="http://schemas.microsoft.com/office/drawing/2014/main" id="{9840429A-DA9F-4D13-B876-D4D672F091F3}"/>
                </a:ext>
              </a:extLst>
            </p:cNvPr>
            <p:cNvCxnSpPr>
              <a:cxnSpLocks noChangeShapeType="1"/>
            </p:cNvCxnSpPr>
            <p:nvPr/>
          </p:nvCxnSpPr>
          <p:spPr bwMode="auto">
            <a:xfrm>
              <a:off x="5502341" y="3329800"/>
              <a:ext cx="160105" cy="0"/>
            </a:xfrm>
            <a:prstGeom prst="line">
              <a:avLst/>
            </a:prstGeom>
            <a:noFill/>
            <a:ln w="9525" algn="ctr">
              <a:solidFill>
                <a:sysClr val="windowText" lastClr="000000"/>
              </a:solidFill>
              <a:round/>
              <a:headEnd/>
              <a:tailEnd/>
            </a:ln>
            <a:extLst>
              <a:ext uri="{909E8E84-426E-40DD-AFC4-6F175D3DCCD1}">
                <a14:hiddenFill xmlns:a14="http://schemas.microsoft.com/office/drawing/2010/main">
                  <a:noFill/>
                </a14:hiddenFill>
              </a:ext>
            </a:extLst>
          </p:spPr>
        </p:cxnSp>
        <p:sp>
          <p:nvSpPr>
            <p:cNvPr id="429" name="Oval 218">
              <a:extLst>
                <a:ext uri="{FF2B5EF4-FFF2-40B4-BE49-F238E27FC236}">
                  <a16:creationId xmlns:a16="http://schemas.microsoft.com/office/drawing/2014/main" id="{364D731B-A289-4B15-BE1F-7ED5B740EA8E}"/>
                </a:ext>
              </a:extLst>
            </p:cNvPr>
            <p:cNvSpPr>
              <a:spLocks noChangeArrowheads="1"/>
            </p:cNvSpPr>
            <p:nvPr/>
          </p:nvSpPr>
          <p:spPr bwMode="auto">
            <a:xfrm>
              <a:off x="5636778" y="3096765"/>
              <a:ext cx="40661" cy="30603"/>
            </a:xfrm>
            <a:prstGeom prst="ellipse">
              <a:avLst/>
            </a:prstGeom>
            <a:solidFill>
              <a:sysClr val="windowText" lastClr="000000"/>
            </a:solidFill>
            <a:ln w="9525" algn="ctr">
              <a:solidFill>
                <a:sysClr val="windowText" lastClr="000000"/>
              </a:solidFill>
              <a:round/>
              <a:headEnd/>
              <a:tailEnd/>
            </a:ln>
          </p:spPr>
          <p:txBody>
            <a:bodyPr rot="10800000" lIns="91427" tIns="45713" rIns="91427" bIns="45713"/>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7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430" name="Line 208">
              <a:extLst>
                <a:ext uri="{FF2B5EF4-FFF2-40B4-BE49-F238E27FC236}">
                  <a16:creationId xmlns:a16="http://schemas.microsoft.com/office/drawing/2014/main" id="{23C4FD83-C904-4058-BCCF-E524B21F959F}"/>
                </a:ext>
              </a:extLst>
            </p:cNvPr>
            <p:cNvSpPr>
              <a:spLocks noChangeShapeType="1"/>
            </p:cNvSpPr>
            <p:nvPr/>
          </p:nvSpPr>
          <p:spPr bwMode="auto">
            <a:xfrm flipH="1">
              <a:off x="5179849" y="3434087"/>
              <a:ext cx="403603"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431" name="Line 277">
              <a:extLst>
                <a:ext uri="{FF2B5EF4-FFF2-40B4-BE49-F238E27FC236}">
                  <a16:creationId xmlns:a16="http://schemas.microsoft.com/office/drawing/2014/main" id="{F19842C1-B2B3-43F7-8220-7DA7E4EA9A3B}"/>
                </a:ext>
              </a:extLst>
            </p:cNvPr>
            <p:cNvSpPr>
              <a:spLocks noChangeShapeType="1"/>
            </p:cNvSpPr>
            <p:nvPr/>
          </p:nvSpPr>
          <p:spPr bwMode="auto">
            <a:xfrm>
              <a:off x="5179849" y="2616532"/>
              <a:ext cx="0" cy="818842"/>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432" name="Rectangle 431">
              <a:extLst>
                <a:ext uri="{FF2B5EF4-FFF2-40B4-BE49-F238E27FC236}">
                  <a16:creationId xmlns:a16="http://schemas.microsoft.com/office/drawing/2014/main" id="{7C92DDFF-68B4-4008-AC3E-E4872DCA6BDC}"/>
                </a:ext>
              </a:extLst>
            </p:cNvPr>
            <p:cNvSpPr/>
            <p:nvPr/>
          </p:nvSpPr>
          <p:spPr bwMode="auto">
            <a:xfrm>
              <a:off x="5106462" y="2906217"/>
              <a:ext cx="146773" cy="217585"/>
            </a:xfrm>
            <a:prstGeom prst="rect">
              <a:avLst/>
            </a:prstGeom>
            <a:solidFill>
              <a:sysClr val="window" lastClr="FFFFFF"/>
            </a:solidFill>
            <a:ln w="25400" cap="flat" cmpd="sng" algn="ctr">
              <a:noFill/>
              <a:prstDash val="solid"/>
            </a:ln>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endParaRPr>
            </a:p>
          </p:txBody>
        </p:sp>
        <p:cxnSp>
          <p:nvCxnSpPr>
            <p:cNvPr id="433" name="Straight Connector 215">
              <a:extLst>
                <a:ext uri="{FF2B5EF4-FFF2-40B4-BE49-F238E27FC236}">
                  <a16:creationId xmlns:a16="http://schemas.microsoft.com/office/drawing/2014/main" id="{85B3EA5A-A5F9-4011-99A5-521F08AABC75}"/>
                </a:ext>
              </a:extLst>
            </p:cNvPr>
            <p:cNvCxnSpPr>
              <a:cxnSpLocks noChangeShapeType="1"/>
            </p:cNvCxnSpPr>
            <p:nvPr/>
          </p:nvCxnSpPr>
          <p:spPr bwMode="auto">
            <a:xfrm flipH="1">
              <a:off x="5098738" y="2906898"/>
              <a:ext cx="160105" cy="216905"/>
            </a:xfrm>
            <a:prstGeom prst="line">
              <a:avLst/>
            </a:prstGeom>
            <a:noFill/>
            <a:ln w="9525" algn="ctr">
              <a:solidFill>
                <a:sysClr val="windowText" lastClr="000000"/>
              </a:solidFill>
              <a:round/>
              <a:headEnd/>
              <a:tailEnd type="triangle" w="med" len="med"/>
            </a:ln>
            <a:extLst>
              <a:ext uri="{909E8E84-426E-40DD-AFC4-6F175D3DCCD1}">
                <a14:hiddenFill xmlns:a14="http://schemas.microsoft.com/office/drawing/2010/main">
                  <a:noFill/>
                </a14:hiddenFill>
              </a:ext>
            </a:extLst>
          </p:spPr>
        </p:cxnSp>
        <p:cxnSp>
          <p:nvCxnSpPr>
            <p:cNvPr id="434" name="Straight Connector 216">
              <a:extLst>
                <a:ext uri="{FF2B5EF4-FFF2-40B4-BE49-F238E27FC236}">
                  <a16:creationId xmlns:a16="http://schemas.microsoft.com/office/drawing/2014/main" id="{02AFF3F6-6C3F-40C4-9B5A-E0CC01B95E2E}"/>
                </a:ext>
              </a:extLst>
            </p:cNvPr>
            <p:cNvCxnSpPr>
              <a:cxnSpLocks noChangeShapeType="1"/>
            </p:cNvCxnSpPr>
            <p:nvPr/>
          </p:nvCxnSpPr>
          <p:spPr bwMode="auto">
            <a:xfrm>
              <a:off x="5098738" y="2906898"/>
              <a:ext cx="160105" cy="0"/>
            </a:xfrm>
            <a:prstGeom prst="line">
              <a:avLst/>
            </a:prstGeom>
            <a:noFill/>
            <a:ln w="9525" algn="ctr">
              <a:solidFill>
                <a:sysClr val="windowText" lastClr="000000"/>
              </a:solidFill>
              <a:round/>
              <a:headEnd/>
              <a:tailEnd/>
            </a:ln>
            <a:extLst>
              <a:ext uri="{909E8E84-426E-40DD-AFC4-6F175D3DCCD1}">
                <a14:hiddenFill xmlns:a14="http://schemas.microsoft.com/office/drawing/2010/main">
                  <a:noFill/>
                </a14:hiddenFill>
              </a:ext>
            </a:extLst>
          </p:spPr>
        </p:cxnSp>
        <p:cxnSp>
          <p:nvCxnSpPr>
            <p:cNvPr id="435" name="Straight Connector 217">
              <a:extLst>
                <a:ext uri="{FF2B5EF4-FFF2-40B4-BE49-F238E27FC236}">
                  <a16:creationId xmlns:a16="http://schemas.microsoft.com/office/drawing/2014/main" id="{4A76A45A-2497-4F1B-8E53-3E7CFD57BFB7}"/>
                </a:ext>
              </a:extLst>
            </p:cNvPr>
            <p:cNvCxnSpPr>
              <a:cxnSpLocks noChangeShapeType="1"/>
            </p:cNvCxnSpPr>
            <p:nvPr/>
          </p:nvCxnSpPr>
          <p:spPr bwMode="auto">
            <a:xfrm>
              <a:off x="5098738" y="3123801"/>
              <a:ext cx="160105" cy="0"/>
            </a:xfrm>
            <a:prstGeom prst="line">
              <a:avLst/>
            </a:prstGeom>
            <a:noFill/>
            <a:ln w="9525" algn="ctr">
              <a:solidFill>
                <a:sysClr val="windowText" lastClr="000000"/>
              </a:solidFill>
              <a:round/>
              <a:headEnd/>
              <a:tailEnd/>
            </a:ln>
            <a:extLst>
              <a:ext uri="{909E8E84-426E-40DD-AFC4-6F175D3DCCD1}">
                <a14:hiddenFill xmlns:a14="http://schemas.microsoft.com/office/drawing/2010/main">
                  <a:noFill/>
                </a14:hiddenFill>
              </a:ext>
            </a:extLst>
          </p:spPr>
        </p:cxnSp>
        <p:sp>
          <p:nvSpPr>
            <p:cNvPr id="436" name="Oval 218">
              <a:extLst>
                <a:ext uri="{FF2B5EF4-FFF2-40B4-BE49-F238E27FC236}">
                  <a16:creationId xmlns:a16="http://schemas.microsoft.com/office/drawing/2014/main" id="{07B72296-8944-44B5-BABB-FA40715F984A}"/>
                </a:ext>
              </a:extLst>
            </p:cNvPr>
            <p:cNvSpPr>
              <a:spLocks noChangeArrowheads="1"/>
            </p:cNvSpPr>
            <p:nvPr/>
          </p:nvSpPr>
          <p:spPr bwMode="auto">
            <a:xfrm>
              <a:off x="5233174" y="2890767"/>
              <a:ext cx="40661" cy="30603"/>
            </a:xfrm>
            <a:prstGeom prst="ellipse">
              <a:avLst/>
            </a:prstGeom>
            <a:solidFill>
              <a:sysClr val="windowText" lastClr="000000"/>
            </a:solidFill>
            <a:ln w="9525" algn="ctr">
              <a:solidFill>
                <a:sysClr val="windowText" lastClr="000000"/>
              </a:solidFill>
              <a:round/>
              <a:headEnd/>
              <a:tailEnd/>
            </a:ln>
          </p:spPr>
          <p:txBody>
            <a:bodyPr rot="10800000" lIns="91427" tIns="45713" rIns="91427" bIns="45713"/>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7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437" name="Trapezoid 297">
              <a:extLst>
                <a:ext uri="{FF2B5EF4-FFF2-40B4-BE49-F238E27FC236}">
                  <a16:creationId xmlns:a16="http://schemas.microsoft.com/office/drawing/2014/main" id="{D634FC95-4F80-4B3A-92B3-42218997C10E}"/>
                </a:ext>
              </a:extLst>
            </p:cNvPr>
            <p:cNvSpPr/>
            <p:nvPr/>
          </p:nvSpPr>
          <p:spPr bwMode="auto">
            <a:xfrm>
              <a:off x="7644540" y="5094946"/>
              <a:ext cx="543319" cy="475082"/>
            </a:xfrm>
            <a:prstGeom prst="trapezoid">
              <a:avLst/>
            </a:prstGeom>
            <a:solidFill>
              <a:sysClr val="window" lastClr="FFFFFF">
                <a:lumMod val="75000"/>
              </a:sysClr>
            </a:solidFill>
            <a:ln w="9525" cap="flat" cmpd="sng" algn="ctr">
              <a:solidFill>
                <a:sysClr val="windowText" lastClr="000000"/>
              </a:solidFill>
              <a:prstDash val="solid"/>
              <a:round/>
              <a:headEnd type="none" w="med" len="med"/>
              <a:tailEnd type="none" w="med" len="med"/>
            </a:ln>
            <a:effectLst/>
          </p:spPr>
          <p:txBody>
            <a:body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sz="7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cxnSp>
          <p:nvCxnSpPr>
            <p:cNvPr id="438" name="Straight Connector 306">
              <a:extLst>
                <a:ext uri="{FF2B5EF4-FFF2-40B4-BE49-F238E27FC236}">
                  <a16:creationId xmlns:a16="http://schemas.microsoft.com/office/drawing/2014/main" id="{B1B338AC-2659-4410-AECE-D1120897CD34}"/>
                </a:ext>
              </a:extLst>
            </p:cNvPr>
            <p:cNvCxnSpPr>
              <a:cxnSpLocks noChangeShapeType="1"/>
            </p:cNvCxnSpPr>
            <p:nvPr/>
          </p:nvCxnSpPr>
          <p:spPr bwMode="auto">
            <a:xfrm rot="10800000">
              <a:off x="7916200" y="5368011"/>
              <a:ext cx="120737" cy="59385"/>
            </a:xfrm>
            <a:prstGeom prst="line">
              <a:avLst/>
            </a:prstGeom>
            <a:noFill/>
            <a:ln w="9525" algn="ctr">
              <a:solidFill>
                <a:sysClr val="windowText" lastClr="000000"/>
              </a:solidFill>
              <a:round/>
              <a:headEnd/>
              <a:tailEnd/>
            </a:ln>
            <a:extLst>
              <a:ext uri="{909E8E84-426E-40DD-AFC4-6F175D3DCCD1}">
                <a14:hiddenFill xmlns:a14="http://schemas.microsoft.com/office/drawing/2010/main">
                  <a:noFill/>
                </a14:hiddenFill>
              </a:ext>
            </a:extLst>
          </p:spPr>
        </p:cxnSp>
        <p:cxnSp>
          <p:nvCxnSpPr>
            <p:cNvPr id="439" name="Straight Connector 307">
              <a:extLst>
                <a:ext uri="{FF2B5EF4-FFF2-40B4-BE49-F238E27FC236}">
                  <a16:creationId xmlns:a16="http://schemas.microsoft.com/office/drawing/2014/main" id="{E8D94B8A-8419-484C-B2D7-F053A27BB115}"/>
                </a:ext>
              </a:extLst>
            </p:cNvPr>
            <p:cNvCxnSpPr>
              <a:cxnSpLocks noChangeShapeType="1"/>
            </p:cNvCxnSpPr>
            <p:nvPr/>
          </p:nvCxnSpPr>
          <p:spPr bwMode="auto">
            <a:xfrm rot="10800000" flipV="1">
              <a:off x="7795462" y="5368011"/>
              <a:ext cx="120737" cy="59385"/>
            </a:xfrm>
            <a:prstGeom prst="line">
              <a:avLst/>
            </a:prstGeom>
            <a:noFill/>
            <a:ln w="9525" algn="ctr">
              <a:solidFill>
                <a:sysClr val="windowText" lastClr="000000"/>
              </a:solidFill>
              <a:round/>
              <a:headEnd/>
              <a:tailEnd/>
            </a:ln>
            <a:extLst>
              <a:ext uri="{909E8E84-426E-40DD-AFC4-6F175D3DCCD1}">
                <a14:hiddenFill xmlns:a14="http://schemas.microsoft.com/office/drawing/2010/main">
                  <a:noFill/>
                </a14:hiddenFill>
              </a:ext>
            </a:extLst>
          </p:spPr>
        </p:cxnSp>
        <p:cxnSp>
          <p:nvCxnSpPr>
            <p:cNvPr id="440" name="Straight Connector 308">
              <a:extLst>
                <a:ext uri="{FF2B5EF4-FFF2-40B4-BE49-F238E27FC236}">
                  <a16:creationId xmlns:a16="http://schemas.microsoft.com/office/drawing/2014/main" id="{263EB38B-DCCC-43DC-B5C6-D3B35D93262D}"/>
                </a:ext>
              </a:extLst>
            </p:cNvPr>
            <p:cNvCxnSpPr>
              <a:cxnSpLocks noChangeShapeType="1"/>
            </p:cNvCxnSpPr>
            <p:nvPr/>
          </p:nvCxnSpPr>
          <p:spPr bwMode="auto">
            <a:xfrm rot="10800000">
              <a:off x="7916200" y="5251254"/>
              <a:ext cx="120737" cy="59385"/>
            </a:xfrm>
            <a:prstGeom prst="line">
              <a:avLst/>
            </a:prstGeom>
            <a:noFill/>
            <a:ln w="9525" algn="ctr">
              <a:solidFill>
                <a:sysClr val="windowText" lastClr="000000"/>
              </a:solidFill>
              <a:round/>
              <a:headEnd/>
              <a:tailEnd/>
            </a:ln>
            <a:extLst>
              <a:ext uri="{909E8E84-426E-40DD-AFC4-6F175D3DCCD1}">
                <a14:hiddenFill xmlns:a14="http://schemas.microsoft.com/office/drawing/2010/main">
                  <a:noFill/>
                </a14:hiddenFill>
              </a:ext>
            </a:extLst>
          </p:spPr>
        </p:cxnSp>
        <p:cxnSp>
          <p:nvCxnSpPr>
            <p:cNvPr id="441" name="Straight Connector 309">
              <a:extLst>
                <a:ext uri="{FF2B5EF4-FFF2-40B4-BE49-F238E27FC236}">
                  <a16:creationId xmlns:a16="http://schemas.microsoft.com/office/drawing/2014/main" id="{03D2F2C9-54D4-4FC8-8A88-780BDDC23F53}"/>
                </a:ext>
              </a:extLst>
            </p:cNvPr>
            <p:cNvCxnSpPr>
              <a:cxnSpLocks noChangeShapeType="1"/>
            </p:cNvCxnSpPr>
            <p:nvPr/>
          </p:nvCxnSpPr>
          <p:spPr bwMode="auto">
            <a:xfrm rot="10800000" flipV="1">
              <a:off x="7795462" y="5251254"/>
              <a:ext cx="120737" cy="59385"/>
            </a:xfrm>
            <a:prstGeom prst="line">
              <a:avLst/>
            </a:prstGeom>
            <a:noFill/>
            <a:ln w="9525" algn="ctr">
              <a:solidFill>
                <a:sysClr val="windowText" lastClr="000000"/>
              </a:solidFill>
              <a:round/>
              <a:headEnd/>
              <a:tailEnd/>
            </a:ln>
            <a:extLst>
              <a:ext uri="{909E8E84-426E-40DD-AFC4-6F175D3DCCD1}">
                <a14:hiddenFill xmlns:a14="http://schemas.microsoft.com/office/drawing/2010/main">
                  <a:noFill/>
                </a14:hiddenFill>
              </a:ext>
            </a:extLst>
          </p:spPr>
        </p:cxnSp>
        <p:grpSp>
          <p:nvGrpSpPr>
            <p:cNvPr id="442" name="Group 441">
              <a:extLst>
                <a:ext uri="{FF2B5EF4-FFF2-40B4-BE49-F238E27FC236}">
                  <a16:creationId xmlns:a16="http://schemas.microsoft.com/office/drawing/2014/main" id="{9232E165-EA2B-46C7-AD88-669DED5B1C91}"/>
                </a:ext>
              </a:extLst>
            </p:cNvPr>
            <p:cNvGrpSpPr/>
            <p:nvPr/>
          </p:nvGrpSpPr>
          <p:grpSpPr>
            <a:xfrm>
              <a:off x="2458384" y="3843873"/>
              <a:ext cx="1285558" cy="492145"/>
              <a:chOff x="2141572" y="3746789"/>
              <a:chExt cx="1488242" cy="569738"/>
            </a:xfrm>
          </p:grpSpPr>
          <p:sp>
            <p:nvSpPr>
              <p:cNvPr id="630" name="Text Box 293">
                <a:extLst>
                  <a:ext uri="{FF2B5EF4-FFF2-40B4-BE49-F238E27FC236}">
                    <a16:creationId xmlns:a16="http://schemas.microsoft.com/office/drawing/2014/main" id="{65AD31C2-F37A-4947-88E7-7BF55AE0E3E9}"/>
                  </a:ext>
                </a:extLst>
              </p:cNvPr>
              <p:cNvSpPr txBox="1">
                <a:spLocks noChangeArrowheads="1"/>
              </p:cNvSpPr>
              <p:nvPr/>
            </p:nvSpPr>
            <p:spPr bwMode="auto">
              <a:xfrm>
                <a:off x="2141572" y="3809478"/>
                <a:ext cx="1488242" cy="485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91427" tIns="45713" rIns="91427" bIns="45713">
                <a:spAutoFit/>
              </a:bodyP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50000"/>
                  </a:spcBef>
                  <a:spcAft>
                    <a:spcPts val="0"/>
                  </a:spcAft>
                  <a:buClrTx/>
                  <a:buSzTx/>
                  <a:buFontTx/>
                  <a:buNone/>
                  <a:tabLst/>
                  <a:defRPr/>
                </a:pPr>
                <a:r>
                  <a:rPr kumimoji="0" lang="en-US" altLang="en-US" sz="1000" b="0" i="0" u="none" strike="noStrike" kern="0" cap="none" spc="0" normalizeH="0" baseline="0" noProof="0" dirty="0">
                    <a:ln>
                      <a:noFill/>
                    </a:ln>
                    <a:solidFill>
                      <a:prstClr val="black"/>
                    </a:solidFill>
                    <a:effectLst/>
                    <a:uLnTx/>
                    <a:uFillTx/>
                    <a:latin typeface="Helvetica" panose="020B0604020202020204" pitchFamily="34" charset="0"/>
                    <a:cs typeface="Helvetica" panose="020B0604020202020204" pitchFamily="34" charset="0"/>
                  </a:rPr>
                  <a:t>Impure Helium Storage</a:t>
                </a:r>
              </a:p>
            </p:txBody>
          </p:sp>
          <p:sp>
            <p:nvSpPr>
              <p:cNvPr id="631" name="Line 10">
                <a:extLst>
                  <a:ext uri="{FF2B5EF4-FFF2-40B4-BE49-F238E27FC236}">
                    <a16:creationId xmlns:a16="http://schemas.microsoft.com/office/drawing/2014/main" id="{23586153-31F5-4A5E-BDB9-1D3FA5AEBB98}"/>
                  </a:ext>
                </a:extLst>
              </p:cNvPr>
              <p:cNvSpPr>
                <a:spLocks noChangeShapeType="1"/>
              </p:cNvSpPr>
              <p:nvPr/>
            </p:nvSpPr>
            <p:spPr bwMode="auto">
              <a:xfrm rot="5400000">
                <a:off x="2885096" y="3317994"/>
                <a:ext cx="0" cy="857591"/>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632" name="Line 11">
                <a:extLst>
                  <a:ext uri="{FF2B5EF4-FFF2-40B4-BE49-F238E27FC236}">
                    <a16:creationId xmlns:a16="http://schemas.microsoft.com/office/drawing/2014/main" id="{5A3DDDF3-48F9-4FE0-BDF2-351E0576C3EF}"/>
                  </a:ext>
                </a:extLst>
              </p:cNvPr>
              <p:cNvSpPr>
                <a:spLocks noChangeShapeType="1"/>
              </p:cNvSpPr>
              <p:nvPr/>
            </p:nvSpPr>
            <p:spPr bwMode="auto">
              <a:xfrm rot="5400000">
                <a:off x="2885096" y="3887731"/>
                <a:ext cx="0" cy="857591"/>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633" name="Arc 13">
                <a:extLst>
                  <a:ext uri="{FF2B5EF4-FFF2-40B4-BE49-F238E27FC236}">
                    <a16:creationId xmlns:a16="http://schemas.microsoft.com/office/drawing/2014/main" id="{ABB60367-174E-4C5F-A806-D1E7CE5163D0}"/>
                  </a:ext>
                </a:extLst>
              </p:cNvPr>
              <p:cNvSpPr>
                <a:spLocks/>
              </p:cNvSpPr>
              <p:nvPr/>
            </p:nvSpPr>
            <p:spPr bwMode="auto">
              <a:xfrm flipH="1" flipV="1">
                <a:off x="2149336" y="4031657"/>
                <a:ext cx="308159" cy="284869"/>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634" name="Arc 14">
                <a:extLst>
                  <a:ext uri="{FF2B5EF4-FFF2-40B4-BE49-F238E27FC236}">
                    <a16:creationId xmlns:a16="http://schemas.microsoft.com/office/drawing/2014/main" id="{05973634-C38A-4A05-90B3-2BE1096B9928}"/>
                  </a:ext>
                </a:extLst>
              </p:cNvPr>
              <p:cNvSpPr>
                <a:spLocks/>
              </p:cNvSpPr>
              <p:nvPr/>
            </p:nvSpPr>
            <p:spPr bwMode="auto">
              <a:xfrm rot="5400000" flipH="1" flipV="1">
                <a:off x="2160982" y="3735144"/>
                <a:ext cx="284869" cy="308159"/>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635" name="Arc 16">
                <a:extLst>
                  <a:ext uri="{FF2B5EF4-FFF2-40B4-BE49-F238E27FC236}">
                    <a16:creationId xmlns:a16="http://schemas.microsoft.com/office/drawing/2014/main" id="{80DF405F-93BA-4627-AD0D-FF7BA574FFEB}"/>
                  </a:ext>
                </a:extLst>
              </p:cNvPr>
              <p:cNvSpPr>
                <a:spLocks/>
              </p:cNvSpPr>
              <p:nvPr/>
            </p:nvSpPr>
            <p:spPr bwMode="auto">
              <a:xfrm rot="10800000" flipH="1" flipV="1">
                <a:off x="3303142" y="3746789"/>
                <a:ext cx="308159" cy="284869"/>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636" name="Arc 17">
                <a:extLst>
                  <a:ext uri="{FF2B5EF4-FFF2-40B4-BE49-F238E27FC236}">
                    <a16:creationId xmlns:a16="http://schemas.microsoft.com/office/drawing/2014/main" id="{84831A7C-7348-45FC-875C-1AAE033701CB}"/>
                  </a:ext>
                </a:extLst>
              </p:cNvPr>
              <p:cNvSpPr>
                <a:spLocks/>
              </p:cNvSpPr>
              <p:nvPr/>
            </p:nvSpPr>
            <p:spPr bwMode="auto">
              <a:xfrm rot="16200000" flipH="1" flipV="1">
                <a:off x="3314787" y="4020012"/>
                <a:ext cx="284869" cy="308159"/>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grpSp>
        <p:sp>
          <p:nvSpPr>
            <p:cNvPr id="443" name="Line 232">
              <a:extLst>
                <a:ext uri="{FF2B5EF4-FFF2-40B4-BE49-F238E27FC236}">
                  <a16:creationId xmlns:a16="http://schemas.microsoft.com/office/drawing/2014/main" id="{65DA6337-5E28-4AF2-8BBD-CAFB1AEE65E2}"/>
                </a:ext>
              </a:extLst>
            </p:cNvPr>
            <p:cNvSpPr>
              <a:spLocks noChangeShapeType="1"/>
            </p:cNvSpPr>
            <p:nvPr/>
          </p:nvSpPr>
          <p:spPr bwMode="auto">
            <a:xfrm>
              <a:off x="518417" y="1716431"/>
              <a:ext cx="856178"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444" name="AutoShape 692">
              <a:extLst>
                <a:ext uri="{FF2B5EF4-FFF2-40B4-BE49-F238E27FC236}">
                  <a16:creationId xmlns:a16="http://schemas.microsoft.com/office/drawing/2014/main" id="{E85817CF-2794-4CBF-92CF-26E1105D122C}"/>
                </a:ext>
              </a:extLst>
            </p:cNvPr>
            <p:cNvSpPr>
              <a:spLocks noChangeArrowheads="1"/>
            </p:cNvSpPr>
            <p:nvPr/>
          </p:nvSpPr>
          <p:spPr bwMode="auto">
            <a:xfrm rot="5400000">
              <a:off x="874598" y="1607831"/>
              <a:ext cx="155402" cy="231747"/>
            </a:xfrm>
            <a:prstGeom prst="flowChartCollate">
              <a:avLst/>
            </a:prstGeom>
            <a:solidFill>
              <a:srgbClr val="4BACC6">
                <a:lumMod val="60000"/>
                <a:lumOff val="40000"/>
              </a:srgbClr>
            </a:solid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445" name="Line 695">
              <a:extLst>
                <a:ext uri="{FF2B5EF4-FFF2-40B4-BE49-F238E27FC236}">
                  <a16:creationId xmlns:a16="http://schemas.microsoft.com/office/drawing/2014/main" id="{2C95CE78-79B0-48B1-B5AC-49C5E0B407E7}"/>
                </a:ext>
              </a:extLst>
            </p:cNvPr>
            <p:cNvSpPr>
              <a:spLocks noChangeShapeType="1"/>
            </p:cNvSpPr>
            <p:nvPr/>
          </p:nvSpPr>
          <p:spPr bwMode="auto">
            <a:xfrm rot="5400000">
              <a:off x="951441" y="1551792"/>
              <a:ext cx="0" cy="109865"/>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446" name="Arc 697">
              <a:extLst>
                <a:ext uri="{FF2B5EF4-FFF2-40B4-BE49-F238E27FC236}">
                  <a16:creationId xmlns:a16="http://schemas.microsoft.com/office/drawing/2014/main" id="{4F62BB24-00D1-4094-9D89-D9809CDE69EF}"/>
                </a:ext>
              </a:extLst>
            </p:cNvPr>
            <p:cNvSpPr>
              <a:spLocks/>
            </p:cNvSpPr>
            <p:nvPr/>
          </p:nvSpPr>
          <p:spPr bwMode="auto">
            <a:xfrm rot="5400000" flipH="1" flipV="1">
              <a:off x="901713" y="1550288"/>
              <a:ext cx="44400" cy="548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447" name="Arc 698">
              <a:extLst>
                <a:ext uri="{FF2B5EF4-FFF2-40B4-BE49-F238E27FC236}">
                  <a16:creationId xmlns:a16="http://schemas.microsoft.com/office/drawing/2014/main" id="{4E233FBA-3462-48A5-992C-6FBAE1F1023E}"/>
                </a:ext>
              </a:extLst>
            </p:cNvPr>
            <p:cNvSpPr>
              <a:spLocks/>
            </p:cNvSpPr>
            <p:nvPr/>
          </p:nvSpPr>
          <p:spPr bwMode="auto">
            <a:xfrm rot="5400000" flipH="1">
              <a:off x="957504" y="1549310"/>
              <a:ext cx="44400" cy="5677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448" name="Line 699">
              <a:extLst>
                <a:ext uri="{FF2B5EF4-FFF2-40B4-BE49-F238E27FC236}">
                  <a16:creationId xmlns:a16="http://schemas.microsoft.com/office/drawing/2014/main" id="{91E058F5-6B9C-4688-84ED-8FA9A6C02F00}"/>
                </a:ext>
              </a:extLst>
            </p:cNvPr>
            <p:cNvSpPr>
              <a:spLocks noChangeShapeType="1"/>
            </p:cNvSpPr>
            <p:nvPr/>
          </p:nvSpPr>
          <p:spPr bwMode="auto">
            <a:xfrm rot="5400000" flipH="1">
              <a:off x="893379" y="1664788"/>
              <a:ext cx="116125"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449" name="Line 178">
              <a:extLst>
                <a:ext uri="{FF2B5EF4-FFF2-40B4-BE49-F238E27FC236}">
                  <a16:creationId xmlns:a16="http://schemas.microsoft.com/office/drawing/2014/main" id="{3E0DD3C4-B049-4177-8CD8-EB1654C878C8}"/>
                </a:ext>
              </a:extLst>
            </p:cNvPr>
            <p:cNvSpPr>
              <a:spLocks noChangeShapeType="1"/>
            </p:cNvSpPr>
            <p:nvPr/>
          </p:nvSpPr>
          <p:spPr bwMode="auto">
            <a:xfrm>
              <a:off x="1481457" y="2131001"/>
              <a:ext cx="0" cy="520245"/>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450" name="Line 232">
              <a:extLst>
                <a:ext uri="{FF2B5EF4-FFF2-40B4-BE49-F238E27FC236}">
                  <a16:creationId xmlns:a16="http://schemas.microsoft.com/office/drawing/2014/main" id="{2AF0B22E-BD96-45DC-9BC4-C420B00ADEA1}"/>
                </a:ext>
              </a:extLst>
            </p:cNvPr>
            <p:cNvSpPr>
              <a:spLocks noChangeShapeType="1"/>
            </p:cNvSpPr>
            <p:nvPr/>
          </p:nvSpPr>
          <p:spPr bwMode="auto">
            <a:xfrm>
              <a:off x="518417" y="1994528"/>
              <a:ext cx="856178"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451" name="AutoShape 692">
              <a:extLst>
                <a:ext uri="{FF2B5EF4-FFF2-40B4-BE49-F238E27FC236}">
                  <a16:creationId xmlns:a16="http://schemas.microsoft.com/office/drawing/2014/main" id="{EE058F69-1CF9-49B4-98E6-362430D4F1F9}"/>
                </a:ext>
              </a:extLst>
            </p:cNvPr>
            <p:cNvSpPr>
              <a:spLocks noChangeArrowheads="1"/>
            </p:cNvSpPr>
            <p:nvPr/>
          </p:nvSpPr>
          <p:spPr bwMode="auto">
            <a:xfrm rot="5400000">
              <a:off x="874598" y="1885929"/>
              <a:ext cx="155402" cy="231747"/>
            </a:xfrm>
            <a:prstGeom prst="flowChartCollate">
              <a:avLst/>
            </a:prstGeom>
            <a:solidFill>
              <a:srgbClr val="4BACC6">
                <a:lumMod val="60000"/>
                <a:lumOff val="40000"/>
              </a:srgbClr>
            </a:solid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452" name="Line 695">
              <a:extLst>
                <a:ext uri="{FF2B5EF4-FFF2-40B4-BE49-F238E27FC236}">
                  <a16:creationId xmlns:a16="http://schemas.microsoft.com/office/drawing/2014/main" id="{CA77889A-48F9-4EDA-9CF9-0375993125F6}"/>
                </a:ext>
              </a:extLst>
            </p:cNvPr>
            <p:cNvSpPr>
              <a:spLocks noChangeShapeType="1"/>
            </p:cNvSpPr>
            <p:nvPr/>
          </p:nvSpPr>
          <p:spPr bwMode="auto">
            <a:xfrm rot="5400000">
              <a:off x="951441" y="1829890"/>
              <a:ext cx="0" cy="109865"/>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453" name="Arc 697">
              <a:extLst>
                <a:ext uri="{FF2B5EF4-FFF2-40B4-BE49-F238E27FC236}">
                  <a16:creationId xmlns:a16="http://schemas.microsoft.com/office/drawing/2014/main" id="{04DC04C3-BA5C-4DCD-AED9-2480ADC58E17}"/>
                </a:ext>
              </a:extLst>
            </p:cNvPr>
            <p:cNvSpPr>
              <a:spLocks/>
            </p:cNvSpPr>
            <p:nvPr/>
          </p:nvSpPr>
          <p:spPr bwMode="auto">
            <a:xfrm rot="5400000" flipH="1" flipV="1">
              <a:off x="901713" y="1828386"/>
              <a:ext cx="44400" cy="548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454" name="Arc 698">
              <a:extLst>
                <a:ext uri="{FF2B5EF4-FFF2-40B4-BE49-F238E27FC236}">
                  <a16:creationId xmlns:a16="http://schemas.microsoft.com/office/drawing/2014/main" id="{6F14D271-0C09-45A6-AB32-88AF2D785BAE}"/>
                </a:ext>
              </a:extLst>
            </p:cNvPr>
            <p:cNvSpPr>
              <a:spLocks/>
            </p:cNvSpPr>
            <p:nvPr/>
          </p:nvSpPr>
          <p:spPr bwMode="auto">
            <a:xfrm rot="5400000" flipH="1">
              <a:off x="957504" y="1827406"/>
              <a:ext cx="44400" cy="5677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455" name="Line 699">
              <a:extLst>
                <a:ext uri="{FF2B5EF4-FFF2-40B4-BE49-F238E27FC236}">
                  <a16:creationId xmlns:a16="http://schemas.microsoft.com/office/drawing/2014/main" id="{1D099891-7B98-4185-A21E-3323527F9655}"/>
                </a:ext>
              </a:extLst>
            </p:cNvPr>
            <p:cNvSpPr>
              <a:spLocks noChangeShapeType="1"/>
            </p:cNvSpPr>
            <p:nvPr/>
          </p:nvSpPr>
          <p:spPr bwMode="auto">
            <a:xfrm rot="5400000" flipH="1">
              <a:off x="893379" y="1942885"/>
              <a:ext cx="116125"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456" name="Rectangle 540">
              <a:extLst>
                <a:ext uri="{FF2B5EF4-FFF2-40B4-BE49-F238E27FC236}">
                  <a16:creationId xmlns:a16="http://schemas.microsoft.com/office/drawing/2014/main" id="{998DFE4F-E8F2-4C03-8B02-FDD4476070B3}"/>
                </a:ext>
              </a:extLst>
            </p:cNvPr>
            <p:cNvSpPr>
              <a:spLocks noChangeArrowheads="1"/>
            </p:cNvSpPr>
            <p:nvPr/>
          </p:nvSpPr>
          <p:spPr bwMode="auto">
            <a:xfrm>
              <a:off x="2136895" y="1599886"/>
              <a:ext cx="574692" cy="570980"/>
            </a:xfrm>
            <a:prstGeom prst="rect">
              <a:avLst/>
            </a:prstGeom>
            <a:solidFill>
              <a:sysClr val="window" lastClr="FFFFFF">
                <a:lumMod val="75000"/>
              </a:sysClr>
            </a:solidFill>
            <a:ln w="9525" algn="ctr">
              <a:solidFill>
                <a:sysClr val="windowText" lastClr="000000"/>
              </a:solidFill>
              <a:round/>
              <a:headEnd/>
              <a:tailEnd/>
            </a:ln>
          </p:spPr>
          <p:txBody>
            <a:bodyPr wrap="none" lIns="121789" tIns="60894" rIns="121789" bIns="60894" anchor="ct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457" name="Text Box 293">
              <a:extLst>
                <a:ext uri="{FF2B5EF4-FFF2-40B4-BE49-F238E27FC236}">
                  <a16:creationId xmlns:a16="http://schemas.microsoft.com/office/drawing/2014/main" id="{3A2572CB-B31B-4876-8496-89001CA6E170}"/>
                </a:ext>
              </a:extLst>
            </p:cNvPr>
            <p:cNvSpPr txBox="1">
              <a:spLocks noChangeArrowheads="1"/>
            </p:cNvSpPr>
            <p:nvPr/>
          </p:nvSpPr>
          <p:spPr bwMode="auto">
            <a:xfrm>
              <a:off x="2015331" y="1701369"/>
              <a:ext cx="815756" cy="419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91427" tIns="45713" rIns="91427" bIns="45713">
              <a:spAutoFit/>
            </a:bodyP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algn="ctr" defTabSz="1217613" eaLnBrk="1" fontAlgn="auto" latinLnBrk="0" hangingPunct="1">
                <a:lnSpc>
                  <a:spcPct val="100000"/>
                </a:lnSpc>
                <a:spcBef>
                  <a:spcPct val="50000"/>
                </a:spcBef>
                <a:spcAft>
                  <a:spcPts val="0"/>
                </a:spcAft>
                <a:buClrTx/>
                <a:buSzTx/>
                <a:buFontTx/>
                <a:buNone/>
                <a:tabLst/>
                <a:defRPr/>
              </a:pPr>
              <a:r>
                <a:rPr kumimoji="0" lang="en-US" altLang="en-US" sz="1000" b="0" i="0" u="none" strike="noStrike" kern="0" cap="none" spc="0" normalizeH="0" baseline="0" noProof="0" dirty="0">
                  <a:ln>
                    <a:noFill/>
                  </a:ln>
                  <a:solidFill>
                    <a:prstClr val="black"/>
                  </a:solidFill>
                  <a:effectLst/>
                  <a:uLnTx/>
                  <a:uFillTx/>
                  <a:latin typeface="Helvetica" panose="020B0604020202020204" pitchFamily="34" charset="0"/>
                  <a:cs typeface="Helvetica" panose="020B0604020202020204" pitchFamily="34" charset="0"/>
                </a:rPr>
                <a:t>Ambient heater</a:t>
              </a:r>
            </a:p>
          </p:txBody>
        </p:sp>
        <p:sp>
          <p:nvSpPr>
            <p:cNvPr id="458" name="Line 1032">
              <a:extLst>
                <a:ext uri="{FF2B5EF4-FFF2-40B4-BE49-F238E27FC236}">
                  <a16:creationId xmlns:a16="http://schemas.microsoft.com/office/drawing/2014/main" id="{1FFFEE23-5C3A-4358-8A1D-F19931C36FCC}"/>
                </a:ext>
              </a:extLst>
            </p:cNvPr>
            <p:cNvSpPr>
              <a:spLocks noChangeShapeType="1"/>
            </p:cNvSpPr>
            <p:nvPr/>
          </p:nvSpPr>
          <p:spPr bwMode="auto">
            <a:xfrm flipH="1">
              <a:off x="1831268" y="1724978"/>
              <a:ext cx="305625"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459" name="Line 1032">
              <a:extLst>
                <a:ext uri="{FF2B5EF4-FFF2-40B4-BE49-F238E27FC236}">
                  <a16:creationId xmlns:a16="http://schemas.microsoft.com/office/drawing/2014/main" id="{E4D60699-D7C6-40E9-B5E2-5EFA05900E93}"/>
                </a:ext>
              </a:extLst>
            </p:cNvPr>
            <p:cNvSpPr>
              <a:spLocks noChangeShapeType="1"/>
            </p:cNvSpPr>
            <p:nvPr/>
          </p:nvSpPr>
          <p:spPr bwMode="auto">
            <a:xfrm flipH="1">
              <a:off x="1831268" y="1985369"/>
              <a:ext cx="305625"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460" name="Flowchart: Stored Data 1091">
              <a:extLst>
                <a:ext uri="{FF2B5EF4-FFF2-40B4-BE49-F238E27FC236}">
                  <a16:creationId xmlns:a16="http://schemas.microsoft.com/office/drawing/2014/main" id="{8CC253AF-0F32-4897-A770-F6DDA8A7F892}"/>
                </a:ext>
              </a:extLst>
            </p:cNvPr>
            <p:cNvSpPr/>
            <p:nvPr/>
          </p:nvSpPr>
          <p:spPr>
            <a:xfrm>
              <a:off x="98241" y="4055924"/>
              <a:ext cx="136280" cy="173508"/>
            </a:xfrm>
            <a:custGeom>
              <a:avLst/>
              <a:gdLst>
                <a:gd name="connsiteX0" fmla="*/ 1667 w 10000"/>
                <a:gd name="connsiteY0" fmla="*/ 0 h 10000"/>
                <a:gd name="connsiteX1" fmla="*/ 10000 w 10000"/>
                <a:gd name="connsiteY1" fmla="*/ 0 h 10000"/>
                <a:gd name="connsiteX2" fmla="*/ 8333 w 10000"/>
                <a:gd name="connsiteY2" fmla="*/ 5000 h 10000"/>
                <a:gd name="connsiteX3" fmla="*/ 10000 w 10000"/>
                <a:gd name="connsiteY3" fmla="*/ 10000 h 10000"/>
                <a:gd name="connsiteX4" fmla="*/ 1667 w 10000"/>
                <a:gd name="connsiteY4" fmla="*/ 10000 h 10000"/>
                <a:gd name="connsiteX5" fmla="*/ 0 w 10000"/>
                <a:gd name="connsiteY5" fmla="*/ 5000 h 10000"/>
                <a:gd name="connsiteX6" fmla="*/ 1667 w 10000"/>
                <a:gd name="connsiteY6" fmla="*/ 0 h 10000"/>
                <a:gd name="connsiteX0" fmla="*/ 187 w 8520"/>
                <a:gd name="connsiteY0" fmla="*/ 0 h 10000"/>
                <a:gd name="connsiteX1" fmla="*/ 8520 w 8520"/>
                <a:gd name="connsiteY1" fmla="*/ 0 h 10000"/>
                <a:gd name="connsiteX2" fmla="*/ 6853 w 8520"/>
                <a:gd name="connsiteY2" fmla="*/ 5000 h 10000"/>
                <a:gd name="connsiteX3" fmla="*/ 8520 w 8520"/>
                <a:gd name="connsiteY3" fmla="*/ 10000 h 10000"/>
                <a:gd name="connsiteX4" fmla="*/ 187 w 8520"/>
                <a:gd name="connsiteY4" fmla="*/ 10000 h 10000"/>
                <a:gd name="connsiteX5" fmla="*/ 2057 w 8520"/>
                <a:gd name="connsiteY5" fmla="*/ 4637 h 10000"/>
                <a:gd name="connsiteX6" fmla="*/ 187 w 8520"/>
                <a:gd name="connsiteY6" fmla="*/ 0 h 10000"/>
                <a:gd name="connsiteX0" fmla="*/ 246 w 10027"/>
                <a:gd name="connsiteY0" fmla="*/ 0 h 10000"/>
                <a:gd name="connsiteX1" fmla="*/ 10027 w 10027"/>
                <a:gd name="connsiteY1" fmla="*/ 0 h 10000"/>
                <a:gd name="connsiteX2" fmla="*/ 8070 w 10027"/>
                <a:gd name="connsiteY2" fmla="*/ 5000 h 10000"/>
                <a:gd name="connsiteX3" fmla="*/ 10027 w 10027"/>
                <a:gd name="connsiteY3" fmla="*/ 10000 h 10000"/>
                <a:gd name="connsiteX4" fmla="*/ 246 w 10027"/>
                <a:gd name="connsiteY4" fmla="*/ 10000 h 10000"/>
                <a:gd name="connsiteX5" fmla="*/ 1990 w 10027"/>
                <a:gd name="connsiteY5" fmla="*/ 4879 h 10000"/>
                <a:gd name="connsiteX6" fmla="*/ 246 w 10027"/>
                <a:gd name="connsiteY6" fmla="*/ 0 h 10000"/>
                <a:gd name="connsiteX0" fmla="*/ 246 w 10027"/>
                <a:gd name="connsiteY0" fmla="*/ 0 h 10000"/>
                <a:gd name="connsiteX1" fmla="*/ 10027 w 10027"/>
                <a:gd name="connsiteY1" fmla="*/ 0 h 10000"/>
                <a:gd name="connsiteX2" fmla="*/ 8070 w 10027"/>
                <a:gd name="connsiteY2" fmla="*/ 5000 h 10000"/>
                <a:gd name="connsiteX3" fmla="*/ 10027 w 10027"/>
                <a:gd name="connsiteY3" fmla="*/ 10000 h 10000"/>
                <a:gd name="connsiteX4" fmla="*/ 246 w 10027"/>
                <a:gd name="connsiteY4" fmla="*/ 10000 h 10000"/>
                <a:gd name="connsiteX5" fmla="*/ 1990 w 10027"/>
                <a:gd name="connsiteY5" fmla="*/ 4879 h 10000"/>
                <a:gd name="connsiteX6" fmla="*/ 246 w 10027"/>
                <a:gd name="connsiteY6" fmla="*/ 0 h 10000"/>
                <a:gd name="connsiteX0" fmla="*/ 0 w 9781"/>
                <a:gd name="connsiteY0" fmla="*/ 0 h 10000"/>
                <a:gd name="connsiteX1" fmla="*/ 9781 w 9781"/>
                <a:gd name="connsiteY1" fmla="*/ 0 h 10000"/>
                <a:gd name="connsiteX2" fmla="*/ 7824 w 9781"/>
                <a:gd name="connsiteY2" fmla="*/ 5000 h 10000"/>
                <a:gd name="connsiteX3" fmla="*/ 9781 w 9781"/>
                <a:gd name="connsiteY3" fmla="*/ 10000 h 10000"/>
                <a:gd name="connsiteX4" fmla="*/ 0 w 9781"/>
                <a:gd name="connsiteY4" fmla="*/ 10000 h 10000"/>
                <a:gd name="connsiteX5" fmla="*/ 1744 w 9781"/>
                <a:gd name="connsiteY5" fmla="*/ 4879 h 10000"/>
                <a:gd name="connsiteX6" fmla="*/ 0 w 9781"/>
                <a:gd name="connsiteY6" fmla="*/ 0 h 10000"/>
                <a:gd name="connsiteX0" fmla="*/ 0 w 10000"/>
                <a:gd name="connsiteY0" fmla="*/ 0 h 10000"/>
                <a:gd name="connsiteX1" fmla="*/ 10000 w 10000"/>
                <a:gd name="connsiteY1" fmla="*/ 0 h 10000"/>
                <a:gd name="connsiteX2" fmla="*/ 7999 w 10000"/>
                <a:gd name="connsiteY2" fmla="*/ 5000 h 10000"/>
                <a:gd name="connsiteX3" fmla="*/ 10000 w 10000"/>
                <a:gd name="connsiteY3" fmla="*/ 10000 h 10000"/>
                <a:gd name="connsiteX4" fmla="*/ 0 w 10000"/>
                <a:gd name="connsiteY4" fmla="*/ 10000 h 10000"/>
                <a:gd name="connsiteX5" fmla="*/ 1783 w 10000"/>
                <a:gd name="connsiteY5" fmla="*/ 4879 h 10000"/>
                <a:gd name="connsiteX6" fmla="*/ 0 w 10000"/>
                <a:gd name="connsiteY6" fmla="*/ 0 h 10000"/>
                <a:gd name="connsiteX0" fmla="*/ 0 w 10000"/>
                <a:gd name="connsiteY0" fmla="*/ 0 h 10000"/>
                <a:gd name="connsiteX1" fmla="*/ 10000 w 10000"/>
                <a:gd name="connsiteY1" fmla="*/ 0 h 10000"/>
                <a:gd name="connsiteX2" fmla="*/ 7999 w 10000"/>
                <a:gd name="connsiteY2" fmla="*/ 5000 h 10000"/>
                <a:gd name="connsiteX3" fmla="*/ 10000 w 10000"/>
                <a:gd name="connsiteY3" fmla="*/ 10000 h 10000"/>
                <a:gd name="connsiteX4" fmla="*/ 0 w 10000"/>
                <a:gd name="connsiteY4" fmla="*/ 10000 h 10000"/>
                <a:gd name="connsiteX5" fmla="*/ 2060 w 10000"/>
                <a:gd name="connsiteY5" fmla="*/ 4758 h 10000"/>
                <a:gd name="connsiteX6" fmla="*/ 0 w 10000"/>
                <a:gd name="connsiteY6" fmla="*/ 0 h 10000"/>
                <a:gd name="connsiteX0" fmla="*/ 0 w 10000"/>
                <a:gd name="connsiteY0" fmla="*/ 0 h 10000"/>
                <a:gd name="connsiteX1" fmla="*/ 10000 w 10000"/>
                <a:gd name="connsiteY1" fmla="*/ 0 h 10000"/>
                <a:gd name="connsiteX2" fmla="*/ 7999 w 10000"/>
                <a:gd name="connsiteY2" fmla="*/ 5000 h 10000"/>
                <a:gd name="connsiteX3" fmla="*/ 10000 w 10000"/>
                <a:gd name="connsiteY3" fmla="*/ 10000 h 10000"/>
                <a:gd name="connsiteX4" fmla="*/ 0 w 10000"/>
                <a:gd name="connsiteY4" fmla="*/ 10000 h 10000"/>
                <a:gd name="connsiteX5" fmla="*/ 2929 w 10000"/>
                <a:gd name="connsiteY5" fmla="*/ 5193 h 10000"/>
                <a:gd name="connsiteX6" fmla="*/ 0 w 10000"/>
                <a:gd name="connsiteY6" fmla="*/ 0 h 10000"/>
                <a:gd name="connsiteX0" fmla="*/ 0 w 10000"/>
                <a:gd name="connsiteY0" fmla="*/ 0 h 10000"/>
                <a:gd name="connsiteX1" fmla="*/ 10000 w 10000"/>
                <a:gd name="connsiteY1" fmla="*/ 0 h 10000"/>
                <a:gd name="connsiteX2" fmla="*/ 7130 w 10000"/>
                <a:gd name="connsiteY2" fmla="*/ 5000 h 10000"/>
                <a:gd name="connsiteX3" fmla="*/ 10000 w 10000"/>
                <a:gd name="connsiteY3" fmla="*/ 10000 h 10000"/>
                <a:gd name="connsiteX4" fmla="*/ 0 w 10000"/>
                <a:gd name="connsiteY4" fmla="*/ 10000 h 10000"/>
                <a:gd name="connsiteX5" fmla="*/ 2929 w 10000"/>
                <a:gd name="connsiteY5" fmla="*/ 5193 h 10000"/>
                <a:gd name="connsiteX6" fmla="*/ 0 w 10000"/>
                <a:gd name="connsiteY6" fmla="*/ 0 h 10000"/>
                <a:gd name="connsiteX0" fmla="*/ 0 w 10000"/>
                <a:gd name="connsiteY0" fmla="*/ 0 h 10000"/>
                <a:gd name="connsiteX1" fmla="*/ 10000 w 10000"/>
                <a:gd name="connsiteY1" fmla="*/ 0 h 10000"/>
                <a:gd name="connsiteX2" fmla="*/ 7130 w 10000"/>
                <a:gd name="connsiteY2" fmla="*/ 5000 h 10000"/>
                <a:gd name="connsiteX3" fmla="*/ 10000 w 10000"/>
                <a:gd name="connsiteY3" fmla="*/ 10000 h 10000"/>
                <a:gd name="connsiteX4" fmla="*/ 0 w 10000"/>
                <a:gd name="connsiteY4" fmla="*/ 10000 h 10000"/>
                <a:gd name="connsiteX5" fmla="*/ 2929 w 10000"/>
                <a:gd name="connsiteY5" fmla="*/ 5193 h 10000"/>
                <a:gd name="connsiteX6" fmla="*/ 0 w 10000"/>
                <a:gd name="connsiteY6" fmla="*/ 0 h 10000"/>
                <a:gd name="connsiteX0" fmla="*/ 0 w 10000"/>
                <a:gd name="connsiteY0" fmla="*/ 0 h 10000"/>
                <a:gd name="connsiteX1" fmla="*/ 10000 w 10000"/>
                <a:gd name="connsiteY1" fmla="*/ 0 h 10000"/>
                <a:gd name="connsiteX2" fmla="*/ 7130 w 10000"/>
                <a:gd name="connsiteY2" fmla="*/ 5000 h 10000"/>
                <a:gd name="connsiteX3" fmla="*/ 10000 w 10000"/>
                <a:gd name="connsiteY3" fmla="*/ 10000 h 10000"/>
                <a:gd name="connsiteX4" fmla="*/ 0 w 10000"/>
                <a:gd name="connsiteY4" fmla="*/ 10000 h 10000"/>
                <a:gd name="connsiteX5" fmla="*/ 2929 w 10000"/>
                <a:gd name="connsiteY5" fmla="*/ 5193 h 10000"/>
                <a:gd name="connsiteX6" fmla="*/ 0 w 10000"/>
                <a:gd name="connsiteY6" fmla="*/ 0 h 10000"/>
                <a:gd name="connsiteX0" fmla="*/ 0 w 10000"/>
                <a:gd name="connsiteY0" fmla="*/ 0 h 10000"/>
                <a:gd name="connsiteX1" fmla="*/ 10000 w 10000"/>
                <a:gd name="connsiteY1" fmla="*/ 0 h 10000"/>
                <a:gd name="connsiteX2" fmla="*/ 7130 w 10000"/>
                <a:gd name="connsiteY2" fmla="*/ 5000 h 10000"/>
                <a:gd name="connsiteX3" fmla="*/ 10000 w 10000"/>
                <a:gd name="connsiteY3" fmla="*/ 10000 h 10000"/>
                <a:gd name="connsiteX4" fmla="*/ 0 w 10000"/>
                <a:gd name="connsiteY4" fmla="*/ 10000 h 10000"/>
                <a:gd name="connsiteX5" fmla="*/ 2929 w 10000"/>
                <a:gd name="connsiteY5" fmla="*/ 4995 h 10000"/>
                <a:gd name="connsiteX6" fmla="*/ 0 w 10000"/>
                <a:gd name="connsiteY6" fmla="*/ 0 h 10000"/>
                <a:gd name="connsiteX0" fmla="*/ 0 w 10000"/>
                <a:gd name="connsiteY0" fmla="*/ 0 h 10000"/>
                <a:gd name="connsiteX1" fmla="*/ 10000 w 10000"/>
                <a:gd name="connsiteY1" fmla="*/ 0 h 10000"/>
                <a:gd name="connsiteX2" fmla="*/ 7130 w 10000"/>
                <a:gd name="connsiteY2" fmla="*/ 5000 h 10000"/>
                <a:gd name="connsiteX3" fmla="*/ 10000 w 10000"/>
                <a:gd name="connsiteY3" fmla="*/ 10000 h 10000"/>
                <a:gd name="connsiteX4" fmla="*/ 0 w 10000"/>
                <a:gd name="connsiteY4" fmla="*/ 10000 h 10000"/>
                <a:gd name="connsiteX5" fmla="*/ 2929 w 10000"/>
                <a:gd name="connsiteY5" fmla="*/ 4995 h 10000"/>
                <a:gd name="connsiteX6" fmla="*/ 0 w 10000"/>
                <a:gd name="connsiteY6" fmla="*/ 0 h 10000"/>
                <a:gd name="connsiteX0" fmla="*/ 0 w 10000"/>
                <a:gd name="connsiteY0" fmla="*/ 0 h 10000"/>
                <a:gd name="connsiteX1" fmla="*/ 10000 w 10000"/>
                <a:gd name="connsiteY1" fmla="*/ 0 h 10000"/>
                <a:gd name="connsiteX2" fmla="*/ 7130 w 10000"/>
                <a:gd name="connsiteY2" fmla="*/ 5000 h 10000"/>
                <a:gd name="connsiteX3" fmla="*/ 10000 w 10000"/>
                <a:gd name="connsiteY3" fmla="*/ 10000 h 10000"/>
                <a:gd name="connsiteX4" fmla="*/ 0 w 10000"/>
                <a:gd name="connsiteY4" fmla="*/ 10000 h 10000"/>
                <a:gd name="connsiteX5" fmla="*/ 2929 w 10000"/>
                <a:gd name="connsiteY5" fmla="*/ 4995 h 10000"/>
                <a:gd name="connsiteX6" fmla="*/ 0 w 10000"/>
                <a:gd name="connsiteY6" fmla="*/ 0 h 10000"/>
                <a:gd name="connsiteX0" fmla="*/ 0 w 10000"/>
                <a:gd name="connsiteY0" fmla="*/ 0 h 10000"/>
                <a:gd name="connsiteX1" fmla="*/ 10000 w 10000"/>
                <a:gd name="connsiteY1" fmla="*/ 0 h 10000"/>
                <a:gd name="connsiteX2" fmla="*/ 7130 w 10000"/>
                <a:gd name="connsiteY2" fmla="*/ 5000 h 10000"/>
                <a:gd name="connsiteX3" fmla="*/ 10000 w 10000"/>
                <a:gd name="connsiteY3" fmla="*/ 10000 h 10000"/>
                <a:gd name="connsiteX4" fmla="*/ 0 w 10000"/>
                <a:gd name="connsiteY4" fmla="*/ 10000 h 10000"/>
                <a:gd name="connsiteX5" fmla="*/ 2929 w 10000"/>
                <a:gd name="connsiteY5" fmla="*/ 4995 h 10000"/>
                <a:gd name="connsiteX6" fmla="*/ 0 w 10000"/>
                <a:gd name="connsiteY6" fmla="*/ 0 h 10000"/>
                <a:gd name="connsiteX0" fmla="*/ 0 w 10000"/>
                <a:gd name="connsiteY0" fmla="*/ 0 h 10000"/>
                <a:gd name="connsiteX1" fmla="*/ 10000 w 10000"/>
                <a:gd name="connsiteY1" fmla="*/ 0 h 10000"/>
                <a:gd name="connsiteX2" fmla="*/ 7130 w 10000"/>
                <a:gd name="connsiteY2" fmla="*/ 5000 h 10000"/>
                <a:gd name="connsiteX3" fmla="*/ 10000 w 10000"/>
                <a:gd name="connsiteY3" fmla="*/ 10000 h 10000"/>
                <a:gd name="connsiteX4" fmla="*/ 0 w 10000"/>
                <a:gd name="connsiteY4" fmla="*/ 10000 h 10000"/>
                <a:gd name="connsiteX5" fmla="*/ 2929 w 10000"/>
                <a:gd name="connsiteY5" fmla="*/ 4995 h 10000"/>
                <a:gd name="connsiteX6" fmla="*/ 0 w 10000"/>
                <a:gd name="connsiteY6"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10000">
                  <a:moveTo>
                    <a:pt x="0" y="0"/>
                  </a:moveTo>
                  <a:lnTo>
                    <a:pt x="10000" y="0"/>
                  </a:lnTo>
                  <a:cubicBezTo>
                    <a:pt x="8581" y="1231"/>
                    <a:pt x="7130" y="2239"/>
                    <a:pt x="7130" y="5000"/>
                  </a:cubicBezTo>
                  <a:cubicBezTo>
                    <a:pt x="7130" y="7761"/>
                    <a:pt x="8425" y="8769"/>
                    <a:pt x="10000" y="10000"/>
                  </a:cubicBezTo>
                  <a:lnTo>
                    <a:pt x="0" y="10000"/>
                  </a:lnTo>
                  <a:cubicBezTo>
                    <a:pt x="1602" y="8601"/>
                    <a:pt x="2929" y="7271"/>
                    <a:pt x="2929" y="4995"/>
                  </a:cubicBezTo>
                  <a:cubicBezTo>
                    <a:pt x="2929" y="2719"/>
                    <a:pt x="1543" y="1601"/>
                    <a:pt x="0" y="0"/>
                  </a:cubicBezTo>
                  <a:close/>
                </a:path>
              </a:pathLst>
            </a:custGeom>
            <a:solidFill>
              <a:srgbClr val="4BACC6">
                <a:lumMod val="60000"/>
                <a:lumOff val="40000"/>
              </a:srgbClr>
            </a:solidFill>
            <a:ln w="9525">
              <a:solidFill>
                <a:sysClr val="windowText" lastClr="000000"/>
              </a:solidFill>
              <a:miter lim="800000"/>
              <a:headEnd/>
              <a:tailEnd/>
            </a:ln>
          </p:spPr>
          <p:txBody>
            <a:bodyPr wrap="none" lIns="121789" tIns="60894" rIns="121789" bIns="60894" anchor="ct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461" name="Flowchart: Stored Data 1091">
              <a:extLst>
                <a:ext uri="{FF2B5EF4-FFF2-40B4-BE49-F238E27FC236}">
                  <a16:creationId xmlns:a16="http://schemas.microsoft.com/office/drawing/2014/main" id="{76BCED9D-F35C-455B-90E8-734F84A5B423}"/>
                </a:ext>
              </a:extLst>
            </p:cNvPr>
            <p:cNvSpPr/>
            <p:nvPr/>
          </p:nvSpPr>
          <p:spPr>
            <a:xfrm>
              <a:off x="8268398" y="5915699"/>
              <a:ext cx="136280" cy="173508"/>
            </a:xfrm>
            <a:custGeom>
              <a:avLst/>
              <a:gdLst>
                <a:gd name="connsiteX0" fmla="*/ 1667 w 10000"/>
                <a:gd name="connsiteY0" fmla="*/ 0 h 10000"/>
                <a:gd name="connsiteX1" fmla="*/ 10000 w 10000"/>
                <a:gd name="connsiteY1" fmla="*/ 0 h 10000"/>
                <a:gd name="connsiteX2" fmla="*/ 8333 w 10000"/>
                <a:gd name="connsiteY2" fmla="*/ 5000 h 10000"/>
                <a:gd name="connsiteX3" fmla="*/ 10000 w 10000"/>
                <a:gd name="connsiteY3" fmla="*/ 10000 h 10000"/>
                <a:gd name="connsiteX4" fmla="*/ 1667 w 10000"/>
                <a:gd name="connsiteY4" fmla="*/ 10000 h 10000"/>
                <a:gd name="connsiteX5" fmla="*/ 0 w 10000"/>
                <a:gd name="connsiteY5" fmla="*/ 5000 h 10000"/>
                <a:gd name="connsiteX6" fmla="*/ 1667 w 10000"/>
                <a:gd name="connsiteY6" fmla="*/ 0 h 10000"/>
                <a:gd name="connsiteX0" fmla="*/ 187 w 8520"/>
                <a:gd name="connsiteY0" fmla="*/ 0 h 10000"/>
                <a:gd name="connsiteX1" fmla="*/ 8520 w 8520"/>
                <a:gd name="connsiteY1" fmla="*/ 0 h 10000"/>
                <a:gd name="connsiteX2" fmla="*/ 6853 w 8520"/>
                <a:gd name="connsiteY2" fmla="*/ 5000 h 10000"/>
                <a:gd name="connsiteX3" fmla="*/ 8520 w 8520"/>
                <a:gd name="connsiteY3" fmla="*/ 10000 h 10000"/>
                <a:gd name="connsiteX4" fmla="*/ 187 w 8520"/>
                <a:gd name="connsiteY4" fmla="*/ 10000 h 10000"/>
                <a:gd name="connsiteX5" fmla="*/ 2057 w 8520"/>
                <a:gd name="connsiteY5" fmla="*/ 4637 h 10000"/>
                <a:gd name="connsiteX6" fmla="*/ 187 w 8520"/>
                <a:gd name="connsiteY6" fmla="*/ 0 h 10000"/>
                <a:gd name="connsiteX0" fmla="*/ 246 w 10027"/>
                <a:gd name="connsiteY0" fmla="*/ 0 h 10000"/>
                <a:gd name="connsiteX1" fmla="*/ 10027 w 10027"/>
                <a:gd name="connsiteY1" fmla="*/ 0 h 10000"/>
                <a:gd name="connsiteX2" fmla="*/ 8070 w 10027"/>
                <a:gd name="connsiteY2" fmla="*/ 5000 h 10000"/>
                <a:gd name="connsiteX3" fmla="*/ 10027 w 10027"/>
                <a:gd name="connsiteY3" fmla="*/ 10000 h 10000"/>
                <a:gd name="connsiteX4" fmla="*/ 246 w 10027"/>
                <a:gd name="connsiteY4" fmla="*/ 10000 h 10000"/>
                <a:gd name="connsiteX5" fmla="*/ 1990 w 10027"/>
                <a:gd name="connsiteY5" fmla="*/ 4879 h 10000"/>
                <a:gd name="connsiteX6" fmla="*/ 246 w 10027"/>
                <a:gd name="connsiteY6" fmla="*/ 0 h 10000"/>
                <a:gd name="connsiteX0" fmla="*/ 246 w 10027"/>
                <a:gd name="connsiteY0" fmla="*/ 0 h 10000"/>
                <a:gd name="connsiteX1" fmla="*/ 10027 w 10027"/>
                <a:gd name="connsiteY1" fmla="*/ 0 h 10000"/>
                <a:gd name="connsiteX2" fmla="*/ 8070 w 10027"/>
                <a:gd name="connsiteY2" fmla="*/ 5000 h 10000"/>
                <a:gd name="connsiteX3" fmla="*/ 10027 w 10027"/>
                <a:gd name="connsiteY3" fmla="*/ 10000 h 10000"/>
                <a:gd name="connsiteX4" fmla="*/ 246 w 10027"/>
                <a:gd name="connsiteY4" fmla="*/ 10000 h 10000"/>
                <a:gd name="connsiteX5" fmla="*/ 1990 w 10027"/>
                <a:gd name="connsiteY5" fmla="*/ 4879 h 10000"/>
                <a:gd name="connsiteX6" fmla="*/ 246 w 10027"/>
                <a:gd name="connsiteY6" fmla="*/ 0 h 10000"/>
                <a:gd name="connsiteX0" fmla="*/ 0 w 9781"/>
                <a:gd name="connsiteY0" fmla="*/ 0 h 10000"/>
                <a:gd name="connsiteX1" fmla="*/ 9781 w 9781"/>
                <a:gd name="connsiteY1" fmla="*/ 0 h 10000"/>
                <a:gd name="connsiteX2" fmla="*/ 7824 w 9781"/>
                <a:gd name="connsiteY2" fmla="*/ 5000 h 10000"/>
                <a:gd name="connsiteX3" fmla="*/ 9781 w 9781"/>
                <a:gd name="connsiteY3" fmla="*/ 10000 h 10000"/>
                <a:gd name="connsiteX4" fmla="*/ 0 w 9781"/>
                <a:gd name="connsiteY4" fmla="*/ 10000 h 10000"/>
                <a:gd name="connsiteX5" fmla="*/ 1744 w 9781"/>
                <a:gd name="connsiteY5" fmla="*/ 4879 h 10000"/>
                <a:gd name="connsiteX6" fmla="*/ 0 w 9781"/>
                <a:gd name="connsiteY6" fmla="*/ 0 h 10000"/>
                <a:gd name="connsiteX0" fmla="*/ 0 w 10000"/>
                <a:gd name="connsiteY0" fmla="*/ 0 h 10000"/>
                <a:gd name="connsiteX1" fmla="*/ 10000 w 10000"/>
                <a:gd name="connsiteY1" fmla="*/ 0 h 10000"/>
                <a:gd name="connsiteX2" fmla="*/ 7999 w 10000"/>
                <a:gd name="connsiteY2" fmla="*/ 5000 h 10000"/>
                <a:gd name="connsiteX3" fmla="*/ 10000 w 10000"/>
                <a:gd name="connsiteY3" fmla="*/ 10000 h 10000"/>
                <a:gd name="connsiteX4" fmla="*/ 0 w 10000"/>
                <a:gd name="connsiteY4" fmla="*/ 10000 h 10000"/>
                <a:gd name="connsiteX5" fmla="*/ 1783 w 10000"/>
                <a:gd name="connsiteY5" fmla="*/ 4879 h 10000"/>
                <a:gd name="connsiteX6" fmla="*/ 0 w 10000"/>
                <a:gd name="connsiteY6" fmla="*/ 0 h 10000"/>
                <a:gd name="connsiteX0" fmla="*/ 0 w 10000"/>
                <a:gd name="connsiteY0" fmla="*/ 0 h 10000"/>
                <a:gd name="connsiteX1" fmla="*/ 10000 w 10000"/>
                <a:gd name="connsiteY1" fmla="*/ 0 h 10000"/>
                <a:gd name="connsiteX2" fmla="*/ 7999 w 10000"/>
                <a:gd name="connsiteY2" fmla="*/ 5000 h 10000"/>
                <a:gd name="connsiteX3" fmla="*/ 10000 w 10000"/>
                <a:gd name="connsiteY3" fmla="*/ 10000 h 10000"/>
                <a:gd name="connsiteX4" fmla="*/ 0 w 10000"/>
                <a:gd name="connsiteY4" fmla="*/ 10000 h 10000"/>
                <a:gd name="connsiteX5" fmla="*/ 2060 w 10000"/>
                <a:gd name="connsiteY5" fmla="*/ 4758 h 10000"/>
                <a:gd name="connsiteX6" fmla="*/ 0 w 10000"/>
                <a:gd name="connsiteY6" fmla="*/ 0 h 10000"/>
                <a:gd name="connsiteX0" fmla="*/ 0 w 10000"/>
                <a:gd name="connsiteY0" fmla="*/ 0 h 10000"/>
                <a:gd name="connsiteX1" fmla="*/ 10000 w 10000"/>
                <a:gd name="connsiteY1" fmla="*/ 0 h 10000"/>
                <a:gd name="connsiteX2" fmla="*/ 7999 w 10000"/>
                <a:gd name="connsiteY2" fmla="*/ 5000 h 10000"/>
                <a:gd name="connsiteX3" fmla="*/ 10000 w 10000"/>
                <a:gd name="connsiteY3" fmla="*/ 10000 h 10000"/>
                <a:gd name="connsiteX4" fmla="*/ 0 w 10000"/>
                <a:gd name="connsiteY4" fmla="*/ 10000 h 10000"/>
                <a:gd name="connsiteX5" fmla="*/ 2929 w 10000"/>
                <a:gd name="connsiteY5" fmla="*/ 5193 h 10000"/>
                <a:gd name="connsiteX6" fmla="*/ 0 w 10000"/>
                <a:gd name="connsiteY6" fmla="*/ 0 h 10000"/>
                <a:gd name="connsiteX0" fmla="*/ 0 w 10000"/>
                <a:gd name="connsiteY0" fmla="*/ 0 h 10000"/>
                <a:gd name="connsiteX1" fmla="*/ 10000 w 10000"/>
                <a:gd name="connsiteY1" fmla="*/ 0 h 10000"/>
                <a:gd name="connsiteX2" fmla="*/ 7130 w 10000"/>
                <a:gd name="connsiteY2" fmla="*/ 5000 h 10000"/>
                <a:gd name="connsiteX3" fmla="*/ 10000 w 10000"/>
                <a:gd name="connsiteY3" fmla="*/ 10000 h 10000"/>
                <a:gd name="connsiteX4" fmla="*/ 0 w 10000"/>
                <a:gd name="connsiteY4" fmla="*/ 10000 h 10000"/>
                <a:gd name="connsiteX5" fmla="*/ 2929 w 10000"/>
                <a:gd name="connsiteY5" fmla="*/ 5193 h 10000"/>
                <a:gd name="connsiteX6" fmla="*/ 0 w 10000"/>
                <a:gd name="connsiteY6" fmla="*/ 0 h 10000"/>
                <a:gd name="connsiteX0" fmla="*/ 0 w 10000"/>
                <a:gd name="connsiteY0" fmla="*/ 0 h 10000"/>
                <a:gd name="connsiteX1" fmla="*/ 10000 w 10000"/>
                <a:gd name="connsiteY1" fmla="*/ 0 h 10000"/>
                <a:gd name="connsiteX2" fmla="*/ 7130 w 10000"/>
                <a:gd name="connsiteY2" fmla="*/ 5000 h 10000"/>
                <a:gd name="connsiteX3" fmla="*/ 10000 w 10000"/>
                <a:gd name="connsiteY3" fmla="*/ 10000 h 10000"/>
                <a:gd name="connsiteX4" fmla="*/ 0 w 10000"/>
                <a:gd name="connsiteY4" fmla="*/ 10000 h 10000"/>
                <a:gd name="connsiteX5" fmla="*/ 2929 w 10000"/>
                <a:gd name="connsiteY5" fmla="*/ 5193 h 10000"/>
                <a:gd name="connsiteX6" fmla="*/ 0 w 10000"/>
                <a:gd name="connsiteY6" fmla="*/ 0 h 10000"/>
                <a:gd name="connsiteX0" fmla="*/ 0 w 10000"/>
                <a:gd name="connsiteY0" fmla="*/ 0 h 10000"/>
                <a:gd name="connsiteX1" fmla="*/ 10000 w 10000"/>
                <a:gd name="connsiteY1" fmla="*/ 0 h 10000"/>
                <a:gd name="connsiteX2" fmla="*/ 7130 w 10000"/>
                <a:gd name="connsiteY2" fmla="*/ 5000 h 10000"/>
                <a:gd name="connsiteX3" fmla="*/ 10000 w 10000"/>
                <a:gd name="connsiteY3" fmla="*/ 10000 h 10000"/>
                <a:gd name="connsiteX4" fmla="*/ 0 w 10000"/>
                <a:gd name="connsiteY4" fmla="*/ 10000 h 10000"/>
                <a:gd name="connsiteX5" fmla="*/ 2929 w 10000"/>
                <a:gd name="connsiteY5" fmla="*/ 5193 h 10000"/>
                <a:gd name="connsiteX6" fmla="*/ 0 w 10000"/>
                <a:gd name="connsiteY6" fmla="*/ 0 h 10000"/>
                <a:gd name="connsiteX0" fmla="*/ 0 w 10000"/>
                <a:gd name="connsiteY0" fmla="*/ 0 h 10000"/>
                <a:gd name="connsiteX1" fmla="*/ 10000 w 10000"/>
                <a:gd name="connsiteY1" fmla="*/ 0 h 10000"/>
                <a:gd name="connsiteX2" fmla="*/ 7130 w 10000"/>
                <a:gd name="connsiteY2" fmla="*/ 5000 h 10000"/>
                <a:gd name="connsiteX3" fmla="*/ 10000 w 10000"/>
                <a:gd name="connsiteY3" fmla="*/ 10000 h 10000"/>
                <a:gd name="connsiteX4" fmla="*/ 0 w 10000"/>
                <a:gd name="connsiteY4" fmla="*/ 10000 h 10000"/>
                <a:gd name="connsiteX5" fmla="*/ 2929 w 10000"/>
                <a:gd name="connsiteY5" fmla="*/ 4995 h 10000"/>
                <a:gd name="connsiteX6" fmla="*/ 0 w 10000"/>
                <a:gd name="connsiteY6" fmla="*/ 0 h 10000"/>
                <a:gd name="connsiteX0" fmla="*/ 0 w 10000"/>
                <a:gd name="connsiteY0" fmla="*/ 0 h 10000"/>
                <a:gd name="connsiteX1" fmla="*/ 10000 w 10000"/>
                <a:gd name="connsiteY1" fmla="*/ 0 h 10000"/>
                <a:gd name="connsiteX2" fmla="*/ 7130 w 10000"/>
                <a:gd name="connsiteY2" fmla="*/ 5000 h 10000"/>
                <a:gd name="connsiteX3" fmla="*/ 10000 w 10000"/>
                <a:gd name="connsiteY3" fmla="*/ 10000 h 10000"/>
                <a:gd name="connsiteX4" fmla="*/ 0 w 10000"/>
                <a:gd name="connsiteY4" fmla="*/ 10000 h 10000"/>
                <a:gd name="connsiteX5" fmla="*/ 2929 w 10000"/>
                <a:gd name="connsiteY5" fmla="*/ 4995 h 10000"/>
                <a:gd name="connsiteX6" fmla="*/ 0 w 10000"/>
                <a:gd name="connsiteY6" fmla="*/ 0 h 10000"/>
                <a:gd name="connsiteX0" fmla="*/ 0 w 10000"/>
                <a:gd name="connsiteY0" fmla="*/ 0 h 10000"/>
                <a:gd name="connsiteX1" fmla="*/ 10000 w 10000"/>
                <a:gd name="connsiteY1" fmla="*/ 0 h 10000"/>
                <a:gd name="connsiteX2" fmla="*/ 7130 w 10000"/>
                <a:gd name="connsiteY2" fmla="*/ 5000 h 10000"/>
                <a:gd name="connsiteX3" fmla="*/ 10000 w 10000"/>
                <a:gd name="connsiteY3" fmla="*/ 10000 h 10000"/>
                <a:gd name="connsiteX4" fmla="*/ 0 w 10000"/>
                <a:gd name="connsiteY4" fmla="*/ 10000 h 10000"/>
                <a:gd name="connsiteX5" fmla="*/ 2929 w 10000"/>
                <a:gd name="connsiteY5" fmla="*/ 4995 h 10000"/>
                <a:gd name="connsiteX6" fmla="*/ 0 w 10000"/>
                <a:gd name="connsiteY6" fmla="*/ 0 h 10000"/>
                <a:gd name="connsiteX0" fmla="*/ 0 w 10000"/>
                <a:gd name="connsiteY0" fmla="*/ 0 h 10000"/>
                <a:gd name="connsiteX1" fmla="*/ 10000 w 10000"/>
                <a:gd name="connsiteY1" fmla="*/ 0 h 10000"/>
                <a:gd name="connsiteX2" fmla="*/ 7130 w 10000"/>
                <a:gd name="connsiteY2" fmla="*/ 5000 h 10000"/>
                <a:gd name="connsiteX3" fmla="*/ 10000 w 10000"/>
                <a:gd name="connsiteY3" fmla="*/ 10000 h 10000"/>
                <a:gd name="connsiteX4" fmla="*/ 0 w 10000"/>
                <a:gd name="connsiteY4" fmla="*/ 10000 h 10000"/>
                <a:gd name="connsiteX5" fmla="*/ 2929 w 10000"/>
                <a:gd name="connsiteY5" fmla="*/ 4995 h 10000"/>
                <a:gd name="connsiteX6" fmla="*/ 0 w 10000"/>
                <a:gd name="connsiteY6" fmla="*/ 0 h 10000"/>
                <a:gd name="connsiteX0" fmla="*/ 0 w 10000"/>
                <a:gd name="connsiteY0" fmla="*/ 0 h 10000"/>
                <a:gd name="connsiteX1" fmla="*/ 10000 w 10000"/>
                <a:gd name="connsiteY1" fmla="*/ 0 h 10000"/>
                <a:gd name="connsiteX2" fmla="*/ 7130 w 10000"/>
                <a:gd name="connsiteY2" fmla="*/ 5000 h 10000"/>
                <a:gd name="connsiteX3" fmla="*/ 10000 w 10000"/>
                <a:gd name="connsiteY3" fmla="*/ 10000 h 10000"/>
                <a:gd name="connsiteX4" fmla="*/ 0 w 10000"/>
                <a:gd name="connsiteY4" fmla="*/ 10000 h 10000"/>
                <a:gd name="connsiteX5" fmla="*/ 2929 w 10000"/>
                <a:gd name="connsiteY5" fmla="*/ 4995 h 10000"/>
                <a:gd name="connsiteX6" fmla="*/ 0 w 10000"/>
                <a:gd name="connsiteY6"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10000">
                  <a:moveTo>
                    <a:pt x="0" y="0"/>
                  </a:moveTo>
                  <a:lnTo>
                    <a:pt x="10000" y="0"/>
                  </a:lnTo>
                  <a:cubicBezTo>
                    <a:pt x="8581" y="1231"/>
                    <a:pt x="7130" y="2239"/>
                    <a:pt x="7130" y="5000"/>
                  </a:cubicBezTo>
                  <a:cubicBezTo>
                    <a:pt x="7130" y="7761"/>
                    <a:pt x="8425" y="8769"/>
                    <a:pt x="10000" y="10000"/>
                  </a:cubicBezTo>
                  <a:lnTo>
                    <a:pt x="0" y="10000"/>
                  </a:lnTo>
                  <a:cubicBezTo>
                    <a:pt x="1602" y="8601"/>
                    <a:pt x="2929" y="7271"/>
                    <a:pt x="2929" y="4995"/>
                  </a:cubicBezTo>
                  <a:cubicBezTo>
                    <a:pt x="2929" y="2719"/>
                    <a:pt x="1543" y="1601"/>
                    <a:pt x="0" y="0"/>
                  </a:cubicBezTo>
                  <a:close/>
                </a:path>
              </a:pathLst>
            </a:custGeom>
            <a:solidFill>
              <a:srgbClr val="4BACC6">
                <a:lumMod val="60000"/>
                <a:lumOff val="40000"/>
              </a:srgbClr>
            </a:solidFill>
            <a:ln w="9525">
              <a:solidFill>
                <a:sysClr val="windowText" lastClr="000000"/>
              </a:solidFill>
              <a:miter lim="800000"/>
              <a:headEnd/>
              <a:tailEnd/>
            </a:ln>
          </p:spPr>
          <p:txBody>
            <a:bodyPr wrap="none" lIns="121789" tIns="60894" rIns="121789" bIns="60894" anchor="ct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grpSp>
          <p:nvGrpSpPr>
            <p:cNvPr id="462" name="Group 461">
              <a:extLst>
                <a:ext uri="{FF2B5EF4-FFF2-40B4-BE49-F238E27FC236}">
                  <a16:creationId xmlns:a16="http://schemas.microsoft.com/office/drawing/2014/main" id="{F6335754-10D1-49DB-8B55-9B35F964A057}"/>
                </a:ext>
              </a:extLst>
            </p:cNvPr>
            <p:cNvGrpSpPr/>
            <p:nvPr/>
          </p:nvGrpSpPr>
          <p:grpSpPr>
            <a:xfrm>
              <a:off x="5788379" y="3710774"/>
              <a:ext cx="2693424" cy="308008"/>
              <a:chOff x="6478488" y="3327625"/>
              <a:chExt cx="2401365" cy="360831"/>
            </a:xfrm>
            <a:solidFill>
              <a:sysClr val="window" lastClr="FFFFFF">
                <a:lumMod val="75000"/>
              </a:sysClr>
            </a:solidFill>
          </p:grpSpPr>
          <p:sp>
            <p:nvSpPr>
              <p:cNvPr id="590" name="Trapezoid 589">
                <a:extLst>
                  <a:ext uri="{FF2B5EF4-FFF2-40B4-BE49-F238E27FC236}">
                    <a16:creationId xmlns:a16="http://schemas.microsoft.com/office/drawing/2014/main" id="{A52BA3EE-F9A4-4C83-99C0-82E9BF88C495}"/>
                  </a:ext>
                </a:extLst>
              </p:cNvPr>
              <p:cNvSpPr/>
              <p:nvPr/>
            </p:nvSpPr>
            <p:spPr bwMode="auto">
              <a:xfrm rot="10800000">
                <a:off x="6478488" y="3327640"/>
                <a:ext cx="259421" cy="360815"/>
              </a:xfrm>
              <a:prstGeom prst="trapezoid">
                <a:avLst/>
              </a:prstGeom>
              <a:grpFill/>
              <a:ln w="9525">
                <a:solidFill>
                  <a:sysClr val="windowText" lastClr="000000"/>
                </a:solidFill>
                <a:miter lim="800000"/>
                <a:headEnd/>
                <a:tailEnd/>
              </a:ln>
            </p:spPr>
            <p:txBody>
              <a:bodyPr lIns="121789" tIns="60894" rIns="121789" bIns="60894">
                <a:spAutoFit/>
              </a:bodyPr>
              <a:lstStyle/>
              <a:p>
                <a:pPr marL="0" marR="0" lvl="0" indent="0" defTabSz="1217613" eaLnBrk="1" fontAlgn="auto" latinLnBrk="0" hangingPunct="1">
                  <a:lnSpc>
                    <a:spcPct val="100000"/>
                  </a:lnSpc>
                  <a:spcBef>
                    <a:spcPts val="0"/>
                  </a:spcBef>
                  <a:spcAft>
                    <a:spcPts val="0"/>
                  </a:spcAft>
                  <a:buClrTx/>
                  <a:buSzTx/>
                  <a:buFontTx/>
                  <a:buNone/>
                  <a:tabLst/>
                  <a:defRPr/>
                </a:pPr>
                <a:endParaRPr kumimoji="0" lang="en-CA" sz="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cxnSp>
            <p:nvCxnSpPr>
              <p:cNvPr id="591" name="Straight Connector 306">
                <a:extLst>
                  <a:ext uri="{FF2B5EF4-FFF2-40B4-BE49-F238E27FC236}">
                    <a16:creationId xmlns:a16="http://schemas.microsoft.com/office/drawing/2014/main" id="{C6603091-7CFE-4B4C-93C5-AC69522B984F}"/>
                  </a:ext>
                </a:extLst>
              </p:cNvPr>
              <p:cNvCxnSpPr>
                <a:cxnSpLocks noChangeShapeType="1"/>
              </p:cNvCxnSpPr>
              <p:nvPr/>
            </p:nvCxnSpPr>
            <p:spPr bwMode="auto">
              <a:xfrm>
                <a:off x="6550663" y="3452408"/>
                <a:ext cx="57740" cy="27812"/>
              </a:xfrm>
              <a:prstGeom prst="line">
                <a:avLst/>
              </a:prstGeom>
              <a:grpFill/>
              <a:ln w="9525">
                <a:solidFill>
                  <a:sysClr val="windowText" lastClr="000000"/>
                </a:solidFill>
                <a:miter lim="800000"/>
                <a:headEnd/>
                <a:tailEnd/>
              </a:ln>
              <a:extLst/>
            </p:spPr>
          </p:cxnSp>
          <p:cxnSp>
            <p:nvCxnSpPr>
              <p:cNvPr id="592" name="Straight Connector 307">
                <a:extLst>
                  <a:ext uri="{FF2B5EF4-FFF2-40B4-BE49-F238E27FC236}">
                    <a16:creationId xmlns:a16="http://schemas.microsoft.com/office/drawing/2014/main" id="{D73887AC-B66A-46AB-AFF2-E9A3AA982225}"/>
                  </a:ext>
                </a:extLst>
              </p:cNvPr>
              <p:cNvCxnSpPr>
                <a:cxnSpLocks noChangeShapeType="1"/>
              </p:cNvCxnSpPr>
              <p:nvPr/>
            </p:nvCxnSpPr>
            <p:spPr bwMode="auto">
              <a:xfrm flipV="1">
                <a:off x="6608402" y="3452408"/>
                <a:ext cx="57740" cy="27812"/>
              </a:xfrm>
              <a:prstGeom prst="line">
                <a:avLst/>
              </a:prstGeom>
              <a:grpFill/>
              <a:ln w="9525">
                <a:solidFill>
                  <a:sysClr val="windowText" lastClr="000000"/>
                </a:solidFill>
                <a:miter lim="800000"/>
                <a:headEnd/>
                <a:tailEnd/>
              </a:ln>
              <a:extLst/>
            </p:spPr>
          </p:cxnSp>
          <p:cxnSp>
            <p:nvCxnSpPr>
              <p:cNvPr id="593" name="Straight Connector 308">
                <a:extLst>
                  <a:ext uri="{FF2B5EF4-FFF2-40B4-BE49-F238E27FC236}">
                    <a16:creationId xmlns:a16="http://schemas.microsoft.com/office/drawing/2014/main" id="{3F37EFA9-D2B1-4EF0-87D5-03D8AED48413}"/>
                  </a:ext>
                </a:extLst>
              </p:cNvPr>
              <p:cNvCxnSpPr>
                <a:cxnSpLocks noChangeShapeType="1"/>
              </p:cNvCxnSpPr>
              <p:nvPr/>
            </p:nvCxnSpPr>
            <p:spPr bwMode="auto">
              <a:xfrm>
                <a:off x="6550663" y="3535846"/>
                <a:ext cx="57740" cy="27812"/>
              </a:xfrm>
              <a:prstGeom prst="line">
                <a:avLst/>
              </a:prstGeom>
              <a:grpFill/>
              <a:ln w="9525">
                <a:solidFill>
                  <a:sysClr val="windowText" lastClr="000000"/>
                </a:solidFill>
                <a:miter lim="800000"/>
                <a:headEnd/>
                <a:tailEnd/>
              </a:ln>
              <a:extLst/>
            </p:spPr>
          </p:cxnSp>
          <p:cxnSp>
            <p:nvCxnSpPr>
              <p:cNvPr id="594" name="Straight Connector 309">
                <a:extLst>
                  <a:ext uri="{FF2B5EF4-FFF2-40B4-BE49-F238E27FC236}">
                    <a16:creationId xmlns:a16="http://schemas.microsoft.com/office/drawing/2014/main" id="{A03F6B16-C2AE-4D6F-9CA0-C5399819C3CC}"/>
                  </a:ext>
                </a:extLst>
              </p:cNvPr>
              <p:cNvCxnSpPr>
                <a:cxnSpLocks noChangeShapeType="1"/>
              </p:cNvCxnSpPr>
              <p:nvPr/>
            </p:nvCxnSpPr>
            <p:spPr bwMode="auto">
              <a:xfrm flipV="1">
                <a:off x="6608402" y="3535846"/>
                <a:ext cx="57740" cy="27812"/>
              </a:xfrm>
              <a:prstGeom prst="line">
                <a:avLst/>
              </a:prstGeom>
              <a:grpFill/>
              <a:ln w="9525">
                <a:solidFill>
                  <a:sysClr val="windowText" lastClr="000000"/>
                </a:solidFill>
                <a:miter lim="800000"/>
                <a:headEnd/>
                <a:tailEnd/>
              </a:ln>
              <a:extLst/>
            </p:spPr>
          </p:cxnSp>
          <p:sp>
            <p:nvSpPr>
              <p:cNvPr id="595" name="Trapezoid 594">
                <a:extLst>
                  <a:ext uri="{FF2B5EF4-FFF2-40B4-BE49-F238E27FC236}">
                    <a16:creationId xmlns:a16="http://schemas.microsoft.com/office/drawing/2014/main" id="{3052AA10-D8BA-4165-913A-08D4EF163BB8}"/>
                  </a:ext>
                </a:extLst>
              </p:cNvPr>
              <p:cNvSpPr/>
              <p:nvPr/>
            </p:nvSpPr>
            <p:spPr bwMode="auto">
              <a:xfrm rot="10800000">
                <a:off x="6789563" y="3327641"/>
                <a:ext cx="260569" cy="360815"/>
              </a:xfrm>
              <a:prstGeom prst="trapezoid">
                <a:avLst/>
              </a:prstGeom>
              <a:grpFill/>
              <a:ln w="9525">
                <a:solidFill>
                  <a:sysClr val="windowText" lastClr="000000"/>
                </a:solidFill>
                <a:miter lim="800000"/>
                <a:headEnd/>
                <a:tailEnd/>
              </a:ln>
            </p:spPr>
            <p:txBody>
              <a:bodyPr lIns="121789" tIns="60894" rIns="121789" bIns="60894">
                <a:spAutoFit/>
              </a:bodyPr>
              <a:lstStyle/>
              <a:p>
                <a:pPr marL="0" marR="0" lvl="0" indent="0" defTabSz="1217613" eaLnBrk="1" fontAlgn="auto" latinLnBrk="0" hangingPunct="1">
                  <a:lnSpc>
                    <a:spcPct val="100000"/>
                  </a:lnSpc>
                  <a:spcBef>
                    <a:spcPts val="0"/>
                  </a:spcBef>
                  <a:spcAft>
                    <a:spcPts val="0"/>
                  </a:spcAft>
                  <a:buClrTx/>
                  <a:buSzTx/>
                  <a:buFontTx/>
                  <a:buNone/>
                  <a:tabLst/>
                  <a:defRPr/>
                </a:pPr>
                <a:endParaRPr kumimoji="0" lang="en-CA" sz="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cxnSp>
            <p:nvCxnSpPr>
              <p:cNvPr id="596" name="Straight Connector 306">
                <a:extLst>
                  <a:ext uri="{FF2B5EF4-FFF2-40B4-BE49-F238E27FC236}">
                    <a16:creationId xmlns:a16="http://schemas.microsoft.com/office/drawing/2014/main" id="{25E11366-890B-40BB-BB78-3B15A05AAD88}"/>
                  </a:ext>
                </a:extLst>
              </p:cNvPr>
              <p:cNvCxnSpPr>
                <a:cxnSpLocks noChangeShapeType="1"/>
              </p:cNvCxnSpPr>
              <p:nvPr/>
            </p:nvCxnSpPr>
            <p:spPr bwMode="auto">
              <a:xfrm>
                <a:off x="6862128" y="3452408"/>
                <a:ext cx="57740" cy="27812"/>
              </a:xfrm>
              <a:prstGeom prst="line">
                <a:avLst/>
              </a:prstGeom>
              <a:grpFill/>
              <a:ln w="9525">
                <a:solidFill>
                  <a:sysClr val="windowText" lastClr="000000"/>
                </a:solidFill>
                <a:miter lim="800000"/>
                <a:headEnd/>
                <a:tailEnd/>
              </a:ln>
              <a:extLst/>
            </p:spPr>
          </p:cxnSp>
          <p:cxnSp>
            <p:nvCxnSpPr>
              <p:cNvPr id="597" name="Straight Connector 307">
                <a:extLst>
                  <a:ext uri="{FF2B5EF4-FFF2-40B4-BE49-F238E27FC236}">
                    <a16:creationId xmlns:a16="http://schemas.microsoft.com/office/drawing/2014/main" id="{08F0F21A-5634-4B86-A156-A69A6A869C9C}"/>
                  </a:ext>
                </a:extLst>
              </p:cNvPr>
              <p:cNvCxnSpPr>
                <a:cxnSpLocks noChangeShapeType="1"/>
              </p:cNvCxnSpPr>
              <p:nvPr/>
            </p:nvCxnSpPr>
            <p:spPr bwMode="auto">
              <a:xfrm flipV="1">
                <a:off x="6919868" y="3452408"/>
                <a:ext cx="57740" cy="27812"/>
              </a:xfrm>
              <a:prstGeom prst="line">
                <a:avLst/>
              </a:prstGeom>
              <a:grpFill/>
              <a:ln w="9525">
                <a:solidFill>
                  <a:sysClr val="windowText" lastClr="000000"/>
                </a:solidFill>
                <a:miter lim="800000"/>
                <a:headEnd/>
                <a:tailEnd/>
              </a:ln>
              <a:extLst/>
            </p:spPr>
          </p:cxnSp>
          <p:cxnSp>
            <p:nvCxnSpPr>
              <p:cNvPr id="598" name="Straight Connector 308">
                <a:extLst>
                  <a:ext uri="{FF2B5EF4-FFF2-40B4-BE49-F238E27FC236}">
                    <a16:creationId xmlns:a16="http://schemas.microsoft.com/office/drawing/2014/main" id="{E0B6CD45-BD74-49D8-8E41-9D732AC812FB}"/>
                  </a:ext>
                </a:extLst>
              </p:cNvPr>
              <p:cNvCxnSpPr>
                <a:cxnSpLocks noChangeShapeType="1"/>
              </p:cNvCxnSpPr>
              <p:nvPr/>
            </p:nvCxnSpPr>
            <p:spPr bwMode="auto">
              <a:xfrm>
                <a:off x="6862128" y="3535846"/>
                <a:ext cx="57740" cy="27812"/>
              </a:xfrm>
              <a:prstGeom prst="line">
                <a:avLst/>
              </a:prstGeom>
              <a:grpFill/>
              <a:ln w="9525">
                <a:solidFill>
                  <a:sysClr val="windowText" lastClr="000000"/>
                </a:solidFill>
                <a:miter lim="800000"/>
                <a:headEnd/>
                <a:tailEnd/>
              </a:ln>
              <a:extLst/>
            </p:spPr>
          </p:cxnSp>
          <p:cxnSp>
            <p:nvCxnSpPr>
              <p:cNvPr id="599" name="Straight Connector 309">
                <a:extLst>
                  <a:ext uri="{FF2B5EF4-FFF2-40B4-BE49-F238E27FC236}">
                    <a16:creationId xmlns:a16="http://schemas.microsoft.com/office/drawing/2014/main" id="{F28E1B05-C29B-4183-A92F-7FFE099831BC}"/>
                  </a:ext>
                </a:extLst>
              </p:cNvPr>
              <p:cNvCxnSpPr>
                <a:cxnSpLocks noChangeShapeType="1"/>
              </p:cNvCxnSpPr>
              <p:nvPr/>
            </p:nvCxnSpPr>
            <p:spPr bwMode="auto">
              <a:xfrm flipV="1">
                <a:off x="6919868" y="3535846"/>
                <a:ext cx="57740" cy="27812"/>
              </a:xfrm>
              <a:prstGeom prst="line">
                <a:avLst/>
              </a:prstGeom>
              <a:grpFill/>
              <a:ln w="9525">
                <a:solidFill>
                  <a:sysClr val="windowText" lastClr="000000"/>
                </a:solidFill>
                <a:miter lim="800000"/>
                <a:headEnd/>
                <a:tailEnd/>
              </a:ln>
              <a:extLst/>
            </p:spPr>
          </p:cxnSp>
          <p:sp>
            <p:nvSpPr>
              <p:cNvPr id="600" name="Trapezoid 599">
                <a:extLst>
                  <a:ext uri="{FF2B5EF4-FFF2-40B4-BE49-F238E27FC236}">
                    <a16:creationId xmlns:a16="http://schemas.microsoft.com/office/drawing/2014/main" id="{EEBD048B-B43F-4FBC-9D99-F4A6C73EDAF2}"/>
                  </a:ext>
                </a:extLst>
              </p:cNvPr>
              <p:cNvSpPr/>
              <p:nvPr/>
            </p:nvSpPr>
            <p:spPr bwMode="auto">
              <a:xfrm rot="10800000">
                <a:off x="7097195" y="3327641"/>
                <a:ext cx="260569" cy="360815"/>
              </a:xfrm>
              <a:prstGeom prst="trapezoid">
                <a:avLst/>
              </a:prstGeom>
              <a:grpFill/>
              <a:ln w="9525">
                <a:solidFill>
                  <a:sysClr val="windowText" lastClr="000000"/>
                </a:solidFill>
                <a:miter lim="800000"/>
                <a:headEnd/>
                <a:tailEnd/>
              </a:ln>
            </p:spPr>
            <p:txBody>
              <a:bodyPr lIns="121789" tIns="60894" rIns="121789" bIns="60894">
                <a:spAutoFit/>
              </a:bodyPr>
              <a:lstStyle/>
              <a:p>
                <a:pPr marL="0" marR="0" lvl="0" indent="0" defTabSz="1217613" eaLnBrk="1" fontAlgn="auto" latinLnBrk="0" hangingPunct="1">
                  <a:lnSpc>
                    <a:spcPct val="100000"/>
                  </a:lnSpc>
                  <a:spcBef>
                    <a:spcPts val="0"/>
                  </a:spcBef>
                  <a:spcAft>
                    <a:spcPts val="0"/>
                  </a:spcAft>
                  <a:buClrTx/>
                  <a:buSzTx/>
                  <a:buFontTx/>
                  <a:buNone/>
                  <a:tabLst/>
                  <a:defRPr/>
                </a:pPr>
                <a:endParaRPr kumimoji="0" lang="en-CA" sz="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cxnSp>
            <p:nvCxnSpPr>
              <p:cNvPr id="601" name="Straight Connector 306">
                <a:extLst>
                  <a:ext uri="{FF2B5EF4-FFF2-40B4-BE49-F238E27FC236}">
                    <a16:creationId xmlns:a16="http://schemas.microsoft.com/office/drawing/2014/main" id="{3EE361F6-4967-4802-8353-B63DC48C0DC9}"/>
                  </a:ext>
                </a:extLst>
              </p:cNvPr>
              <p:cNvCxnSpPr>
                <a:cxnSpLocks noChangeShapeType="1"/>
              </p:cNvCxnSpPr>
              <p:nvPr/>
            </p:nvCxnSpPr>
            <p:spPr bwMode="auto">
              <a:xfrm>
                <a:off x="7169621" y="3452408"/>
                <a:ext cx="57740" cy="27812"/>
              </a:xfrm>
              <a:prstGeom prst="line">
                <a:avLst/>
              </a:prstGeom>
              <a:grpFill/>
              <a:ln w="9525">
                <a:solidFill>
                  <a:sysClr val="windowText" lastClr="000000"/>
                </a:solidFill>
                <a:miter lim="800000"/>
                <a:headEnd/>
                <a:tailEnd/>
              </a:ln>
              <a:extLst/>
            </p:spPr>
          </p:cxnSp>
          <p:cxnSp>
            <p:nvCxnSpPr>
              <p:cNvPr id="602" name="Straight Connector 307">
                <a:extLst>
                  <a:ext uri="{FF2B5EF4-FFF2-40B4-BE49-F238E27FC236}">
                    <a16:creationId xmlns:a16="http://schemas.microsoft.com/office/drawing/2014/main" id="{B43FA181-C4AA-4B51-898B-7F23D5572EEC}"/>
                  </a:ext>
                </a:extLst>
              </p:cNvPr>
              <p:cNvCxnSpPr>
                <a:cxnSpLocks noChangeShapeType="1"/>
              </p:cNvCxnSpPr>
              <p:nvPr/>
            </p:nvCxnSpPr>
            <p:spPr bwMode="auto">
              <a:xfrm flipV="1">
                <a:off x="7227360" y="3452408"/>
                <a:ext cx="57740" cy="27812"/>
              </a:xfrm>
              <a:prstGeom prst="line">
                <a:avLst/>
              </a:prstGeom>
              <a:grpFill/>
              <a:ln w="9525">
                <a:solidFill>
                  <a:sysClr val="windowText" lastClr="000000"/>
                </a:solidFill>
                <a:miter lim="800000"/>
                <a:headEnd/>
                <a:tailEnd/>
              </a:ln>
              <a:extLst/>
            </p:spPr>
          </p:cxnSp>
          <p:cxnSp>
            <p:nvCxnSpPr>
              <p:cNvPr id="603" name="Straight Connector 308">
                <a:extLst>
                  <a:ext uri="{FF2B5EF4-FFF2-40B4-BE49-F238E27FC236}">
                    <a16:creationId xmlns:a16="http://schemas.microsoft.com/office/drawing/2014/main" id="{30816703-DA1A-4B2B-A316-36E9E2B9156F}"/>
                  </a:ext>
                </a:extLst>
              </p:cNvPr>
              <p:cNvCxnSpPr>
                <a:cxnSpLocks noChangeShapeType="1"/>
              </p:cNvCxnSpPr>
              <p:nvPr/>
            </p:nvCxnSpPr>
            <p:spPr bwMode="auto">
              <a:xfrm>
                <a:off x="7169621" y="3535846"/>
                <a:ext cx="57740" cy="27812"/>
              </a:xfrm>
              <a:prstGeom prst="line">
                <a:avLst/>
              </a:prstGeom>
              <a:grpFill/>
              <a:ln w="9525">
                <a:solidFill>
                  <a:sysClr val="windowText" lastClr="000000"/>
                </a:solidFill>
                <a:miter lim="800000"/>
                <a:headEnd/>
                <a:tailEnd/>
              </a:ln>
              <a:extLst/>
            </p:spPr>
          </p:cxnSp>
          <p:cxnSp>
            <p:nvCxnSpPr>
              <p:cNvPr id="604" name="Straight Connector 309">
                <a:extLst>
                  <a:ext uri="{FF2B5EF4-FFF2-40B4-BE49-F238E27FC236}">
                    <a16:creationId xmlns:a16="http://schemas.microsoft.com/office/drawing/2014/main" id="{5938795C-85E1-4E15-9FF1-A2A424C6DB8B}"/>
                  </a:ext>
                </a:extLst>
              </p:cNvPr>
              <p:cNvCxnSpPr>
                <a:cxnSpLocks noChangeShapeType="1"/>
              </p:cNvCxnSpPr>
              <p:nvPr/>
            </p:nvCxnSpPr>
            <p:spPr bwMode="auto">
              <a:xfrm flipV="1">
                <a:off x="7227360" y="3535846"/>
                <a:ext cx="57740" cy="27812"/>
              </a:xfrm>
              <a:prstGeom prst="line">
                <a:avLst/>
              </a:prstGeom>
              <a:grpFill/>
              <a:ln w="9525">
                <a:solidFill>
                  <a:sysClr val="windowText" lastClr="000000"/>
                </a:solidFill>
                <a:miter lim="800000"/>
                <a:headEnd/>
                <a:tailEnd/>
              </a:ln>
              <a:extLst/>
            </p:spPr>
          </p:cxnSp>
          <p:sp>
            <p:nvSpPr>
              <p:cNvPr id="605" name="Trapezoid 604">
                <a:extLst>
                  <a:ext uri="{FF2B5EF4-FFF2-40B4-BE49-F238E27FC236}">
                    <a16:creationId xmlns:a16="http://schemas.microsoft.com/office/drawing/2014/main" id="{DF29F908-42F2-48E1-80DA-62ECFF83F929}"/>
                  </a:ext>
                </a:extLst>
              </p:cNvPr>
              <p:cNvSpPr/>
              <p:nvPr/>
            </p:nvSpPr>
            <p:spPr bwMode="auto">
              <a:xfrm rot="10800000">
                <a:off x="7396792" y="3327641"/>
                <a:ext cx="259421" cy="360815"/>
              </a:xfrm>
              <a:prstGeom prst="trapezoid">
                <a:avLst/>
              </a:prstGeom>
              <a:grpFill/>
              <a:ln w="9525">
                <a:solidFill>
                  <a:sysClr val="windowText" lastClr="000000"/>
                </a:solidFill>
                <a:miter lim="800000"/>
                <a:headEnd/>
                <a:tailEnd/>
              </a:ln>
            </p:spPr>
            <p:txBody>
              <a:bodyPr lIns="121789" tIns="60894" rIns="121789" bIns="60894">
                <a:spAutoFit/>
              </a:bodyPr>
              <a:lstStyle/>
              <a:p>
                <a:pPr marL="0" marR="0" lvl="0" indent="0" defTabSz="1217613" eaLnBrk="1" fontAlgn="auto" latinLnBrk="0" hangingPunct="1">
                  <a:lnSpc>
                    <a:spcPct val="100000"/>
                  </a:lnSpc>
                  <a:spcBef>
                    <a:spcPts val="0"/>
                  </a:spcBef>
                  <a:spcAft>
                    <a:spcPts val="0"/>
                  </a:spcAft>
                  <a:buClrTx/>
                  <a:buSzTx/>
                  <a:buFontTx/>
                  <a:buNone/>
                  <a:tabLst/>
                  <a:defRPr/>
                </a:pPr>
                <a:endParaRPr kumimoji="0" lang="en-CA" sz="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cxnSp>
            <p:nvCxnSpPr>
              <p:cNvPr id="606" name="Straight Connector 306">
                <a:extLst>
                  <a:ext uri="{FF2B5EF4-FFF2-40B4-BE49-F238E27FC236}">
                    <a16:creationId xmlns:a16="http://schemas.microsoft.com/office/drawing/2014/main" id="{D5D6B4DA-A725-4F14-99D1-8532D8092780}"/>
                  </a:ext>
                </a:extLst>
              </p:cNvPr>
              <p:cNvCxnSpPr>
                <a:cxnSpLocks noChangeShapeType="1"/>
              </p:cNvCxnSpPr>
              <p:nvPr/>
            </p:nvCxnSpPr>
            <p:spPr bwMode="auto">
              <a:xfrm>
                <a:off x="7468863" y="3452408"/>
                <a:ext cx="57740" cy="27812"/>
              </a:xfrm>
              <a:prstGeom prst="line">
                <a:avLst/>
              </a:prstGeom>
              <a:grpFill/>
              <a:ln w="9525">
                <a:solidFill>
                  <a:sysClr val="windowText" lastClr="000000"/>
                </a:solidFill>
                <a:miter lim="800000"/>
                <a:headEnd/>
                <a:tailEnd/>
              </a:ln>
              <a:extLst/>
            </p:spPr>
          </p:cxnSp>
          <p:cxnSp>
            <p:nvCxnSpPr>
              <p:cNvPr id="607" name="Straight Connector 307">
                <a:extLst>
                  <a:ext uri="{FF2B5EF4-FFF2-40B4-BE49-F238E27FC236}">
                    <a16:creationId xmlns:a16="http://schemas.microsoft.com/office/drawing/2014/main" id="{E78A28F5-270F-43E4-9384-9CFBC0892520}"/>
                  </a:ext>
                </a:extLst>
              </p:cNvPr>
              <p:cNvCxnSpPr>
                <a:cxnSpLocks noChangeShapeType="1"/>
              </p:cNvCxnSpPr>
              <p:nvPr/>
            </p:nvCxnSpPr>
            <p:spPr bwMode="auto">
              <a:xfrm flipV="1">
                <a:off x="7526602" y="3452408"/>
                <a:ext cx="57740" cy="27812"/>
              </a:xfrm>
              <a:prstGeom prst="line">
                <a:avLst/>
              </a:prstGeom>
              <a:grpFill/>
              <a:ln w="9525">
                <a:solidFill>
                  <a:sysClr val="windowText" lastClr="000000"/>
                </a:solidFill>
                <a:miter lim="800000"/>
                <a:headEnd/>
                <a:tailEnd/>
              </a:ln>
              <a:extLst/>
            </p:spPr>
          </p:cxnSp>
          <p:cxnSp>
            <p:nvCxnSpPr>
              <p:cNvPr id="608" name="Straight Connector 308">
                <a:extLst>
                  <a:ext uri="{FF2B5EF4-FFF2-40B4-BE49-F238E27FC236}">
                    <a16:creationId xmlns:a16="http://schemas.microsoft.com/office/drawing/2014/main" id="{8EB308DF-8804-4F4B-AA22-9094F946455A}"/>
                  </a:ext>
                </a:extLst>
              </p:cNvPr>
              <p:cNvCxnSpPr>
                <a:cxnSpLocks noChangeShapeType="1"/>
              </p:cNvCxnSpPr>
              <p:nvPr/>
            </p:nvCxnSpPr>
            <p:spPr bwMode="auto">
              <a:xfrm>
                <a:off x="7468863" y="3535846"/>
                <a:ext cx="57740" cy="27812"/>
              </a:xfrm>
              <a:prstGeom prst="line">
                <a:avLst/>
              </a:prstGeom>
              <a:grpFill/>
              <a:ln w="9525">
                <a:solidFill>
                  <a:sysClr val="windowText" lastClr="000000"/>
                </a:solidFill>
                <a:miter lim="800000"/>
                <a:headEnd/>
                <a:tailEnd/>
              </a:ln>
              <a:extLst/>
            </p:spPr>
          </p:cxnSp>
          <p:cxnSp>
            <p:nvCxnSpPr>
              <p:cNvPr id="609" name="Straight Connector 309">
                <a:extLst>
                  <a:ext uri="{FF2B5EF4-FFF2-40B4-BE49-F238E27FC236}">
                    <a16:creationId xmlns:a16="http://schemas.microsoft.com/office/drawing/2014/main" id="{28D8063D-BE60-4878-8242-74A1D1009F4F}"/>
                  </a:ext>
                </a:extLst>
              </p:cNvPr>
              <p:cNvCxnSpPr>
                <a:cxnSpLocks noChangeShapeType="1"/>
              </p:cNvCxnSpPr>
              <p:nvPr/>
            </p:nvCxnSpPr>
            <p:spPr bwMode="auto">
              <a:xfrm flipV="1">
                <a:off x="7526602" y="3535846"/>
                <a:ext cx="57740" cy="27812"/>
              </a:xfrm>
              <a:prstGeom prst="line">
                <a:avLst/>
              </a:prstGeom>
              <a:grpFill/>
              <a:ln w="9525">
                <a:solidFill>
                  <a:sysClr val="windowText" lastClr="000000"/>
                </a:solidFill>
                <a:miter lim="800000"/>
                <a:headEnd/>
                <a:tailEnd/>
              </a:ln>
              <a:extLst/>
            </p:spPr>
          </p:cxnSp>
          <p:sp>
            <p:nvSpPr>
              <p:cNvPr id="610" name="Trapezoid 609">
                <a:extLst>
                  <a:ext uri="{FF2B5EF4-FFF2-40B4-BE49-F238E27FC236}">
                    <a16:creationId xmlns:a16="http://schemas.microsoft.com/office/drawing/2014/main" id="{96A64BD5-4D22-4211-9550-52B4A8F469BB}"/>
                  </a:ext>
                </a:extLst>
              </p:cNvPr>
              <p:cNvSpPr/>
              <p:nvPr/>
            </p:nvSpPr>
            <p:spPr bwMode="auto">
              <a:xfrm rot="10800000">
                <a:off x="7701826" y="3327625"/>
                <a:ext cx="259827" cy="360815"/>
              </a:xfrm>
              <a:prstGeom prst="trapezoid">
                <a:avLst/>
              </a:prstGeom>
              <a:grpFill/>
              <a:ln w="9525">
                <a:solidFill>
                  <a:sysClr val="windowText" lastClr="000000"/>
                </a:solidFill>
                <a:miter lim="800000"/>
                <a:headEnd/>
                <a:tailEnd/>
              </a:ln>
            </p:spPr>
            <p:txBody>
              <a:bodyPr lIns="121789" tIns="60894" rIns="121789" bIns="60894">
                <a:spAutoFit/>
              </a:bodyPr>
              <a:lstStyle/>
              <a:p>
                <a:pPr marL="0" marR="0" lvl="0" indent="0" defTabSz="1217613" eaLnBrk="1" fontAlgn="auto" latinLnBrk="0" hangingPunct="1">
                  <a:lnSpc>
                    <a:spcPct val="100000"/>
                  </a:lnSpc>
                  <a:spcBef>
                    <a:spcPts val="0"/>
                  </a:spcBef>
                  <a:spcAft>
                    <a:spcPts val="0"/>
                  </a:spcAft>
                  <a:buClrTx/>
                  <a:buSzTx/>
                  <a:buFontTx/>
                  <a:buNone/>
                  <a:tabLst/>
                  <a:defRPr/>
                </a:pPr>
                <a:endParaRPr kumimoji="0" lang="en-CA" sz="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cxnSp>
            <p:nvCxnSpPr>
              <p:cNvPr id="611" name="Straight Connector 306">
                <a:extLst>
                  <a:ext uri="{FF2B5EF4-FFF2-40B4-BE49-F238E27FC236}">
                    <a16:creationId xmlns:a16="http://schemas.microsoft.com/office/drawing/2014/main" id="{A80139F7-B83F-4660-BFE7-3C053E70EDF4}"/>
                  </a:ext>
                </a:extLst>
              </p:cNvPr>
              <p:cNvCxnSpPr>
                <a:cxnSpLocks noChangeShapeType="1"/>
              </p:cNvCxnSpPr>
              <p:nvPr/>
            </p:nvCxnSpPr>
            <p:spPr bwMode="auto">
              <a:xfrm>
                <a:off x="7774001" y="3452408"/>
                <a:ext cx="57740" cy="27812"/>
              </a:xfrm>
              <a:prstGeom prst="line">
                <a:avLst/>
              </a:prstGeom>
              <a:grpFill/>
              <a:ln w="9525">
                <a:solidFill>
                  <a:sysClr val="windowText" lastClr="000000"/>
                </a:solidFill>
                <a:miter lim="800000"/>
                <a:headEnd/>
                <a:tailEnd/>
              </a:ln>
            </p:spPr>
          </p:cxnSp>
          <p:cxnSp>
            <p:nvCxnSpPr>
              <p:cNvPr id="612" name="Straight Connector 307">
                <a:extLst>
                  <a:ext uri="{FF2B5EF4-FFF2-40B4-BE49-F238E27FC236}">
                    <a16:creationId xmlns:a16="http://schemas.microsoft.com/office/drawing/2014/main" id="{2860F106-379D-4E73-B0B7-4AF4F6982FD5}"/>
                  </a:ext>
                </a:extLst>
              </p:cNvPr>
              <p:cNvCxnSpPr>
                <a:cxnSpLocks noChangeShapeType="1"/>
              </p:cNvCxnSpPr>
              <p:nvPr/>
            </p:nvCxnSpPr>
            <p:spPr bwMode="auto">
              <a:xfrm flipV="1">
                <a:off x="7831740" y="3452408"/>
                <a:ext cx="57740" cy="27812"/>
              </a:xfrm>
              <a:prstGeom prst="line">
                <a:avLst/>
              </a:prstGeom>
              <a:grpFill/>
              <a:ln w="9525">
                <a:solidFill>
                  <a:sysClr val="windowText" lastClr="000000"/>
                </a:solidFill>
                <a:miter lim="800000"/>
                <a:headEnd/>
                <a:tailEnd/>
              </a:ln>
            </p:spPr>
          </p:cxnSp>
          <p:cxnSp>
            <p:nvCxnSpPr>
              <p:cNvPr id="613" name="Straight Connector 308">
                <a:extLst>
                  <a:ext uri="{FF2B5EF4-FFF2-40B4-BE49-F238E27FC236}">
                    <a16:creationId xmlns:a16="http://schemas.microsoft.com/office/drawing/2014/main" id="{CCF06013-B8DE-4B50-8287-6E411AA0778D}"/>
                  </a:ext>
                </a:extLst>
              </p:cNvPr>
              <p:cNvCxnSpPr>
                <a:cxnSpLocks noChangeShapeType="1"/>
              </p:cNvCxnSpPr>
              <p:nvPr/>
            </p:nvCxnSpPr>
            <p:spPr bwMode="auto">
              <a:xfrm>
                <a:off x="7774001" y="3535846"/>
                <a:ext cx="57740" cy="27812"/>
              </a:xfrm>
              <a:prstGeom prst="line">
                <a:avLst/>
              </a:prstGeom>
              <a:grpFill/>
              <a:ln w="9525">
                <a:solidFill>
                  <a:sysClr val="windowText" lastClr="000000"/>
                </a:solidFill>
                <a:miter lim="800000"/>
                <a:headEnd/>
                <a:tailEnd/>
              </a:ln>
            </p:spPr>
          </p:cxnSp>
          <p:cxnSp>
            <p:nvCxnSpPr>
              <p:cNvPr id="614" name="Straight Connector 309">
                <a:extLst>
                  <a:ext uri="{FF2B5EF4-FFF2-40B4-BE49-F238E27FC236}">
                    <a16:creationId xmlns:a16="http://schemas.microsoft.com/office/drawing/2014/main" id="{57D57B32-0F51-40EB-9276-89CAD83CF32B}"/>
                  </a:ext>
                </a:extLst>
              </p:cNvPr>
              <p:cNvCxnSpPr>
                <a:cxnSpLocks noChangeShapeType="1"/>
              </p:cNvCxnSpPr>
              <p:nvPr/>
            </p:nvCxnSpPr>
            <p:spPr bwMode="auto">
              <a:xfrm flipV="1">
                <a:off x="7831740" y="3535846"/>
                <a:ext cx="57740" cy="27812"/>
              </a:xfrm>
              <a:prstGeom prst="line">
                <a:avLst/>
              </a:prstGeom>
              <a:grpFill/>
              <a:ln w="9525">
                <a:solidFill>
                  <a:sysClr val="windowText" lastClr="000000"/>
                </a:solidFill>
                <a:miter lim="800000"/>
                <a:headEnd/>
                <a:tailEnd/>
              </a:ln>
            </p:spPr>
          </p:cxnSp>
          <p:sp>
            <p:nvSpPr>
              <p:cNvPr id="615" name="Trapezoid 614">
                <a:extLst>
                  <a:ext uri="{FF2B5EF4-FFF2-40B4-BE49-F238E27FC236}">
                    <a16:creationId xmlns:a16="http://schemas.microsoft.com/office/drawing/2014/main" id="{1E595845-0686-470E-87A2-A32519812DDD}"/>
                  </a:ext>
                </a:extLst>
              </p:cNvPr>
              <p:cNvSpPr/>
              <p:nvPr/>
            </p:nvSpPr>
            <p:spPr bwMode="auto">
              <a:xfrm rot="10800000">
                <a:off x="8013292" y="3327626"/>
                <a:ext cx="259827" cy="360815"/>
              </a:xfrm>
              <a:prstGeom prst="trapezoid">
                <a:avLst/>
              </a:prstGeom>
              <a:grpFill/>
              <a:ln w="9525">
                <a:solidFill>
                  <a:sysClr val="windowText" lastClr="000000"/>
                </a:solidFill>
                <a:miter lim="800000"/>
                <a:headEnd/>
                <a:tailEnd/>
              </a:ln>
            </p:spPr>
            <p:txBody>
              <a:bodyPr lIns="121789" tIns="60894" rIns="121789" bIns="60894">
                <a:spAutoFit/>
              </a:bodyPr>
              <a:lstStyle/>
              <a:p>
                <a:pPr marL="0" marR="0" lvl="0" indent="0" defTabSz="1217613" eaLnBrk="1" fontAlgn="auto" latinLnBrk="0" hangingPunct="1">
                  <a:lnSpc>
                    <a:spcPct val="100000"/>
                  </a:lnSpc>
                  <a:spcBef>
                    <a:spcPts val="0"/>
                  </a:spcBef>
                  <a:spcAft>
                    <a:spcPts val="0"/>
                  </a:spcAft>
                  <a:buClrTx/>
                  <a:buSzTx/>
                  <a:buFontTx/>
                  <a:buNone/>
                  <a:tabLst/>
                  <a:defRPr/>
                </a:pPr>
                <a:endParaRPr kumimoji="0" lang="en-CA" sz="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cxnSp>
            <p:nvCxnSpPr>
              <p:cNvPr id="616" name="Straight Connector 306">
                <a:extLst>
                  <a:ext uri="{FF2B5EF4-FFF2-40B4-BE49-F238E27FC236}">
                    <a16:creationId xmlns:a16="http://schemas.microsoft.com/office/drawing/2014/main" id="{8E76008E-48D2-43EF-991D-925781583F85}"/>
                  </a:ext>
                </a:extLst>
              </p:cNvPr>
              <p:cNvCxnSpPr>
                <a:cxnSpLocks noChangeShapeType="1"/>
              </p:cNvCxnSpPr>
              <p:nvPr/>
            </p:nvCxnSpPr>
            <p:spPr bwMode="auto">
              <a:xfrm>
                <a:off x="8085466" y="3452408"/>
                <a:ext cx="57740" cy="27812"/>
              </a:xfrm>
              <a:prstGeom prst="line">
                <a:avLst/>
              </a:prstGeom>
              <a:grpFill/>
              <a:ln w="9525">
                <a:solidFill>
                  <a:sysClr val="windowText" lastClr="000000"/>
                </a:solidFill>
                <a:miter lim="800000"/>
                <a:headEnd/>
                <a:tailEnd/>
              </a:ln>
            </p:spPr>
          </p:cxnSp>
          <p:cxnSp>
            <p:nvCxnSpPr>
              <p:cNvPr id="617" name="Straight Connector 307">
                <a:extLst>
                  <a:ext uri="{FF2B5EF4-FFF2-40B4-BE49-F238E27FC236}">
                    <a16:creationId xmlns:a16="http://schemas.microsoft.com/office/drawing/2014/main" id="{37535BB4-5053-4308-8051-31375DB6C456}"/>
                  </a:ext>
                </a:extLst>
              </p:cNvPr>
              <p:cNvCxnSpPr>
                <a:cxnSpLocks noChangeShapeType="1"/>
              </p:cNvCxnSpPr>
              <p:nvPr/>
            </p:nvCxnSpPr>
            <p:spPr bwMode="auto">
              <a:xfrm flipV="1">
                <a:off x="8143206" y="3452408"/>
                <a:ext cx="57740" cy="27812"/>
              </a:xfrm>
              <a:prstGeom prst="line">
                <a:avLst/>
              </a:prstGeom>
              <a:grpFill/>
              <a:ln w="9525">
                <a:solidFill>
                  <a:sysClr val="windowText" lastClr="000000"/>
                </a:solidFill>
                <a:miter lim="800000"/>
                <a:headEnd/>
                <a:tailEnd/>
              </a:ln>
            </p:spPr>
          </p:cxnSp>
          <p:cxnSp>
            <p:nvCxnSpPr>
              <p:cNvPr id="618" name="Straight Connector 308">
                <a:extLst>
                  <a:ext uri="{FF2B5EF4-FFF2-40B4-BE49-F238E27FC236}">
                    <a16:creationId xmlns:a16="http://schemas.microsoft.com/office/drawing/2014/main" id="{D50E54D5-F7E6-4945-9173-02870AF82904}"/>
                  </a:ext>
                </a:extLst>
              </p:cNvPr>
              <p:cNvCxnSpPr>
                <a:cxnSpLocks noChangeShapeType="1"/>
              </p:cNvCxnSpPr>
              <p:nvPr/>
            </p:nvCxnSpPr>
            <p:spPr bwMode="auto">
              <a:xfrm>
                <a:off x="8085466" y="3535846"/>
                <a:ext cx="57740" cy="27812"/>
              </a:xfrm>
              <a:prstGeom prst="line">
                <a:avLst/>
              </a:prstGeom>
              <a:grpFill/>
              <a:ln w="9525">
                <a:solidFill>
                  <a:sysClr val="windowText" lastClr="000000"/>
                </a:solidFill>
                <a:miter lim="800000"/>
                <a:headEnd/>
                <a:tailEnd/>
              </a:ln>
            </p:spPr>
          </p:cxnSp>
          <p:cxnSp>
            <p:nvCxnSpPr>
              <p:cNvPr id="619" name="Straight Connector 309">
                <a:extLst>
                  <a:ext uri="{FF2B5EF4-FFF2-40B4-BE49-F238E27FC236}">
                    <a16:creationId xmlns:a16="http://schemas.microsoft.com/office/drawing/2014/main" id="{C782E157-ABB3-435C-88F8-4C7D6EC05C2F}"/>
                  </a:ext>
                </a:extLst>
              </p:cNvPr>
              <p:cNvCxnSpPr>
                <a:cxnSpLocks noChangeShapeType="1"/>
              </p:cNvCxnSpPr>
              <p:nvPr/>
            </p:nvCxnSpPr>
            <p:spPr bwMode="auto">
              <a:xfrm flipV="1">
                <a:off x="8143206" y="3535846"/>
                <a:ext cx="57740" cy="27812"/>
              </a:xfrm>
              <a:prstGeom prst="line">
                <a:avLst/>
              </a:prstGeom>
              <a:grpFill/>
              <a:ln w="9525">
                <a:solidFill>
                  <a:sysClr val="windowText" lastClr="000000"/>
                </a:solidFill>
                <a:miter lim="800000"/>
                <a:headEnd/>
                <a:tailEnd/>
              </a:ln>
            </p:spPr>
          </p:cxnSp>
          <p:sp>
            <p:nvSpPr>
              <p:cNvPr id="620" name="Trapezoid 619">
                <a:extLst>
                  <a:ext uri="{FF2B5EF4-FFF2-40B4-BE49-F238E27FC236}">
                    <a16:creationId xmlns:a16="http://schemas.microsoft.com/office/drawing/2014/main" id="{759F0A21-2465-42A9-A11D-DB51153C2A67}"/>
                  </a:ext>
                </a:extLst>
              </p:cNvPr>
              <p:cNvSpPr/>
              <p:nvPr/>
            </p:nvSpPr>
            <p:spPr bwMode="auto">
              <a:xfrm rot="10800000">
                <a:off x="8320784" y="3327626"/>
                <a:ext cx="259827" cy="360815"/>
              </a:xfrm>
              <a:prstGeom prst="trapezoid">
                <a:avLst/>
              </a:prstGeom>
              <a:grpFill/>
              <a:ln w="9525">
                <a:solidFill>
                  <a:sysClr val="windowText" lastClr="000000"/>
                </a:solidFill>
                <a:miter lim="800000"/>
                <a:headEnd/>
                <a:tailEnd/>
              </a:ln>
            </p:spPr>
            <p:txBody>
              <a:bodyPr lIns="121789" tIns="60894" rIns="121789" bIns="60894">
                <a:spAutoFit/>
              </a:bodyPr>
              <a:lstStyle/>
              <a:p>
                <a:pPr marL="0" marR="0" lvl="0" indent="0" defTabSz="1217613" eaLnBrk="1" fontAlgn="auto" latinLnBrk="0" hangingPunct="1">
                  <a:lnSpc>
                    <a:spcPct val="100000"/>
                  </a:lnSpc>
                  <a:spcBef>
                    <a:spcPts val="0"/>
                  </a:spcBef>
                  <a:spcAft>
                    <a:spcPts val="0"/>
                  </a:spcAft>
                  <a:buClrTx/>
                  <a:buSzTx/>
                  <a:buFontTx/>
                  <a:buNone/>
                  <a:tabLst/>
                  <a:defRPr/>
                </a:pPr>
                <a:endParaRPr kumimoji="0" lang="en-CA" sz="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cxnSp>
            <p:nvCxnSpPr>
              <p:cNvPr id="621" name="Straight Connector 306">
                <a:extLst>
                  <a:ext uri="{FF2B5EF4-FFF2-40B4-BE49-F238E27FC236}">
                    <a16:creationId xmlns:a16="http://schemas.microsoft.com/office/drawing/2014/main" id="{F9887278-1B16-437E-AB17-E5286C99D49C}"/>
                  </a:ext>
                </a:extLst>
              </p:cNvPr>
              <p:cNvCxnSpPr>
                <a:cxnSpLocks noChangeShapeType="1"/>
              </p:cNvCxnSpPr>
              <p:nvPr/>
            </p:nvCxnSpPr>
            <p:spPr bwMode="auto">
              <a:xfrm>
                <a:off x="8392959" y="3452408"/>
                <a:ext cx="57740" cy="27812"/>
              </a:xfrm>
              <a:prstGeom prst="line">
                <a:avLst/>
              </a:prstGeom>
              <a:grpFill/>
              <a:ln w="9525">
                <a:solidFill>
                  <a:sysClr val="windowText" lastClr="000000"/>
                </a:solidFill>
                <a:miter lim="800000"/>
                <a:headEnd/>
                <a:tailEnd/>
              </a:ln>
            </p:spPr>
          </p:cxnSp>
          <p:cxnSp>
            <p:nvCxnSpPr>
              <p:cNvPr id="622" name="Straight Connector 307">
                <a:extLst>
                  <a:ext uri="{FF2B5EF4-FFF2-40B4-BE49-F238E27FC236}">
                    <a16:creationId xmlns:a16="http://schemas.microsoft.com/office/drawing/2014/main" id="{FCDDC902-062B-4CA8-AB3E-781F640901E8}"/>
                  </a:ext>
                </a:extLst>
              </p:cNvPr>
              <p:cNvCxnSpPr>
                <a:cxnSpLocks noChangeShapeType="1"/>
              </p:cNvCxnSpPr>
              <p:nvPr/>
            </p:nvCxnSpPr>
            <p:spPr bwMode="auto">
              <a:xfrm flipV="1">
                <a:off x="8450698" y="3452408"/>
                <a:ext cx="57740" cy="27812"/>
              </a:xfrm>
              <a:prstGeom prst="line">
                <a:avLst/>
              </a:prstGeom>
              <a:grpFill/>
              <a:ln w="9525">
                <a:solidFill>
                  <a:sysClr val="windowText" lastClr="000000"/>
                </a:solidFill>
                <a:miter lim="800000"/>
                <a:headEnd/>
                <a:tailEnd/>
              </a:ln>
            </p:spPr>
          </p:cxnSp>
          <p:cxnSp>
            <p:nvCxnSpPr>
              <p:cNvPr id="623" name="Straight Connector 308">
                <a:extLst>
                  <a:ext uri="{FF2B5EF4-FFF2-40B4-BE49-F238E27FC236}">
                    <a16:creationId xmlns:a16="http://schemas.microsoft.com/office/drawing/2014/main" id="{1650DCF5-3C33-4BF2-BD29-5DE0E2934258}"/>
                  </a:ext>
                </a:extLst>
              </p:cNvPr>
              <p:cNvCxnSpPr>
                <a:cxnSpLocks noChangeShapeType="1"/>
              </p:cNvCxnSpPr>
              <p:nvPr/>
            </p:nvCxnSpPr>
            <p:spPr bwMode="auto">
              <a:xfrm>
                <a:off x="8392959" y="3535846"/>
                <a:ext cx="57740" cy="27812"/>
              </a:xfrm>
              <a:prstGeom prst="line">
                <a:avLst/>
              </a:prstGeom>
              <a:grpFill/>
              <a:ln w="9525">
                <a:solidFill>
                  <a:sysClr val="windowText" lastClr="000000"/>
                </a:solidFill>
                <a:miter lim="800000"/>
                <a:headEnd/>
                <a:tailEnd/>
              </a:ln>
            </p:spPr>
          </p:cxnSp>
          <p:cxnSp>
            <p:nvCxnSpPr>
              <p:cNvPr id="624" name="Straight Connector 309">
                <a:extLst>
                  <a:ext uri="{FF2B5EF4-FFF2-40B4-BE49-F238E27FC236}">
                    <a16:creationId xmlns:a16="http://schemas.microsoft.com/office/drawing/2014/main" id="{4D5F85AF-7617-4A83-894C-10C2818715A9}"/>
                  </a:ext>
                </a:extLst>
              </p:cNvPr>
              <p:cNvCxnSpPr>
                <a:cxnSpLocks noChangeShapeType="1"/>
              </p:cNvCxnSpPr>
              <p:nvPr/>
            </p:nvCxnSpPr>
            <p:spPr bwMode="auto">
              <a:xfrm flipV="1">
                <a:off x="8450698" y="3535846"/>
                <a:ext cx="57740" cy="27812"/>
              </a:xfrm>
              <a:prstGeom prst="line">
                <a:avLst/>
              </a:prstGeom>
              <a:grpFill/>
              <a:ln w="9525">
                <a:solidFill>
                  <a:sysClr val="windowText" lastClr="000000"/>
                </a:solidFill>
                <a:miter lim="800000"/>
                <a:headEnd/>
                <a:tailEnd/>
              </a:ln>
            </p:spPr>
          </p:cxnSp>
          <p:sp>
            <p:nvSpPr>
              <p:cNvPr id="625" name="Trapezoid 624">
                <a:extLst>
                  <a:ext uri="{FF2B5EF4-FFF2-40B4-BE49-F238E27FC236}">
                    <a16:creationId xmlns:a16="http://schemas.microsoft.com/office/drawing/2014/main" id="{0D197628-28D9-4A8F-B894-55D963E4BF4E}"/>
                  </a:ext>
                </a:extLst>
              </p:cNvPr>
              <p:cNvSpPr/>
              <p:nvPr/>
            </p:nvSpPr>
            <p:spPr bwMode="auto">
              <a:xfrm rot="10800000">
                <a:off x="8620026" y="3327626"/>
                <a:ext cx="259827" cy="360815"/>
              </a:xfrm>
              <a:prstGeom prst="trapezoid">
                <a:avLst/>
              </a:prstGeom>
              <a:grpFill/>
              <a:ln w="9525">
                <a:solidFill>
                  <a:sysClr val="windowText" lastClr="000000"/>
                </a:solidFill>
                <a:miter lim="800000"/>
                <a:headEnd/>
                <a:tailEnd/>
              </a:ln>
            </p:spPr>
            <p:txBody>
              <a:bodyPr lIns="121789" tIns="60894" rIns="121789" bIns="60894">
                <a:spAutoFit/>
              </a:bodyPr>
              <a:lstStyle/>
              <a:p>
                <a:pPr marL="0" marR="0" lvl="0" indent="0" defTabSz="1217613" eaLnBrk="1" fontAlgn="auto" latinLnBrk="0" hangingPunct="1">
                  <a:lnSpc>
                    <a:spcPct val="100000"/>
                  </a:lnSpc>
                  <a:spcBef>
                    <a:spcPts val="0"/>
                  </a:spcBef>
                  <a:spcAft>
                    <a:spcPts val="0"/>
                  </a:spcAft>
                  <a:buClrTx/>
                  <a:buSzTx/>
                  <a:buFontTx/>
                  <a:buNone/>
                  <a:tabLst/>
                  <a:defRPr/>
                </a:pPr>
                <a:endParaRPr kumimoji="0" lang="en-CA" sz="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cxnSp>
            <p:nvCxnSpPr>
              <p:cNvPr id="626" name="Straight Connector 306">
                <a:extLst>
                  <a:ext uri="{FF2B5EF4-FFF2-40B4-BE49-F238E27FC236}">
                    <a16:creationId xmlns:a16="http://schemas.microsoft.com/office/drawing/2014/main" id="{62233460-021D-4BD3-9C86-579F109B4DD1}"/>
                  </a:ext>
                </a:extLst>
              </p:cNvPr>
              <p:cNvCxnSpPr>
                <a:cxnSpLocks noChangeShapeType="1"/>
              </p:cNvCxnSpPr>
              <p:nvPr/>
            </p:nvCxnSpPr>
            <p:spPr bwMode="auto">
              <a:xfrm>
                <a:off x="8692201" y="3452408"/>
                <a:ext cx="57740" cy="27812"/>
              </a:xfrm>
              <a:prstGeom prst="line">
                <a:avLst/>
              </a:prstGeom>
              <a:grpFill/>
              <a:ln w="9525">
                <a:solidFill>
                  <a:sysClr val="windowText" lastClr="000000"/>
                </a:solidFill>
                <a:miter lim="800000"/>
                <a:headEnd/>
                <a:tailEnd/>
              </a:ln>
            </p:spPr>
          </p:cxnSp>
          <p:cxnSp>
            <p:nvCxnSpPr>
              <p:cNvPr id="627" name="Straight Connector 307">
                <a:extLst>
                  <a:ext uri="{FF2B5EF4-FFF2-40B4-BE49-F238E27FC236}">
                    <a16:creationId xmlns:a16="http://schemas.microsoft.com/office/drawing/2014/main" id="{B5021A3C-B026-4E29-A565-79A2D9CEE40A}"/>
                  </a:ext>
                </a:extLst>
              </p:cNvPr>
              <p:cNvCxnSpPr>
                <a:cxnSpLocks noChangeShapeType="1"/>
              </p:cNvCxnSpPr>
              <p:nvPr/>
            </p:nvCxnSpPr>
            <p:spPr bwMode="auto">
              <a:xfrm flipV="1">
                <a:off x="8749940" y="3452408"/>
                <a:ext cx="57740" cy="27812"/>
              </a:xfrm>
              <a:prstGeom prst="line">
                <a:avLst/>
              </a:prstGeom>
              <a:grpFill/>
              <a:ln w="9525">
                <a:solidFill>
                  <a:sysClr val="windowText" lastClr="000000"/>
                </a:solidFill>
                <a:miter lim="800000"/>
                <a:headEnd/>
                <a:tailEnd/>
              </a:ln>
            </p:spPr>
          </p:cxnSp>
          <p:cxnSp>
            <p:nvCxnSpPr>
              <p:cNvPr id="628" name="Straight Connector 308">
                <a:extLst>
                  <a:ext uri="{FF2B5EF4-FFF2-40B4-BE49-F238E27FC236}">
                    <a16:creationId xmlns:a16="http://schemas.microsoft.com/office/drawing/2014/main" id="{07E9D99F-C4D8-41A1-ADEB-B8D9E9D95266}"/>
                  </a:ext>
                </a:extLst>
              </p:cNvPr>
              <p:cNvCxnSpPr>
                <a:cxnSpLocks noChangeShapeType="1"/>
              </p:cNvCxnSpPr>
              <p:nvPr/>
            </p:nvCxnSpPr>
            <p:spPr bwMode="auto">
              <a:xfrm>
                <a:off x="8692201" y="3535846"/>
                <a:ext cx="57740" cy="27812"/>
              </a:xfrm>
              <a:prstGeom prst="line">
                <a:avLst/>
              </a:prstGeom>
              <a:grpFill/>
              <a:ln w="9525">
                <a:solidFill>
                  <a:sysClr val="windowText" lastClr="000000"/>
                </a:solidFill>
                <a:miter lim="800000"/>
                <a:headEnd/>
                <a:tailEnd/>
              </a:ln>
            </p:spPr>
          </p:cxnSp>
          <p:cxnSp>
            <p:nvCxnSpPr>
              <p:cNvPr id="629" name="Straight Connector 309">
                <a:extLst>
                  <a:ext uri="{FF2B5EF4-FFF2-40B4-BE49-F238E27FC236}">
                    <a16:creationId xmlns:a16="http://schemas.microsoft.com/office/drawing/2014/main" id="{333A7824-2E51-44E0-BEC5-1CC267B98DBD}"/>
                  </a:ext>
                </a:extLst>
              </p:cNvPr>
              <p:cNvCxnSpPr>
                <a:cxnSpLocks noChangeShapeType="1"/>
              </p:cNvCxnSpPr>
              <p:nvPr/>
            </p:nvCxnSpPr>
            <p:spPr bwMode="auto">
              <a:xfrm flipV="1">
                <a:off x="8749940" y="3535846"/>
                <a:ext cx="57740" cy="27812"/>
              </a:xfrm>
              <a:prstGeom prst="line">
                <a:avLst/>
              </a:prstGeom>
              <a:grpFill/>
              <a:ln w="9525">
                <a:solidFill>
                  <a:sysClr val="windowText" lastClr="000000"/>
                </a:solidFill>
                <a:miter lim="800000"/>
                <a:headEnd/>
                <a:tailEnd/>
              </a:ln>
            </p:spPr>
          </p:cxnSp>
        </p:grpSp>
        <p:grpSp>
          <p:nvGrpSpPr>
            <p:cNvPr id="463" name="Group 462">
              <a:extLst>
                <a:ext uri="{FF2B5EF4-FFF2-40B4-BE49-F238E27FC236}">
                  <a16:creationId xmlns:a16="http://schemas.microsoft.com/office/drawing/2014/main" id="{6587A50E-6594-4548-8743-D1A000AD9AB1}"/>
                </a:ext>
              </a:extLst>
            </p:cNvPr>
            <p:cNvGrpSpPr/>
            <p:nvPr/>
          </p:nvGrpSpPr>
          <p:grpSpPr>
            <a:xfrm>
              <a:off x="3042453" y="2816093"/>
              <a:ext cx="1263668" cy="322044"/>
              <a:chOff x="2555776" y="2511456"/>
              <a:chExt cx="1126643" cy="368932"/>
            </a:xfrm>
          </p:grpSpPr>
          <p:sp>
            <p:nvSpPr>
              <p:cNvPr id="575" name="Rectangle 540">
                <a:extLst>
                  <a:ext uri="{FF2B5EF4-FFF2-40B4-BE49-F238E27FC236}">
                    <a16:creationId xmlns:a16="http://schemas.microsoft.com/office/drawing/2014/main" id="{76A31BD5-E964-4A69-B051-AA0D4FB2D449}"/>
                  </a:ext>
                </a:extLst>
              </p:cNvPr>
              <p:cNvSpPr>
                <a:spLocks noChangeArrowheads="1"/>
              </p:cNvSpPr>
              <p:nvPr/>
            </p:nvSpPr>
            <p:spPr bwMode="auto">
              <a:xfrm>
                <a:off x="2555776" y="2511456"/>
                <a:ext cx="1126643" cy="368932"/>
              </a:xfrm>
              <a:prstGeom prst="rect">
                <a:avLst/>
              </a:prstGeom>
              <a:noFill/>
              <a:ln w="9525" algn="ctr">
                <a:solidFill>
                  <a:sysClr val="windowText" lastClr="000000"/>
                </a:solidFill>
                <a:round/>
                <a:headEnd/>
                <a:tailEnd/>
              </a:ln>
            </p:spPr>
            <p:txBody>
              <a:bodyPr wrap="none" lIns="121789" tIns="60894" rIns="121789" bIns="60894" anchor="ct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grpSp>
            <p:nvGrpSpPr>
              <p:cNvPr id="576" name="Group 575">
                <a:extLst>
                  <a:ext uri="{FF2B5EF4-FFF2-40B4-BE49-F238E27FC236}">
                    <a16:creationId xmlns:a16="http://schemas.microsoft.com/office/drawing/2014/main" id="{DAEB47F6-26D2-476D-B457-34E0BE3ACE25}"/>
                  </a:ext>
                </a:extLst>
              </p:cNvPr>
              <p:cNvGrpSpPr/>
              <p:nvPr/>
            </p:nvGrpSpPr>
            <p:grpSpPr>
              <a:xfrm>
                <a:off x="2555776" y="2576228"/>
                <a:ext cx="1126643" cy="246451"/>
                <a:chOff x="2610133" y="2576228"/>
                <a:chExt cx="1126643" cy="246451"/>
              </a:xfrm>
            </p:grpSpPr>
            <p:sp>
              <p:nvSpPr>
                <p:cNvPr id="577" name="Rectangle 540">
                  <a:extLst>
                    <a:ext uri="{FF2B5EF4-FFF2-40B4-BE49-F238E27FC236}">
                      <a16:creationId xmlns:a16="http://schemas.microsoft.com/office/drawing/2014/main" id="{EF05C8DD-E309-4640-AC84-8E0E97BE02AF}"/>
                    </a:ext>
                  </a:extLst>
                </p:cNvPr>
                <p:cNvSpPr>
                  <a:spLocks noChangeArrowheads="1"/>
                </p:cNvSpPr>
                <p:nvPr/>
              </p:nvSpPr>
              <p:spPr bwMode="auto">
                <a:xfrm>
                  <a:off x="2610133" y="2576228"/>
                  <a:ext cx="1126643" cy="246451"/>
                </a:xfrm>
                <a:prstGeom prst="rect">
                  <a:avLst/>
                </a:prstGeom>
                <a:gradFill flip="none" rotWithShape="1">
                  <a:gsLst>
                    <a:gs pos="0">
                      <a:srgbClr val="C0504D">
                        <a:lumMod val="40000"/>
                        <a:lumOff val="60000"/>
                      </a:srgbClr>
                    </a:gs>
                    <a:gs pos="100000">
                      <a:srgbClr val="4F81BD">
                        <a:lumMod val="40000"/>
                        <a:lumOff val="60000"/>
                        <a:shade val="100000"/>
                        <a:satMod val="115000"/>
                      </a:srgbClr>
                    </a:gs>
                  </a:gsLst>
                  <a:lin ang="10800000" scaled="1"/>
                  <a:tileRect/>
                </a:gradFill>
                <a:ln w="9525" algn="ctr">
                  <a:solidFill>
                    <a:sysClr val="windowText" lastClr="000000"/>
                  </a:solidFill>
                  <a:round/>
                  <a:headEnd/>
                  <a:tailEnd/>
                </a:ln>
              </p:spPr>
              <p:txBody>
                <a:bodyPr wrap="none" lIns="121789" tIns="60894" rIns="121789" bIns="60894" anchor="ct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cxnSp>
              <p:nvCxnSpPr>
                <p:cNvPr id="578" name="Straight Connector 577">
                  <a:extLst>
                    <a:ext uri="{FF2B5EF4-FFF2-40B4-BE49-F238E27FC236}">
                      <a16:creationId xmlns:a16="http://schemas.microsoft.com/office/drawing/2014/main" id="{8C4035A6-C4E4-480A-B8AA-7BC246377A79}"/>
                    </a:ext>
                  </a:extLst>
                </p:cNvPr>
                <p:cNvCxnSpPr/>
                <p:nvPr/>
              </p:nvCxnSpPr>
              <p:spPr>
                <a:xfrm flipV="1">
                  <a:off x="2771800" y="2733229"/>
                  <a:ext cx="0" cy="89450"/>
                </a:xfrm>
                <a:prstGeom prst="line">
                  <a:avLst/>
                </a:prstGeom>
                <a:solidFill>
                  <a:sysClr val="window" lastClr="FFFFFF">
                    <a:lumMod val="75000"/>
                  </a:sysClr>
                </a:solidFill>
                <a:ln w="9525" algn="ctr">
                  <a:solidFill>
                    <a:sysClr val="windowText" lastClr="000000"/>
                  </a:solidFill>
                  <a:round/>
                  <a:headEnd/>
                  <a:tailEnd/>
                </a:ln>
              </p:spPr>
            </p:cxnSp>
            <p:cxnSp>
              <p:nvCxnSpPr>
                <p:cNvPr id="579" name="Straight Connector 578">
                  <a:extLst>
                    <a:ext uri="{FF2B5EF4-FFF2-40B4-BE49-F238E27FC236}">
                      <a16:creationId xmlns:a16="http://schemas.microsoft.com/office/drawing/2014/main" id="{CD2DC1B6-CF8E-4802-A429-1FCDBD335782}"/>
                    </a:ext>
                  </a:extLst>
                </p:cNvPr>
                <p:cNvCxnSpPr/>
                <p:nvPr/>
              </p:nvCxnSpPr>
              <p:spPr>
                <a:xfrm flipV="1">
                  <a:off x="2953763" y="2733229"/>
                  <a:ext cx="0" cy="89450"/>
                </a:xfrm>
                <a:prstGeom prst="line">
                  <a:avLst/>
                </a:prstGeom>
                <a:solidFill>
                  <a:sysClr val="window" lastClr="FFFFFF">
                    <a:lumMod val="75000"/>
                  </a:sysClr>
                </a:solidFill>
                <a:ln w="9525" algn="ctr">
                  <a:solidFill>
                    <a:sysClr val="windowText" lastClr="000000"/>
                  </a:solidFill>
                  <a:round/>
                  <a:headEnd/>
                  <a:tailEnd/>
                </a:ln>
              </p:spPr>
            </p:cxnSp>
            <p:cxnSp>
              <p:nvCxnSpPr>
                <p:cNvPr id="580" name="Straight Connector 579">
                  <a:extLst>
                    <a:ext uri="{FF2B5EF4-FFF2-40B4-BE49-F238E27FC236}">
                      <a16:creationId xmlns:a16="http://schemas.microsoft.com/office/drawing/2014/main" id="{D2A4DAE8-B77C-49BC-AAF4-F0A25C496167}"/>
                    </a:ext>
                  </a:extLst>
                </p:cNvPr>
                <p:cNvCxnSpPr/>
                <p:nvPr/>
              </p:nvCxnSpPr>
              <p:spPr>
                <a:xfrm flipV="1">
                  <a:off x="3121475" y="2733229"/>
                  <a:ext cx="0" cy="89450"/>
                </a:xfrm>
                <a:prstGeom prst="line">
                  <a:avLst/>
                </a:prstGeom>
                <a:solidFill>
                  <a:sysClr val="window" lastClr="FFFFFF">
                    <a:lumMod val="75000"/>
                  </a:sysClr>
                </a:solidFill>
                <a:ln w="9525" algn="ctr">
                  <a:solidFill>
                    <a:sysClr val="windowText" lastClr="000000"/>
                  </a:solidFill>
                  <a:round/>
                  <a:headEnd/>
                  <a:tailEnd/>
                </a:ln>
              </p:spPr>
            </p:cxnSp>
            <p:cxnSp>
              <p:nvCxnSpPr>
                <p:cNvPr id="581" name="Straight Connector 580">
                  <a:extLst>
                    <a:ext uri="{FF2B5EF4-FFF2-40B4-BE49-F238E27FC236}">
                      <a16:creationId xmlns:a16="http://schemas.microsoft.com/office/drawing/2014/main" id="{DB4DD1F3-9E16-4184-892A-AC2996297295}"/>
                    </a:ext>
                  </a:extLst>
                </p:cNvPr>
                <p:cNvCxnSpPr/>
                <p:nvPr/>
              </p:nvCxnSpPr>
              <p:spPr>
                <a:xfrm flipV="1">
                  <a:off x="3303438" y="2733229"/>
                  <a:ext cx="0" cy="89450"/>
                </a:xfrm>
                <a:prstGeom prst="line">
                  <a:avLst/>
                </a:prstGeom>
                <a:solidFill>
                  <a:sysClr val="window" lastClr="FFFFFF">
                    <a:lumMod val="75000"/>
                  </a:sysClr>
                </a:solidFill>
                <a:ln w="9525" algn="ctr">
                  <a:solidFill>
                    <a:sysClr val="windowText" lastClr="000000"/>
                  </a:solidFill>
                  <a:round/>
                  <a:headEnd/>
                  <a:tailEnd/>
                </a:ln>
              </p:spPr>
            </p:cxnSp>
            <p:cxnSp>
              <p:nvCxnSpPr>
                <p:cNvPr id="582" name="Straight Connector 581">
                  <a:extLst>
                    <a:ext uri="{FF2B5EF4-FFF2-40B4-BE49-F238E27FC236}">
                      <a16:creationId xmlns:a16="http://schemas.microsoft.com/office/drawing/2014/main" id="{721CA774-5F35-4A8D-A5F2-B4BAE7713BE7}"/>
                    </a:ext>
                  </a:extLst>
                </p:cNvPr>
                <p:cNvCxnSpPr/>
                <p:nvPr/>
              </p:nvCxnSpPr>
              <p:spPr>
                <a:xfrm flipV="1">
                  <a:off x="3475817" y="2733229"/>
                  <a:ext cx="0" cy="89450"/>
                </a:xfrm>
                <a:prstGeom prst="line">
                  <a:avLst/>
                </a:prstGeom>
                <a:solidFill>
                  <a:sysClr val="window" lastClr="FFFFFF">
                    <a:lumMod val="75000"/>
                  </a:sysClr>
                </a:solidFill>
                <a:ln w="9525" algn="ctr">
                  <a:solidFill>
                    <a:sysClr val="windowText" lastClr="000000"/>
                  </a:solidFill>
                  <a:round/>
                  <a:headEnd/>
                  <a:tailEnd/>
                </a:ln>
              </p:spPr>
            </p:cxnSp>
            <p:cxnSp>
              <p:nvCxnSpPr>
                <p:cNvPr id="583" name="Straight Connector 582">
                  <a:extLst>
                    <a:ext uri="{FF2B5EF4-FFF2-40B4-BE49-F238E27FC236}">
                      <a16:creationId xmlns:a16="http://schemas.microsoft.com/office/drawing/2014/main" id="{3A304F3C-8B39-4B24-ABA0-C0451F13AA3B}"/>
                    </a:ext>
                  </a:extLst>
                </p:cNvPr>
                <p:cNvCxnSpPr/>
                <p:nvPr/>
              </p:nvCxnSpPr>
              <p:spPr>
                <a:xfrm flipV="1">
                  <a:off x="3657780" y="2733229"/>
                  <a:ext cx="0" cy="89450"/>
                </a:xfrm>
                <a:prstGeom prst="line">
                  <a:avLst/>
                </a:prstGeom>
                <a:solidFill>
                  <a:sysClr val="window" lastClr="FFFFFF">
                    <a:lumMod val="75000"/>
                  </a:sysClr>
                </a:solidFill>
                <a:ln w="9525" algn="ctr">
                  <a:solidFill>
                    <a:sysClr val="windowText" lastClr="000000"/>
                  </a:solidFill>
                  <a:round/>
                  <a:headEnd/>
                  <a:tailEnd/>
                </a:ln>
              </p:spPr>
            </p:cxnSp>
            <p:cxnSp>
              <p:nvCxnSpPr>
                <p:cNvPr id="584" name="Straight Connector 583">
                  <a:extLst>
                    <a:ext uri="{FF2B5EF4-FFF2-40B4-BE49-F238E27FC236}">
                      <a16:creationId xmlns:a16="http://schemas.microsoft.com/office/drawing/2014/main" id="{0243267E-BAAB-41A9-A450-577416FA6EEA}"/>
                    </a:ext>
                  </a:extLst>
                </p:cNvPr>
                <p:cNvCxnSpPr/>
                <p:nvPr/>
              </p:nvCxnSpPr>
              <p:spPr>
                <a:xfrm flipV="1">
                  <a:off x="2685528" y="2576228"/>
                  <a:ext cx="0" cy="89450"/>
                </a:xfrm>
                <a:prstGeom prst="line">
                  <a:avLst/>
                </a:prstGeom>
                <a:solidFill>
                  <a:sysClr val="window" lastClr="FFFFFF">
                    <a:lumMod val="75000"/>
                  </a:sysClr>
                </a:solidFill>
                <a:ln w="9525" algn="ctr">
                  <a:solidFill>
                    <a:sysClr val="windowText" lastClr="000000"/>
                  </a:solidFill>
                  <a:round/>
                  <a:headEnd/>
                  <a:tailEnd/>
                </a:ln>
              </p:spPr>
            </p:cxnSp>
            <p:cxnSp>
              <p:nvCxnSpPr>
                <p:cNvPr id="585" name="Straight Connector 584">
                  <a:extLst>
                    <a:ext uri="{FF2B5EF4-FFF2-40B4-BE49-F238E27FC236}">
                      <a16:creationId xmlns:a16="http://schemas.microsoft.com/office/drawing/2014/main" id="{65853547-42EE-45AD-9966-D599EC1F8541}"/>
                    </a:ext>
                  </a:extLst>
                </p:cNvPr>
                <p:cNvCxnSpPr/>
                <p:nvPr/>
              </p:nvCxnSpPr>
              <p:spPr>
                <a:xfrm flipV="1">
                  <a:off x="2867491" y="2576228"/>
                  <a:ext cx="0" cy="89450"/>
                </a:xfrm>
                <a:prstGeom prst="line">
                  <a:avLst/>
                </a:prstGeom>
                <a:solidFill>
                  <a:sysClr val="window" lastClr="FFFFFF">
                    <a:lumMod val="75000"/>
                  </a:sysClr>
                </a:solidFill>
                <a:ln w="9525" algn="ctr">
                  <a:solidFill>
                    <a:sysClr val="windowText" lastClr="000000"/>
                  </a:solidFill>
                  <a:round/>
                  <a:headEnd/>
                  <a:tailEnd/>
                </a:ln>
              </p:spPr>
            </p:cxnSp>
            <p:cxnSp>
              <p:nvCxnSpPr>
                <p:cNvPr id="586" name="Straight Connector 585">
                  <a:extLst>
                    <a:ext uri="{FF2B5EF4-FFF2-40B4-BE49-F238E27FC236}">
                      <a16:creationId xmlns:a16="http://schemas.microsoft.com/office/drawing/2014/main" id="{E7979776-AD57-4824-9B22-F5E8AD68ECB8}"/>
                    </a:ext>
                  </a:extLst>
                </p:cNvPr>
                <p:cNvCxnSpPr/>
                <p:nvPr/>
              </p:nvCxnSpPr>
              <p:spPr>
                <a:xfrm flipV="1">
                  <a:off x="3035203" y="2576228"/>
                  <a:ext cx="0" cy="89450"/>
                </a:xfrm>
                <a:prstGeom prst="line">
                  <a:avLst/>
                </a:prstGeom>
                <a:solidFill>
                  <a:sysClr val="window" lastClr="FFFFFF">
                    <a:lumMod val="75000"/>
                  </a:sysClr>
                </a:solidFill>
                <a:ln w="9525" algn="ctr">
                  <a:solidFill>
                    <a:sysClr val="windowText" lastClr="000000"/>
                  </a:solidFill>
                  <a:round/>
                  <a:headEnd/>
                  <a:tailEnd/>
                </a:ln>
              </p:spPr>
            </p:cxnSp>
            <p:cxnSp>
              <p:nvCxnSpPr>
                <p:cNvPr id="587" name="Straight Connector 586">
                  <a:extLst>
                    <a:ext uri="{FF2B5EF4-FFF2-40B4-BE49-F238E27FC236}">
                      <a16:creationId xmlns:a16="http://schemas.microsoft.com/office/drawing/2014/main" id="{9A9C5F5D-8EE6-4223-AEDA-414D428E1BDD}"/>
                    </a:ext>
                  </a:extLst>
                </p:cNvPr>
                <p:cNvCxnSpPr/>
                <p:nvPr/>
              </p:nvCxnSpPr>
              <p:spPr>
                <a:xfrm flipV="1">
                  <a:off x="3217166" y="2576228"/>
                  <a:ext cx="0" cy="89450"/>
                </a:xfrm>
                <a:prstGeom prst="line">
                  <a:avLst/>
                </a:prstGeom>
                <a:solidFill>
                  <a:sysClr val="window" lastClr="FFFFFF">
                    <a:lumMod val="75000"/>
                  </a:sysClr>
                </a:solidFill>
                <a:ln w="9525" algn="ctr">
                  <a:solidFill>
                    <a:sysClr val="windowText" lastClr="000000"/>
                  </a:solidFill>
                  <a:round/>
                  <a:headEnd/>
                  <a:tailEnd/>
                </a:ln>
              </p:spPr>
            </p:cxnSp>
            <p:cxnSp>
              <p:nvCxnSpPr>
                <p:cNvPr id="588" name="Straight Connector 587">
                  <a:extLst>
                    <a:ext uri="{FF2B5EF4-FFF2-40B4-BE49-F238E27FC236}">
                      <a16:creationId xmlns:a16="http://schemas.microsoft.com/office/drawing/2014/main" id="{43F6B218-D177-4C6F-A02A-135AF8709C1F}"/>
                    </a:ext>
                  </a:extLst>
                </p:cNvPr>
                <p:cNvCxnSpPr/>
                <p:nvPr/>
              </p:nvCxnSpPr>
              <p:spPr>
                <a:xfrm flipV="1">
                  <a:off x="3389545" y="2576228"/>
                  <a:ext cx="0" cy="89450"/>
                </a:xfrm>
                <a:prstGeom prst="line">
                  <a:avLst/>
                </a:prstGeom>
                <a:solidFill>
                  <a:sysClr val="window" lastClr="FFFFFF">
                    <a:lumMod val="75000"/>
                  </a:sysClr>
                </a:solidFill>
                <a:ln w="9525" algn="ctr">
                  <a:solidFill>
                    <a:sysClr val="windowText" lastClr="000000"/>
                  </a:solidFill>
                  <a:round/>
                  <a:headEnd/>
                  <a:tailEnd/>
                </a:ln>
              </p:spPr>
            </p:cxnSp>
            <p:cxnSp>
              <p:nvCxnSpPr>
                <p:cNvPr id="589" name="Straight Connector 588">
                  <a:extLst>
                    <a:ext uri="{FF2B5EF4-FFF2-40B4-BE49-F238E27FC236}">
                      <a16:creationId xmlns:a16="http://schemas.microsoft.com/office/drawing/2014/main" id="{BAF4EA17-6FEA-4AB4-ADCA-6BDE2FF9B4A7}"/>
                    </a:ext>
                  </a:extLst>
                </p:cNvPr>
                <p:cNvCxnSpPr/>
                <p:nvPr/>
              </p:nvCxnSpPr>
              <p:spPr>
                <a:xfrm flipV="1">
                  <a:off x="3571508" y="2576228"/>
                  <a:ext cx="0" cy="89450"/>
                </a:xfrm>
                <a:prstGeom prst="line">
                  <a:avLst/>
                </a:prstGeom>
                <a:solidFill>
                  <a:sysClr val="window" lastClr="FFFFFF">
                    <a:lumMod val="75000"/>
                  </a:sysClr>
                </a:solidFill>
                <a:ln w="9525" algn="ctr">
                  <a:solidFill>
                    <a:sysClr val="windowText" lastClr="000000"/>
                  </a:solidFill>
                  <a:round/>
                  <a:headEnd/>
                  <a:tailEnd/>
                </a:ln>
              </p:spPr>
            </p:cxnSp>
          </p:grpSp>
        </p:grpSp>
        <p:sp>
          <p:nvSpPr>
            <p:cNvPr id="464" name="Line 177">
              <a:extLst>
                <a:ext uri="{FF2B5EF4-FFF2-40B4-BE49-F238E27FC236}">
                  <a16:creationId xmlns:a16="http://schemas.microsoft.com/office/drawing/2014/main" id="{22B7541D-AD06-4236-AC66-27EB2717BD59}"/>
                </a:ext>
              </a:extLst>
            </p:cNvPr>
            <p:cNvSpPr>
              <a:spLocks noChangeShapeType="1"/>
            </p:cNvSpPr>
            <p:nvPr/>
          </p:nvSpPr>
          <p:spPr bwMode="auto">
            <a:xfrm flipH="1">
              <a:off x="1715775" y="2652105"/>
              <a:ext cx="910136"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465" name="Line 166">
              <a:extLst>
                <a:ext uri="{FF2B5EF4-FFF2-40B4-BE49-F238E27FC236}">
                  <a16:creationId xmlns:a16="http://schemas.microsoft.com/office/drawing/2014/main" id="{54EA0115-C669-42AF-ABF7-D1F8028C6C4D}"/>
                </a:ext>
              </a:extLst>
            </p:cNvPr>
            <p:cNvSpPr>
              <a:spLocks noChangeShapeType="1"/>
            </p:cNvSpPr>
            <p:nvPr/>
          </p:nvSpPr>
          <p:spPr bwMode="auto">
            <a:xfrm flipH="1">
              <a:off x="4306120" y="2977116"/>
              <a:ext cx="461290"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466" name="Line 166">
              <a:extLst>
                <a:ext uri="{FF2B5EF4-FFF2-40B4-BE49-F238E27FC236}">
                  <a16:creationId xmlns:a16="http://schemas.microsoft.com/office/drawing/2014/main" id="{F198F0BD-69AE-44A3-8780-54E6FB9DDF00}"/>
                </a:ext>
              </a:extLst>
            </p:cNvPr>
            <p:cNvSpPr>
              <a:spLocks noChangeShapeType="1"/>
            </p:cNvSpPr>
            <p:nvPr/>
          </p:nvSpPr>
          <p:spPr bwMode="auto">
            <a:xfrm flipH="1">
              <a:off x="2672895" y="2977116"/>
              <a:ext cx="369558"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467" name="Line 339">
              <a:extLst>
                <a:ext uri="{FF2B5EF4-FFF2-40B4-BE49-F238E27FC236}">
                  <a16:creationId xmlns:a16="http://schemas.microsoft.com/office/drawing/2014/main" id="{312EDDBD-AA5B-4071-829C-1435E75DAF50}"/>
                </a:ext>
              </a:extLst>
            </p:cNvPr>
            <p:cNvSpPr>
              <a:spLocks noChangeShapeType="1"/>
            </p:cNvSpPr>
            <p:nvPr/>
          </p:nvSpPr>
          <p:spPr bwMode="auto">
            <a:xfrm flipH="1" flipV="1">
              <a:off x="2678938" y="2510810"/>
              <a:ext cx="0" cy="464263"/>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468" name="Line 339">
              <a:extLst>
                <a:ext uri="{FF2B5EF4-FFF2-40B4-BE49-F238E27FC236}">
                  <a16:creationId xmlns:a16="http://schemas.microsoft.com/office/drawing/2014/main" id="{78EC53CA-F4CB-43B6-ACE0-9BFBCD89455F}"/>
                </a:ext>
              </a:extLst>
            </p:cNvPr>
            <p:cNvSpPr>
              <a:spLocks noChangeShapeType="1"/>
            </p:cNvSpPr>
            <p:nvPr/>
          </p:nvSpPr>
          <p:spPr bwMode="auto">
            <a:xfrm flipH="1">
              <a:off x="3118828" y="2651245"/>
              <a:ext cx="0" cy="164849"/>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469" name="Line 339">
              <a:extLst>
                <a:ext uri="{FF2B5EF4-FFF2-40B4-BE49-F238E27FC236}">
                  <a16:creationId xmlns:a16="http://schemas.microsoft.com/office/drawing/2014/main" id="{B9D7CC32-F14C-4276-88EE-DF1D9EE8BFFB}"/>
                </a:ext>
              </a:extLst>
            </p:cNvPr>
            <p:cNvSpPr>
              <a:spLocks noChangeShapeType="1"/>
            </p:cNvSpPr>
            <p:nvPr/>
          </p:nvSpPr>
          <p:spPr bwMode="auto">
            <a:xfrm flipH="1">
              <a:off x="4217515" y="3138139"/>
              <a:ext cx="0" cy="295948"/>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470" name="Line 177">
              <a:extLst>
                <a:ext uri="{FF2B5EF4-FFF2-40B4-BE49-F238E27FC236}">
                  <a16:creationId xmlns:a16="http://schemas.microsoft.com/office/drawing/2014/main" id="{D7435E8F-FD03-4C2E-B201-2294536B2BCC}"/>
                </a:ext>
              </a:extLst>
            </p:cNvPr>
            <p:cNvSpPr>
              <a:spLocks noChangeShapeType="1"/>
            </p:cNvSpPr>
            <p:nvPr/>
          </p:nvSpPr>
          <p:spPr bwMode="auto">
            <a:xfrm flipH="1">
              <a:off x="2720552" y="2652105"/>
              <a:ext cx="398555"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471" name="Line 339">
              <a:extLst>
                <a:ext uri="{FF2B5EF4-FFF2-40B4-BE49-F238E27FC236}">
                  <a16:creationId xmlns:a16="http://schemas.microsoft.com/office/drawing/2014/main" id="{6A960D04-3C83-4846-9753-FB09329873F1}"/>
                </a:ext>
              </a:extLst>
            </p:cNvPr>
            <p:cNvSpPr>
              <a:spLocks noChangeShapeType="1"/>
            </p:cNvSpPr>
            <p:nvPr/>
          </p:nvSpPr>
          <p:spPr bwMode="auto">
            <a:xfrm flipH="1">
              <a:off x="4765675" y="2616532"/>
              <a:ext cx="0" cy="36153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grpSp>
          <p:nvGrpSpPr>
            <p:cNvPr id="472" name="Group 471">
              <a:extLst>
                <a:ext uri="{FF2B5EF4-FFF2-40B4-BE49-F238E27FC236}">
                  <a16:creationId xmlns:a16="http://schemas.microsoft.com/office/drawing/2014/main" id="{7BC57D9D-B233-4FCC-A409-114D8E594C3C}"/>
                </a:ext>
              </a:extLst>
            </p:cNvPr>
            <p:cNvGrpSpPr/>
            <p:nvPr/>
          </p:nvGrpSpPr>
          <p:grpSpPr>
            <a:xfrm>
              <a:off x="3584972" y="1679139"/>
              <a:ext cx="106094" cy="270712"/>
              <a:chOff x="3663784" y="1238898"/>
              <a:chExt cx="98425" cy="287337"/>
            </a:xfrm>
          </p:grpSpPr>
          <p:sp>
            <p:nvSpPr>
              <p:cNvPr id="566" name="Rectangle 1253">
                <a:extLst>
                  <a:ext uri="{FF2B5EF4-FFF2-40B4-BE49-F238E27FC236}">
                    <a16:creationId xmlns:a16="http://schemas.microsoft.com/office/drawing/2014/main" id="{E0CDB783-CF83-4002-B23B-1E1CDBB31CC9}"/>
                  </a:ext>
                </a:extLst>
              </p:cNvPr>
              <p:cNvSpPr>
                <a:spLocks noChangeArrowheads="1"/>
              </p:cNvSpPr>
              <p:nvPr/>
            </p:nvSpPr>
            <p:spPr bwMode="auto">
              <a:xfrm>
                <a:off x="3663784" y="1238898"/>
                <a:ext cx="98425" cy="287337"/>
              </a:xfrm>
              <a:prstGeom prst="rect">
                <a:avLst/>
              </a:prstGeom>
              <a:solidFill>
                <a:sysClr val="window" lastClr="FFFFFF">
                  <a:lumMod val="85000"/>
                </a:sysClr>
              </a:solid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charset="0"/>
                  </a:defRPr>
                </a:lvl1pPr>
                <a:lvl2pPr marL="989013" indent="-379413" defTabSz="1217613" eaLnBrk="0" hangingPunct="0">
                  <a:spcBef>
                    <a:spcPct val="20000"/>
                  </a:spcBef>
                  <a:buChar char="–"/>
                  <a:defRPr sz="3700">
                    <a:solidFill>
                      <a:schemeClr val="tx1"/>
                    </a:solidFill>
                    <a:latin typeface="Arial" charset="0"/>
                  </a:defRPr>
                </a:lvl2pPr>
                <a:lvl3pPr marL="1522413" indent="-304800" defTabSz="1217613" eaLnBrk="0" hangingPunct="0">
                  <a:spcBef>
                    <a:spcPct val="20000"/>
                  </a:spcBef>
                  <a:buChar char="•"/>
                  <a:defRPr sz="3200">
                    <a:solidFill>
                      <a:schemeClr val="tx1"/>
                    </a:solidFill>
                    <a:latin typeface="Arial" charset="0"/>
                  </a:defRPr>
                </a:lvl3pPr>
                <a:lvl4pPr marL="2132013" indent="-304800" defTabSz="1217613" eaLnBrk="0" hangingPunct="0">
                  <a:spcBef>
                    <a:spcPct val="20000"/>
                  </a:spcBef>
                  <a:buChar char="–"/>
                  <a:defRPr sz="2700">
                    <a:solidFill>
                      <a:schemeClr val="tx1"/>
                    </a:solidFill>
                    <a:latin typeface="Arial" charset="0"/>
                  </a:defRPr>
                </a:lvl4pPr>
                <a:lvl5pPr marL="2740025" indent="-304800" defTabSz="1217613" eaLnBrk="0" hangingPunct="0">
                  <a:spcBef>
                    <a:spcPct val="20000"/>
                  </a:spcBef>
                  <a:buChar char="»"/>
                  <a:defRPr sz="2700">
                    <a:solidFill>
                      <a:schemeClr val="tx1"/>
                    </a:solidFill>
                    <a:latin typeface="Arial" charset="0"/>
                  </a:defRPr>
                </a:lvl5pPr>
                <a:lvl6pPr marL="3197225" indent="-304800" defTabSz="1217613" eaLnBrk="0" fontAlgn="base" hangingPunct="0">
                  <a:spcBef>
                    <a:spcPct val="20000"/>
                  </a:spcBef>
                  <a:spcAft>
                    <a:spcPct val="0"/>
                  </a:spcAft>
                  <a:buChar char="»"/>
                  <a:defRPr sz="2700">
                    <a:solidFill>
                      <a:schemeClr val="tx1"/>
                    </a:solidFill>
                    <a:latin typeface="Arial" charset="0"/>
                  </a:defRPr>
                </a:lvl6pPr>
                <a:lvl7pPr marL="3654425" indent="-304800" defTabSz="1217613" eaLnBrk="0" fontAlgn="base" hangingPunct="0">
                  <a:spcBef>
                    <a:spcPct val="20000"/>
                  </a:spcBef>
                  <a:spcAft>
                    <a:spcPct val="0"/>
                  </a:spcAft>
                  <a:buChar char="»"/>
                  <a:defRPr sz="2700">
                    <a:solidFill>
                      <a:schemeClr val="tx1"/>
                    </a:solidFill>
                    <a:latin typeface="Arial" charset="0"/>
                  </a:defRPr>
                </a:lvl7pPr>
                <a:lvl8pPr marL="4111625" indent="-304800" defTabSz="1217613" eaLnBrk="0" fontAlgn="base" hangingPunct="0">
                  <a:spcBef>
                    <a:spcPct val="20000"/>
                  </a:spcBef>
                  <a:spcAft>
                    <a:spcPct val="0"/>
                  </a:spcAft>
                  <a:buChar char="»"/>
                  <a:defRPr sz="2700">
                    <a:solidFill>
                      <a:schemeClr val="tx1"/>
                    </a:solidFill>
                    <a:latin typeface="Arial" charset="0"/>
                  </a:defRPr>
                </a:lvl8pPr>
                <a:lvl9pPr marL="4568825" indent="-304800" defTabSz="1217613" eaLnBrk="0" fontAlgn="base" hangingPunct="0">
                  <a:spcBef>
                    <a:spcPct val="20000"/>
                  </a:spcBef>
                  <a:spcAft>
                    <a:spcPct val="0"/>
                  </a:spcAft>
                  <a:buChar char="»"/>
                  <a:defRPr sz="2700">
                    <a:solidFill>
                      <a:schemeClr val="tx1"/>
                    </a:solidFill>
                    <a:latin typeface="Arial"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Arial" charset="0"/>
                </a:endParaRPr>
              </a:p>
            </p:txBody>
          </p:sp>
          <p:sp>
            <p:nvSpPr>
              <p:cNvPr id="567" name="Line 1266">
                <a:extLst>
                  <a:ext uri="{FF2B5EF4-FFF2-40B4-BE49-F238E27FC236}">
                    <a16:creationId xmlns:a16="http://schemas.microsoft.com/office/drawing/2014/main" id="{1116DD43-902D-4FEF-9DB8-5162EA6C7DAC}"/>
                  </a:ext>
                </a:extLst>
              </p:cNvPr>
              <p:cNvSpPr>
                <a:spLocks noChangeShapeType="1"/>
              </p:cNvSpPr>
              <p:nvPr/>
            </p:nvSpPr>
            <p:spPr bwMode="auto">
              <a:xfrm flipH="1">
                <a:off x="3665371" y="1267473"/>
                <a:ext cx="60325" cy="0"/>
              </a:xfrm>
              <a:prstGeom prst="line">
                <a:avLst/>
              </a:prstGeom>
              <a:solidFill>
                <a:sysClr val="window" lastClr="FFFFFF">
                  <a:lumMod val="85000"/>
                </a:sysClr>
              </a:solidFill>
              <a:ln w="9525">
                <a:solidFill>
                  <a:sysClr val="windowText" lastClr="000000"/>
                </a:solidFill>
                <a:round/>
                <a:headEnd/>
                <a:tailEnd/>
              </a:ln>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black"/>
                  </a:solidFill>
                  <a:effectLst/>
                  <a:uLnTx/>
                  <a:uFillTx/>
                </a:endParaRPr>
              </a:p>
            </p:txBody>
          </p:sp>
          <p:sp>
            <p:nvSpPr>
              <p:cNvPr id="568" name="Line 1266">
                <a:extLst>
                  <a:ext uri="{FF2B5EF4-FFF2-40B4-BE49-F238E27FC236}">
                    <a16:creationId xmlns:a16="http://schemas.microsoft.com/office/drawing/2014/main" id="{A7F194E4-727D-41EB-AE11-DDD004CC3440}"/>
                  </a:ext>
                </a:extLst>
              </p:cNvPr>
              <p:cNvSpPr>
                <a:spLocks noChangeShapeType="1"/>
              </p:cNvSpPr>
              <p:nvPr/>
            </p:nvSpPr>
            <p:spPr bwMode="auto">
              <a:xfrm flipH="1">
                <a:off x="3665371" y="1329386"/>
                <a:ext cx="60325" cy="0"/>
              </a:xfrm>
              <a:prstGeom prst="line">
                <a:avLst/>
              </a:prstGeom>
              <a:solidFill>
                <a:sysClr val="window" lastClr="FFFFFF">
                  <a:lumMod val="85000"/>
                </a:sysClr>
              </a:solidFill>
              <a:ln w="9525">
                <a:solidFill>
                  <a:sysClr val="windowText" lastClr="000000"/>
                </a:solidFill>
                <a:round/>
                <a:headEnd/>
                <a:tailEnd/>
              </a:ln>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black"/>
                  </a:solidFill>
                  <a:effectLst/>
                  <a:uLnTx/>
                  <a:uFillTx/>
                </a:endParaRPr>
              </a:p>
            </p:txBody>
          </p:sp>
          <p:sp>
            <p:nvSpPr>
              <p:cNvPr id="569" name="Line 1266">
                <a:extLst>
                  <a:ext uri="{FF2B5EF4-FFF2-40B4-BE49-F238E27FC236}">
                    <a16:creationId xmlns:a16="http://schemas.microsoft.com/office/drawing/2014/main" id="{BA6E2013-9D9F-4E88-9CC4-BF025E24CEDC}"/>
                  </a:ext>
                </a:extLst>
              </p:cNvPr>
              <p:cNvSpPr>
                <a:spLocks noChangeShapeType="1"/>
              </p:cNvSpPr>
              <p:nvPr/>
            </p:nvSpPr>
            <p:spPr bwMode="auto">
              <a:xfrm flipH="1">
                <a:off x="3665371" y="1394473"/>
                <a:ext cx="60325" cy="0"/>
              </a:xfrm>
              <a:prstGeom prst="line">
                <a:avLst/>
              </a:prstGeom>
              <a:solidFill>
                <a:sysClr val="window" lastClr="FFFFFF">
                  <a:lumMod val="85000"/>
                </a:sysClr>
              </a:solidFill>
              <a:ln w="9525">
                <a:solidFill>
                  <a:sysClr val="windowText" lastClr="000000"/>
                </a:solidFill>
                <a:round/>
                <a:headEnd/>
                <a:tailEnd/>
              </a:ln>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black"/>
                  </a:solidFill>
                  <a:effectLst/>
                  <a:uLnTx/>
                  <a:uFillTx/>
                </a:endParaRPr>
              </a:p>
            </p:txBody>
          </p:sp>
          <p:sp>
            <p:nvSpPr>
              <p:cNvPr id="570" name="Line 1266">
                <a:extLst>
                  <a:ext uri="{FF2B5EF4-FFF2-40B4-BE49-F238E27FC236}">
                    <a16:creationId xmlns:a16="http://schemas.microsoft.com/office/drawing/2014/main" id="{5012E1D2-DC02-4D56-906B-4C30D3D5D11A}"/>
                  </a:ext>
                </a:extLst>
              </p:cNvPr>
              <p:cNvSpPr>
                <a:spLocks noChangeShapeType="1"/>
              </p:cNvSpPr>
              <p:nvPr/>
            </p:nvSpPr>
            <p:spPr bwMode="auto">
              <a:xfrm flipH="1">
                <a:off x="3665371" y="1461148"/>
                <a:ext cx="60325" cy="0"/>
              </a:xfrm>
              <a:prstGeom prst="line">
                <a:avLst/>
              </a:prstGeom>
              <a:solidFill>
                <a:sysClr val="window" lastClr="FFFFFF">
                  <a:lumMod val="85000"/>
                </a:sysClr>
              </a:solidFill>
              <a:ln w="9525">
                <a:solidFill>
                  <a:sysClr val="windowText" lastClr="000000"/>
                </a:solidFill>
                <a:round/>
                <a:headEnd/>
                <a:tailEnd/>
              </a:ln>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black"/>
                  </a:solidFill>
                  <a:effectLst/>
                  <a:uLnTx/>
                  <a:uFillTx/>
                </a:endParaRPr>
              </a:p>
            </p:txBody>
          </p:sp>
          <p:sp>
            <p:nvSpPr>
              <p:cNvPr id="571" name="Line 1266">
                <a:extLst>
                  <a:ext uri="{FF2B5EF4-FFF2-40B4-BE49-F238E27FC236}">
                    <a16:creationId xmlns:a16="http://schemas.microsoft.com/office/drawing/2014/main" id="{7E665887-6B25-4D4E-916E-19584BEE9D53}"/>
                  </a:ext>
                </a:extLst>
              </p:cNvPr>
              <p:cNvSpPr>
                <a:spLocks noChangeShapeType="1"/>
              </p:cNvSpPr>
              <p:nvPr/>
            </p:nvSpPr>
            <p:spPr bwMode="auto">
              <a:xfrm flipH="1">
                <a:off x="3701884" y="1294461"/>
                <a:ext cx="60325" cy="0"/>
              </a:xfrm>
              <a:prstGeom prst="line">
                <a:avLst/>
              </a:prstGeom>
              <a:solidFill>
                <a:sysClr val="window" lastClr="FFFFFF">
                  <a:lumMod val="85000"/>
                </a:sysClr>
              </a:solidFill>
              <a:ln w="9525">
                <a:solidFill>
                  <a:sysClr val="windowText" lastClr="000000"/>
                </a:solidFill>
                <a:round/>
                <a:headEnd/>
                <a:tailEnd/>
              </a:ln>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black"/>
                  </a:solidFill>
                  <a:effectLst/>
                  <a:uLnTx/>
                  <a:uFillTx/>
                </a:endParaRPr>
              </a:p>
            </p:txBody>
          </p:sp>
          <p:sp>
            <p:nvSpPr>
              <p:cNvPr id="572" name="Line 1266">
                <a:extLst>
                  <a:ext uri="{FF2B5EF4-FFF2-40B4-BE49-F238E27FC236}">
                    <a16:creationId xmlns:a16="http://schemas.microsoft.com/office/drawing/2014/main" id="{08DEA06A-C256-40DB-9526-8323FDC646DA}"/>
                  </a:ext>
                </a:extLst>
              </p:cNvPr>
              <p:cNvSpPr>
                <a:spLocks noChangeShapeType="1"/>
              </p:cNvSpPr>
              <p:nvPr/>
            </p:nvSpPr>
            <p:spPr bwMode="auto">
              <a:xfrm flipH="1">
                <a:off x="3701884" y="1356373"/>
                <a:ext cx="60325" cy="0"/>
              </a:xfrm>
              <a:prstGeom prst="line">
                <a:avLst/>
              </a:prstGeom>
              <a:solidFill>
                <a:sysClr val="window" lastClr="FFFFFF">
                  <a:lumMod val="85000"/>
                </a:sysClr>
              </a:solidFill>
              <a:ln w="9525">
                <a:solidFill>
                  <a:sysClr val="windowText" lastClr="000000"/>
                </a:solidFill>
                <a:round/>
                <a:headEnd/>
                <a:tailEnd/>
              </a:ln>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black"/>
                  </a:solidFill>
                  <a:effectLst/>
                  <a:uLnTx/>
                  <a:uFillTx/>
                </a:endParaRPr>
              </a:p>
            </p:txBody>
          </p:sp>
          <p:sp>
            <p:nvSpPr>
              <p:cNvPr id="573" name="Line 1266">
                <a:extLst>
                  <a:ext uri="{FF2B5EF4-FFF2-40B4-BE49-F238E27FC236}">
                    <a16:creationId xmlns:a16="http://schemas.microsoft.com/office/drawing/2014/main" id="{17FBD5B7-76FB-4782-9CF2-D11F746E4FDC}"/>
                  </a:ext>
                </a:extLst>
              </p:cNvPr>
              <p:cNvSpPr>
                <a:spLocks noChangeShapeType="1"/>
              </p:cNvSpPr>
              <p:nvPr/>
            </p:nvSpPr>
            <p:spPr bwMode="auto">
              <a:xfrm flipH="1">
                <a:off x="3701884" y="1421461"/>
                <a:ext cx="60325" cy="0"/>
              </a:xfrm>
              <a:prstGeom prst="line">
                <a:avLst/>
              </a:prstGeom>
              <a:solidFill>
                <a:sysClr val="window" lastClr="FFFFFF">
                  <a:lumMod val="85000"/>
                </a:sysClr>
              </a:solidFill>
              <a:ln w="9525">
                <a:solidFill>
                  <a:sysClr val="windowText" lastClr="000000"/>
                </a:solidFill>
                <a:round/>
                <a:headEnd/>
                <a:tailEnd/>
              </a:ln>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black"/>
                  </a:solidFill>
                  <a:effectLst/>
                  <a:uLnTx/>
                  <a:uFillTx/>
                </a:endParaRPr>
              </a:p>
            </p:txBody>
          </p:sp>
          <p:sp>
            <p:nvSpPr>
              <p:cNvPr id="574" name="Line 1266">
                <a:extLst>
                  <a:ext uri="{FF2B5EF4-FFF2-40B4-BE49-F238E27FC236}">
                    <a16:creationId xmlns:a16="http://schemas.microsoft.com/office/drawing/2014/main" id="{4C64A536-A421-42BF-970C-EC67D09861F4}"/>
                  </a:ext>
                </a:extLst>
              </p:cNvPr>
              <p:cNvSpPr>
                <a:spLocks noChangeShapeType="1"/>
              </p:cNvSpPr>
              <p:nvPr/>
            </p:nvSpPr>
            <p:spPr bwMode="auto">
              <a:xfrm flipH="1">
                <a:off x="3701884" y="1488136"/>
                <a:ext cx="60325" cy="0"/>
              </a:xfrm>
              <a:prstGeom prst="line">
                <a:avLst/>
              </a:prstGeom>
              <a:solidFill>
                <a:sysClr val="window" lastClr="FFFFFF">
                  <a:lumMod val="85000"/>
                </a:sysClr>
              </a:solidFill>
              <a:ln w="9525">
                <a:solidFill>
                  <a:sysClr val="windowText" lastClr="000000"/>
                </a:solidFill>
                <a:round/>
                <a:headEnd/>
                <a:tailEnd/>
              </a:ln>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black"/>
                  </a:solidFill>
                  <a:effectLst/>
                  <a:uLnTx/>
                  <a:uFillTx/>
                </a:endParaRPr>
              </a:p>
            </p:txBody>
          </p:sp>
        </p:grpSp>
        <p:grpSp>
          <p:nvGrpSpPr>
            <p:cNvPr id="473" name="Group 472">
              <a:extLst>
                <a:ext uri="{FF2B5EF4-FFF2-40B4-BE49-F238E27FC236}">
                  <a16:creationId xmlns:a16="http://schemas.microsoft.com/office/drawing/2014/main" id="{5CF1AA26-E6CD-4979-B566-D313CC83662E}"/>
                </a:ext>
              </a:extLst>
            </p:cNvPr>
            <p:cNvGrpSpPr/>
            <p:nvPr/>
          </p:nvGrpSpPr>
          <p:grpSpPr>
            <a:xfrm>
              <a:off x="5121953" y="1720208"/>
              <a:ext cx="106094" cy="270712"/>
              <a:chOff x="3663784" y="1238898"/>
              <a:chExt cx="98425" cy="287337"/>
            </a:xfrm>
          </p:grpSpPr>
          <p:sp>
            <p:nvSpPr>
              <p:cNvPr id="557" name="Rectangle 1253">
                <a:extLst>
                  <a:ext uri="{FF2B5EF4-FFF2-40B4-BE49-F238E27FC236}">
                    <a16:creationId xmlns:a16="http://schemas.microsoft.com/office/drawing/2014/main" id="{0456FC1E-9E6D-47C4-BD4D-1ECB8CBAAB74}"/>
                  </a:ext>
                </a:extLst>
              </p:cNvPr>
              <p:cNvSpPr>
                <a:spLocks noChangeArrowheads="1"/>
              </p:cNvSpPr>
              <p:nvPr/>
            </p:nvSpPr>
            <p:spPr bwMode="auto">
              <a:xfrm>
                <a:off x="3663784" y="1238898"/>
                <a:ext cx="98425" cy="287337"/>
              </a:xfrm>
              <a:prstGeom prst="rect">
                <a:avLst/>
              </a:prstGeom>
              <a:solidFill>
                <a:sysClr val="window" lastClr="FFFFFF">
                  <a:lumMod val="85000"/>
                </a:sysClr>
              </a:solid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charset="0"/>
                  </a:defRPr>
                </a:lvl1pPr>
                <a:lvl2pPr marL="989013" indent="-379413" defTabSz="1217613" eaLnBrk="0" hangingPunct="0">
                  <a:spcBef>
                    <a:spcPct val="20000"/>
                  </a:spcBef>
                  <a:buChar char="–"/>
                  <a:defRPr sz="3700">
                    <a:solidFill>
                      <a:schemeClr val="tx1"/>
                    </a:solidFill>
                    <a:latin typeface="Arial" charset="0"/>
                  </a:defRPr>
                </a:lvl2pPr>
                <a:lvl3pPr marL="1522413" indent="-304800" defTabSz="1217613" eaLnBrk="0" hangingPunct="0">
                  <a:spcBef>
                    <a:spcPct val="20000"/>
                  </a:spcBef>
                  <a:buChar char="•"/>
                  <a:defRPr sz="3200">
                    <a:solidFill>
                      <a:schemeClr val="tx1"/>
                    </a:solidFill>
                    <a:latin typeface="Arial" charset="0"/>
                  </a:defRPr>
                </a:lvl3pPr>
                <a:lvl4pPr marL="2132013" indent="-304800" defTabSz="1217613" eaLnBrk="0" hangingPunct="0">
                  <a:spcBef>
                    <a:spcPct val="20000"/>
                  </a:spcBef>
                  <a:buChar char="–"/>
                  <a:defRPr sz="2700">
                    <a:solidFill>
                      <a:schemeClr val="tx1"/>
                    </a:solidFill>
                    <a:latin typeface="Arial" charset="0"/>
                  </a:defRPr>
                </a:lvl4pPr>
                <a:lvl5pPr marL="2740025" indent="-304800" defTabSz="1217613" eaLnBrk="0" hangingPunct="0">
                  <a:spcBef>
                    <a:spcPct val="20000"/>
                  </a:spcBef>
                  <a:buChar char="»"/>
                  <a:defRPr sz="2700">
                    <a:solidFill>
                      <a:schemeClr val="tx1"/>
                    </a:solidFill>
                    <a:latin typeface="Arial" charset="0"/>
                  </a:defRPr>
                </a:lvl5pPr>
                <a:lvl6pPr marL="3197225" indent="-304800" defTabSz="1217613" eaLnBrk="0" fontAlgn="base" hangingPunct="0">
                  <a:spcBef>
                    <a:spcPct val="20000"/>
                  </a:spcBef>
                  <a:spcAft>
                    <a:spcPct val="0"/>
                  </a:spcAft>
                  <a:buChar char="»"/>
                  <a:defRPr sz="2700">
                    <a:solidFill>
                      <a:schemeClr val="tx1"/>
                    </a:solidFill>
                    <a:latin typeface="Arial" charset="0"/>
                  </a:defRPr>
                </a:lvl6pPr>
                <a:lvl7pPr marL="3654425" indent="-304800" defTabSz="1217613" eaLnBrk="0" fontAlgn="base" hangingPunct="0">
                  <a:spcBef>
                    <a:spcPct val="20000"/>
                  </a:spcBef>
                  <a:spcAft>
                    <a:spcPct val="0"/>
                  </a:spcAft>
                  <a:buChar char="»"/>
                  <a:defRPr sz="2700">
                    <a:solidFill>
                      <a:schemeClr val="tx1"/>
                    </a:solidFill>
                    <a:latin typeface="Arial" charset="0"/>
                  </a:defRPr>
                </a:lvl7pPr>
                <a:lvl8pPr marL="4111625" indent="-304800" defTabSz="1217613" eaLnBrk="0" fontAlgn="base" hangingPunct="0">
                  <a:spcBef>
                    <a:spcPct val="20000"/>
                  </a:spcBef>
                  <a:spcAft>
                    <a:spcPct val="0"/>
                  </a:spcAft>
                  <a:buChar char="»"/>
                  <a:defRPr sz="2700">
                    <a:solidFill>
                      <a:schemeClr val="tx1"/>
                    </a:solidFill>
                    <a:latin typeface="Arial" charset="0"/>
                  </a:defRPr>
                </a:lvl8pPr>
                <a:lvl9pPr marL="4568825" indent="-304800" defTabSz="1217613" eaLnBrk="0" fontAlgn="base" hangingPunct="0">
                  <a:spcBef>
                    <a:spcPct val="20000"/>
                  </a:spcBef>
                  <a:spcAft>
                    <a:spcPct val="0"/>
                  </a:spcAft>
                  <a:buChar char="»"/>
                  <a:defRPr sz="2700">
                    <a:solidFill>
                      <a:schemeClr val="tx1"/>
                    </a:solidFill>
                    <a:latin typeface="Arial"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Arial" charset="0"/>
                </a:endParaRPr>
              </a:p>
            </p:txBody>
          </p:sp>
          <p:sp>
            <p:nvSpPr>
              <p:cNvPr id="558" name="Line 1266">
                <a:extLst>
                  <a:ext uri="{FF2B5EF4-FFF2-40B4-BE49-F238E27FC236}">
                    <a16:creationId xmlns:a16="http://schemas.microsoft.com/office/drawing/2014/main" id="{0FC9D6E8-7F2F-46C3-85CB-C8C079CB1CA6}"/>
                  </a:ext>
                </a:extLst>
              </p:cNvPr>
              <p:cNvSpPr>
                <a:spLocks noChangeShapeType="1"/>
              </p:cNvSpPr>
              <p:nvPr/>
            </p:nvSpPr>
            <p:spPr bwMode="auto">
              <a:xfrm flipH="1">
                <a:off x="3665371" y="1267473"/>
                <a:ext cx="60325" cy="0"/>
              </a:xfrm>
              <a:prstGeom prst="line">
                <a:avLst/>
              </a:prstGeom>
              <a:solidFill>
                <a:sysClr val="window" lastClr="FFFFFF">
                  <a:lumMod val="85000"/>
                </a:sysClr>
              </a:solidFill>
              <a:ln w="9525">
                <a:solidFill>
                  <a:sysClr val="windowText" lastClr="000000"/>
                </a:solidFill>
                <a:round/>
                <a:headEnd/>
                <a:tailEnd/>
              </a:ln>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black"/>
                  </a:solidFill>
                  <a:effectLst/>
                  <a:uLnTx/>
                  <a:uFillTx/>
                </a:endParaRPr>
              </a:p>
            </p:txBody>
          </p:sp>
          <p:sp>
            <p:nvSpPr>
              <p:cNvPr id="559" name="Line 1266">
                <a:extLst>
                  <a:ext uri="{FF2B5EF4-FFF2-40B4-BE49-F238E27FC236}">
                    <a16:creationId xmlns:a16="http://schemas.microsoft.com/office/drawing/2014/main" id="{5794D073-3E8C-472B-8F13-8F372B3AEB91}"/>
                  </a:ext>
                </a:extLst>
              </p:cNvPr>
              <p:cNvSpPr>
                <a:spLocks noChangeShapeType="1"/>
              </p:cNvSpPr>
              <p:nvPr/>
            </p:nvSpPr>
            <p:spPr bwMode="auto">
              <a:xfrm flipH="1">
                <a:off x="3665371" y="1329386"/>
                <a:ext cx="60325" cy="0"/>
              </a:xfrm>
              <a:prstGeom prst="line">
                <a:avLst/>
              </a:prstGeom>
              <a:solidFill>
                <a:sysClr val="window" lastClr="FFFFFF">
                  <a:lumMod val="85000"/>
                </a:sysClr>
              </a:solidFill>
              <a:ln w="9525">
                <a:solidFill>
                  <a:sysClr val="windowText" lastClr="000000"/>
                </a:solidFill>
                <a:round/>
                <a:headEnd/>
                <a:tailEnd/>
              </a:ln>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black"/>
                  </a:solidFill>
                  <a:effectLst/>
                  <a:uLnTx/>
                  <a:uFillTx/>
                </a:endParaRPr>
              </a:p>
            </p:txBody>
          </p:sp>
          <p:sp>
            <p:nvSpPr>
              <p:cNvPr id="560" name="Line 1266">
                <a:extLst>
                  <a:ext uri="{FF2B5EF4-FFF2-40B4-BE49-F238E27FC236}">
                    <a16:creationId xmlns:a16="http://schemas.microsoft.com/office/drawing/2014/main" id="{AAC346C4-DD47-48DF-B6C9-8D0A6CD2E72D}"/>
                  </a:ext>
                </a:extLst>
              </p:cNvPr>
              <p:cNvSpPr>
                <a:spLocks noChangeShapeType="1"/>
              </p:cNvSpPr>
              <p:nvPr/>
            </p:nvSpPr>
            <p:spPr bwMode="auto">
              <a:xfrm flipH="1">
                <a:off x="3665371" y="1394473"/>
                <a:ext cx="60325" cy="0"/>
              </a:xfrm>
              <a:prstGeom prst="line">
                <a:avLst/>
              </a:prstGeom>
              <a:solidFill>
                <a:sysClr val="window" lastClr="FFFFFF">
                  <a:lumMod val="85000"/>
                </a:sysClr>
              </a:solidFill>
              <a:ln w="9525">
                <a:solidFill>
                  <a:sysClr val="windowText" lastClr="000000"/>
                </a:solidFill>
                <a:round/>
                <a:headEnd/>
                <a:tailEnd/>
              </a:ln>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black"/>
                  </a:solidFill>
                  <a:effectLst/>
                  <a:uLnTx/>
                  <a:uFillTx/>
                </a:endParaRPr>
              </a:p>
            </p:txBody>
          </p:sp>
          <p:sp>
            <p:nvSpPr>
              <p:cNvPr id="561" name="Line 1266">
                <a:extLst>
                  <a:ext uri="{FF2B5EF4-FFF2-40B4-BE49-F238E27FC236}">
                    <a16:creationId xmlns:a16="http://schemas.microsoft.com/office/drawing/2014/main" id="{1207D53B-8559-4B18-90F5-ED3029A035DD}"/>
                  </a:ext>
                </a:extLst>
              </p:cNvPr>
              <p:cNvSpPr>
                <a:spLocks noChangeShapeType="1"/>
              </p:cNvSpPr>
              <p:nvPr/>
            </p:nvSpPr>
            <p:spPr bwMode="auto">
              <a:xfrm flipH="1">
                <a:off x="3665371" y="1461148"/>
                <a:ext cx="60325" cy="0"/>
              </a:xfrm>
              <a:prstGeom prst="line">
                <a:avLst/>
              </a:prstGeom>
              <a:solidFill>
                <a:sysClr val="window" lastClr="FFFFFF">
                  <a:lumMod val="85000"/>
                </a:sysClr>
              </a:solidFill>
              <a:ln w="9525">
                <a:solidFill>
                  <a:sysClr val="windowText" lastClr="000000"/>
                </a:solidFill>
                <a:round/>
                <a:headEnd/>
                <a:tailEnd/>
              </a:ln>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black"/>
                  </a:solidFill>
                  <a:effectLst/>
                  <a:uLnTx/>
                  <a:uFillTx/>
                </a:endParaRPr>
              </a:p>
            </p:txBody>
          </p:sp>
          <p:sp>
            <p:nvSpPr>
              <p:cNvPr id="562" name="Line 1266">
                <a:extLst>
                  <a:ext uri="{FF2B5EF4-FFF2-40B4-BE49-F238E27FC236}">
                    <a16:creationId xmlns:a16="http://schemas.microsoft.com/office/drawing/2014/main" id="{57376785-C68D-4526-855B-BA8E77860558}"/>
                  </a:ext>
                </a:extLst>
              </p:cNvPr>
              <p:cNvSpPr>
                <a:spLocks noChangeShapeType="1"/>
              </p:cNvSpPr>
              <p:nvPr/>
            </p:nvSpPr>
            <p:spPr bwMode="auto">
              <a:xfrm flipH="1">
                <a:off x="3701884" y="1294461"/>
                <a:ext cx="60325" cy="0"/>
              </a:xfrm>
              <a:prstGeom prst="line">
                <a:avLst/>
              </a:prstGeom>
              <a:solidFill>
                <a:sysClr val="window" lastClr="FFFFFF">
                  <a:lumMod val="85000"/>
                </a:sysClr>
              </a:solidFill>
              <a:ln w="9525">
                <a:solidFill>
                  <a:sysClr val="windowText" lastClr="000000"/>
                </a:solidFill>
                <a:round/>
                <a:headEnd/>
                <a:tailEnd/>
              </a:ln>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black"/>
                  </a:solidFill>
                  <a:effectLst/>
                  <a:uLnTx/>
                  <a:uFillTx/>
                </a:endParaRPr>
              </a:p>
            </p:txBody>
          </p:sp>
          <p:sp>
            <p:nvSpPr>
              <p:cNvPr id="563" name="Line 1266">
                <a:extLst>
                  <a:ext uri="{FF2B5EF4-FFF2-40B4-BE49-F238E27FC236}">
                    <a16:creationId xmlns:a16="http://schemas.microsoft.com/office/drawing/2014/main" id="{876C22C9-E6A7-40C2-AFC7-C2E1B39085FA}"/>
                  </a:ext>
                </a:extLst>
              </p:cNvPr>
              <p:cNvSpPr>
                <a:spLocks noChangeShapeType="1"/>
              </p:cNvSpPr>
              <p:nvPr/>
            </p:nvSpPr>
            <p:spPr bwMode="auto">
              <a:xfrm flipH="1">
                <a:off x="3701884" y="1356373"/>
                <a:ext cx="60325" cy="0"/>
              </a:xfrm>
              <a:prstGeom prst="line">
                <a:avLst/>
              </a:prstGeom>
              <a:solidFill>
                <a:sysClr val="window" lastClr="FFFFFF">
                  <a:lumMod val="85000"/>
                </a:sysClr>
              </a:solidFill>
              <a:ln w="9525">
                <a:solidFill>
                  <a:sysClr val="windowText" lastClr="000000"/>
                </a:solidFill>
                <a:round/>
                <a:headEnd/>
                <a:tailEnd/>
              </a:ln>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black"/>
                  </a:solidFill>
                  <a:effectLst/>
                  <a:uLnTx/>
                  <a:uFillTx/>
                </a:endParaRPr>
              </a:p>
            </p:txBody>
          </p:sp>
          <p:sp>
            <p:nvSpPr>
              <p:cNvPr id="564" name="Line 1266">
                <a:extLst>
                  <a:ext uri="{FF2B5EF4-FFF2-40B4-BE49-F238E27FC236}">
                    <a16:creationId xmlns:a16="http://schemas.microsoft.com/office/drawing/2014/main" id="{ED3CEDE1-0245-4D0C-B434-63314531BE22}"/>
                  </a:ext>
                </a:extLst>
              </p:cNvPr>
              <p:cNvSpPr>
                <a:spLocks noChangeShapeType="1"/>
              </p:cNvSpPr>
              <p:nvPr/>
            </p:nvSpPr>
            <p:spPr bwMode="auto">
              <a:xfrm flipH="1">
                <a:off x="3701884" y="1421461"/>
                <a:ext cx="60325" cy="0"/>
              </a:xfrm>
              <a:prstGeom prst="line">
                <a:avLst/>
              </a:prstGeom>
              <a:solidFill>
                <a:sysClr val="window" lastClr="FFFFFF">
                  <a:lumMod val="85000"/>
                </a:sysClr>
              </a:solidFill>
              <a:ln w="9525">
                <a:solidFill>
                  <a:sysClr val="windowText" lastClr="000000"/>
                </a:solidFill>
                <a:round/>
                <a:headEnd/>
                <a:tailEnd/>
              </a:ln>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black"/>
                  </a:solidFill>
                  <a:effectLst/>
                  <a:uLnTx/>
                  <a:uFillTx/>
                </a:endParaRPr>
              </a:p>
            </p:txBody>
          </p:sp>
          <p:sp>
            <p:nvSpPr>
              <p:cNvPr id="565" name="Line 1266">
                <a:extLst>
                  <a:ext uri="{FF2B5EF4-FFF2-40B4-BE49-F238E27FC236}">
                    <a16:creationId xmlns:a16="http://schemas.microsoft.com/office/drawing/2014/main" id="{05329E82-0D89-4D7D-AC05-5858E9D1A362}"/>
                  </a:ext>
                </a:extLst>
              </p:cNvPr>
              <p:cNvSpPr>
                <a:spLocks noChangeShapeType="1"/>
              </p:cNvSpPr>
              <p:nvPr/>
            </p:nvSpPr>
            <p:spPr bwMode="auto">
              <a:xfrm flipH="1">
                <a:off x="3701884" y="1488136"/>
                <a:ext cx="60325" cy="0"/>
              </a:xfrm>
              <a:prstGeom prst="line">
                <a:avLst/>
              </a:prstGeom>
              <a:solidFill>
                <a:sysClr val="window" lastClr="FFFFFF">
                  <a:lumMod val="85000"/>
                </a:sysClr>
              </a:solidFill>
              <a:ln w="9525">
                <a:solidFill>
                  <a:sysClr val="windowText" lastClr="000000"/>
                </a:solidFill>
                <a:round/>
                <a:headEnd/>
                <a:tailEnd/>
              </a:ln>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black"/>
                  </a:solidFill>
                  <a:effectLst/>
                  <a:uLnTx/>
                  <a:uFillTx/>
                </a:endParaRPr>
              </a:p>
            </p:txBody>
          </p:sp>
        </p:grpSp>
        <p:grpSp>
          <p:nvGrpSpPr>
            <p:cNvPr id="474" name="Group 473">
              <a:extLst>
                <a:ext uri="{FF2B5EF4-FFF2-40B4-BE49-F238E27FC236}">
                  <a16:creationId xmlns:a16="http://schemas.microsoft.com/office/drawing/2014/main" id="{783F3D5E-D49F-4EFC-A014-C464E98FF14E}"/>
                </a:ext>
              </a:extLst>
            </p:cNvPr>
            <p:cNvGrpSpPr/>
            <p:nvPr/>
          </p:nvGrpSpPr>
          <p:grpSpPr>
            <a:xfrm>
              <a:off x="6766916" y="1720208"/>
              <a:ext cx="106094" cy="270712"/>
              <a:chOff x="3663784" y="1238898"/>
              <a:chExt cx="98425" cy="287337"/>
            </a:xfrm>
          </p:grpSpPr>
          <p:sp>
            <p:nvSpPr>
              <p:cNvPr id="548" name="Rectangle 1253">
                <a:extLst>
                  <a:ext uri="{FF2B5EF4-FFF2-40B4-BE49-F238E27FC236}">
                    <a16:creationId xmlns:a16="http://schemas.microsoft.com/office/drawing/2014/main" id="{8771889E-06E9-4821-BCBE-54F1B4432FBA}"/>
                  </a:ext>
                </a:extLst>
              </p:cNvPr>
              <p:cNvSpPr>
                <a:spLocks noChangeArrowheads="1"/>
              </p:cNvSpPr>
              <p:nvPr/>
            </p:nvSpPr>
            <p:spPr bwMode="auto">
              <a:xfrm>
                <a:off x="3663784" y="1238898"/>
                <a:ext cx="98425" cy="287337"/>
              </a:xfrm>
              <a:prstGeom prst="rect">
                <a:avLst/>
              </a:prstGeom>
              <a:solidFill>
                <a:sysClr val="window" lastClr="FFFFFF">
                  <a:lumMod val="85000"/>
                </a:sysClr>
              </a:solid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charset="0"/>
                  </a:defRPr>
                </a:lvl1pPr>
                <a:lvl2pPr marL="989013" indent="-379413" defTabSz="1217613" eaLnBrk="0" hangingPunct="0">
                  <a:spcBef>
                    <a:spcPct val="20000"/>
                  </a:spcBef>
                  <a:buChar char="–"/>
                  <a:defRPr sz="3700">
                    <a:solidFill>
                      <a:schemeClr val="tx1"/>
                    </a:solidFill>
                    <a:latin typeface="Arial" charset="0"/>
                  </a:defRPr>
                </a:lvl2pPr>
                <a:lvl3pPr marL="1522413" indent="-304800" defTabSz="1217613" eaLnBrk="0" hangingPunct="0">
                  <a:spcBef>
                    <a:spcPct val="20000"/>
                  </a:spcBef>
                  <a:buChar char="•"/>
                  <a:defRPr sz="3200">
                    <a:solidFill>
                      <a:schemeClr val="tx1"/>
                    </a:solidFill>
                    <a:latin typeface="Arial" charset="0"/>
                  </a:defRPr>
                </a:lvl3pPr>
                <a:lvl4pPr marL="2132013" indent="-304800" defTabSz="1217613" eaLnBrk="0" hangingPunct="0">
                  <a:spcBef>
                    <a:spcPct val="20000"/>
                  </a:spcBef>
                  <a:buChar char="–"/>
                  <a:defRPr sz="2700">
                    <a:solidFill>
                      <a:schemeClr val="tx1"/>
                    </a:solidFill>
                    <a:latin typeface="Arial" charset="0"/>
                  </a:defRPr>
                </a:lvl4pPr>
                <a:lvl5pPr marL="2740025" indent="-304800" defTabSz="1217613" eaLnBrk="0" hangingPunct="0">
                  <a:spcBef>
                    <a:spcPct val="20000"/>
                  </a:spcBef>
                  <a:buChar char="»"/>
                  <a:defRPr sz="2700">
                    <a:solidFill>
                      <a:schemeClr val="tx1"/>
                    </a:solidFill>
                    <a:latin typeface="Arial" charset="0"/>
                  </a:defRPr>
                </a:lvl5pPr>
                <a:lvl6pPr marL="3197225" indent="-304800" defTabSz="1217613" eaLnBrk="0" fontAlgn="base" hangingPunct="0">
                  <a:spcBef>
                    <a:spcPct val="20000"/>
                  </a:spcBef>
                  <a:spcAft>
                    <a:spcPct val="0"/>
                  </a:spcAft>
                  <a:buChar char="»"/>
                  <a:defRPr sz="2700">
                    <a:solidFill>
                      <a:schemeClr val="tx1"/>
                    </a:solidFill>
                    <a:latin typeface="Arial" charset="0"/>
                  </a:defRPr>
                </a:lvl6pPr>
                <a:lvl7pPr marL="3654425" indent="-304800" defTabSz="1217613" eaLnBrk="0" fontAlgn="base" hangingPunct="0">
                  <a:spcBef>
                    <a:spcPct val="20000"/>
                  </a:spcBef>
                  <a:spcAft>
                    <a:spcPct val="0"/>
                  </a:spcAft>
                  <a:buChar char="»"/>
                  <a:defRPr sz="2700">
                    <a:solidFill>
                      <a:schemeClr val="tx1"/>
                    </a:solidFill>
                    <a:latin typeface="Arial" charset="0"/>
                  </a:defRPr>
                </a:lvl7pPr>
                <a:lvl8pPr marL="4111625" indent="-304800" defTabSz="1217613" eaLnBrk="0" fontAlgn="base" hangingPunct="0">
                  <a:spcBef>
                    <a:spcPct val="20000"/>
                  </a:spcBef>
                  <a:spcAft>
                    <a:spcPct val="0"/>
                  </a:spcAft>
                  <a:buChar char="»"/>
                  <a:defRPr sz="2700">
                    <a:solidFill>
                      <a:schemeClr val="tx1"/>
                    </a:solidFill>
                    <a:latin typeface="Arial" charset="0"/>
                  </a:defRPr>
                </a:lvl8pPr>
                <a:lvl9pPr marL="4568825" indent="-304800" defTabSz="1217613" eaLnBrk="0" fontAlgn="base" hangingPunct="0">
                  <a:spcBef>
                    <a:spcPct val="20000"/>
                  </a:spcBef>
                  <a:spcAft>
                    <a:spcPct val="0"/>
                  </a:spcAft>
                  <a:buChar char="»"/>
                  <a:defRPr sz="2700">
                    <a:solidFill>
                      <a:schemeClr val="tx1"/>
                    </a:solidFill>
                    <a:latin typeface="Arial"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Arial" charset="0"/>
                </a:endParaRPr>
              </a:p>
            </p:txBody>
          </p:sp>
          <p:sp>
            <p:nvSpPr>
              <p:cNvPr id="549" name="Line 1266">
                <a:extLst>
                  <a:ext uri="{FF2B5EF4-FFF2-40B4-BE49-F238E27FC236}">
                    <a16:creationId xmlns:a16="http://schemas.microsoft.com/office/drawing/2014/main" id="{039D533F-E1B0-4BB5-ACA2-2212636A7F55}"/>
                  </a:ext>
                </a:extLst>
              </p:cNvPr>
              <p:cNvSpPr>
                <a:spLocks noChangeShapeType="1"/>
              </p:cNvSpPr>
              <p:nvPr/>
            </p:nvSpPr>
            <p:spPr bwMode="auto">
              <a:xfrm flipH="1">
                <a:off x="3665371" y="1267473"/>
                <a:ext cx="60325" cy="0"/>
              </a:xfrm>
              <a:prstGeom prst="line">
                <a:avLst/>
              </a:prstGeom>
              <a:solidFill>
                <a:sysClr val="window" lastClr="FFFFFF">
                  <a:lumMod val="85000"/>
                </a:sysClr>
              </a:solidFill>
              <a:ln w="9525">
                <a:solidFill>
                  <a:sysClr val="windowText" lastClr="000000"/>
                </a:solidFill>
                <a:round/>
                <a:headEnd/>
                <a:tailEnd/>
              </a:ln>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black"/>
                  </a:solidFill>
                  <a:effectLst/>
                  <a:uLnTx/>
                  <a:uFillTx/>
                </a:endParaRPr>
              </a:p>
            </p:txBody>
          </p:sp>
          <p:sp>
            <p:nvSpPr>
              <p:cNvPr id="550" name="Line 1266">
                <a:extLst>
                  <a:ext uri="{FF2B5EF4-FFF2-40B4-BE49-F238E27FC236}">
                    <a16:creationId xmlns:a16="http://schemas.microsoft.com/office/drawing/2014/main" id="{3FC66081-29C0-4409-94BB-683689AF104F}"/>
                  </a:ext>
                </a:extLst>
              </p:cNvPr>
              <p:cNvSpPr>
                <a:spLocks noChangeShapeType="1"/>
              </p:cNvSpPr>
              <p:nvPr/>
            </p:nvSpPr>
            <p:spPr bwMode="auto">
              <a:xfrm flipH="1">
                <a:off x="3665371" y="1329386"/>
                <a:ext cx="60325" cy="0"/>
              </a:xfrm>
              <a:prstGeom prst="line">
                <a:avLst/>
              </a:prstGeom>
              <a:solidFill>
                <a:sysClr val="window" lastClr="FFFFFF">
                  <a:lumMod val="85000"/>
                </a:sysClr>
              </a:solidFill>
              <a:ln w="9525">
                <a:solidFill>
                  <a:sysClr val="windowText" lastClr="000000"/>
                </a:solidFill>
                <a:round/>
                <a:headEnd/>
                <a:tailEnd/>
              </a:ln>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black"/>
                  </a:solidFill>
                  <a:effectLst/>
                  <a:uLnTx/>
                  <a:uFillTx/>
                </a:endParaRPr>
              </a:p>
            </p:txBody>
          </p:sp>
          <p:sp>
            <p:nvSpPr>
              <p:cNvPr id="551" name="Line 1266">
                <a:extLst>
                  <a:ext uri="{FF2B5EF4-FFF2-40B4-BE49-F238E27FC236}">
                    <a16:creationId xmlns:a16="http://schemas.microsoft.com/office/drawing/2014/main" id="{7267E8D4-D83C-4ABD-B087-838525F4D897}"/>
                  </a:ext>
                </a:extLst>
              </p:cNvPr>
              <p:cNvSpPr>
                <a:spLocks noChangeShapeType="1"/>
              </p:cNvSpPr>
              <p:nvPr/>
            </p:nvSpPr>
            <p:spPr bwMode="auto">
              <a:xfrm flipH="1">
                <a:off x="3665371" y="1394473"/>
                <a:ext cx="60325" cy="0"/>
              </a:xfrm>
              <a:prstGeom prst="line">
                <a:avLst/>
              </a:prstGeom>
              <a:solidFill>
                <a:sysClr val="window" lastClr="FFFFFF">
                  <a:lumMod val="85000"/>
                </a:sysClr>
              </a:solidFill>
              <a:ln w="9525">
                <a:solidFill>
                  <a:sysClr val="windowText" lastClr="000000"/>
                </a:solidFill>
                <a:round/>
                <a:headEnd/>
                <a:tailEnd/>
              </a:ln>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black"/>
                  </a:solidFill>
                  <a:effectLst/>
                  <a:uLnTx/>
                  <a:uFillTx/>
                </a:endParaRPr>
              </a:p>
            </p:txBody>
          </p:sp>
          <p:sp>
            <p:nvSpPr>
              <p:cNvPr id="552" name="Line 1266">
                <a:extLst>
                  <a:ext uri="{FF2B5EF4-FFF2-40B4-BE49-F238E27FC236}">
                    <a16:creationId xmlns:a16="http://schemas.microsoft.com/office/drawing/2014/main" id="{59B94A77-A556-4EE8-BBD4-36E6BF8E21E6}"/>
                  </a:ext>
                </a:extLst>
              </p:cNvPr>
              <p:cNvSpPr>
                <a:spLocks noChangeShapeType="1"/>
              </p:cNvSpPr>
              <p:nvPr/>
            </p:nvSpPr>
            <p:spPr bwMode="auto">
              <a:xfrm flipH="1">
                <a:off x="3665371" y="1461148"/>
                <a:ext cx="60325" cy="0"/>
              </a:xfrm>
              <a:prstGeom prst="line">
                <a:avLst/>
              </a:prstGeom>
              <a:solidFill>
                <a:sysClr val="window" lastClr="FFFFFF">
                  <a:lumMod val="85000"/>
                </a:sysClr>
              </a:solidFill>
              <a:ln w="9525">
                <a:solidFill>
                  <a:sysClr val="windowText" lastClr="000000"/>
                </a:solidFill>
                <a:round/>
                <a:headEnd/>
                <a:tailEnd/>
              </a:ln>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black"/>
                  </a:solidFill>
                  <a:effectLst/>
                  <a:uLnTx/>
                  <a:uFillTx/>
                </a:endParaRPr>
              </a:p>
            </p:txBody>
          </p:sp>
          <p:sp>
            <p:nvSpPr>
              <p:cNvPr id="553" name="Line 1266">
                <a:extLst>
                  <a:ext uri="{FF2B5EF4-FFF2-40B4-BE49-F238E27FC236}">
                    <a16:creationId xmlns:a16="http://schemas.microsoft.com/office/drawing/2014/main" id="{4294ED67-0FDB-4071-BE7F-9157D57CD6AF}"/>
                  </a:ext>
                </a:extLst>
              </p:cNvPr>
              <p:cNvSpPr>
                <a:spLocks noChangeShapeType="1"/>
              </p:cNvSpPr>
              <p:nvPr/>
            </p:nvSpPr>
            <p:spPr bwMode="auto">
              <a:xfrm flipH="1">
                <a:off x="3701884" y="1294461"/>
                <a:ext cx="60325" cy="0"/>
              </a:xfrm>
              <a:prstGeom prst="line">
                <a:avLst/>
              </a:prstGeom>
              <a:solidFill>
                <a:sysClr val="window" lastClr="FFFFFF">
                  <a:lumMod val="85000"/>
                </a:sysClr>
              </a:solidFill>
              <a:ln w="9525">
                <a:solidFill>
                  <a:sysClr val="windowText" lastClr="000000"/>
                </a:solidFill>
                <a:round/>
                <a:headEnd/>
                <a:tailEnd/>
              </a:ln>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black"/>
                  </a:solidFill>
                  <a:effectLst/>
                  <a:uLnTx/>
                  <a:uFillTx/>
                </a:endParaRPr>
              </a:p>
            </p:txBody>
          </p:sp>
          <p:sp>
            <p:nvSpPr>
              <p:cNvPr id="554" name="Line 1266">
                <a:extLst>
                  <a:ext uri="{FF2B5EF4-FFF2-40B4-BE49-F238E27FC236}">
                    <a16:creationId xmlns:a16="http://schemas.microsoft.com/office/drawing/2014/main" id="{C47211A2-D6F2-49A4-AF3E-F27EFD0D6A11}"/>
                  </a:ext>
                </a:extLst>
              </p:cNvPr>
              <p:cNvSpPr>
                <a:spLocks noChangeShapeType="1"/>
              </p:cNvSpPr>
              <p:nvPr/>
            </p:nvSpPr>
            <p:spPr bwMode="auto">
              <a:xfrm flipH="1">
                <a:off x="3701884" y="1356373"/>
                <a:ext cx="60325" cy="0"/>
              </a:xfrm>
              <a:prstGeom prst="line">
                <a:avLst/>
              </a:prstGeom>
              <a:solidFill>
                <a:sysClr val="window" lastClr="FFFFFF">
                  <a:lumMod val="85000"/>
                </a:sysClr>
              </a:solidFill>
              <a:ln w="9525">
                <a:solidFill>
                  <a:sysClr val="windowText" lastClr="000000"/>
                </a:solidFill>
                <a:round/>
                <a:headEnd/>
                <a:tailEnd/>
              </a:ln>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black"/>
                  </a:solidFill>
                  <a:effectLst/>
                  <a:uLnTx/>
                  <a:uFillTx/>
                </a:endParaRPr>
              </a:p>
            </p:txBody>
          </p:sp>
          <p:sp>
            <p:nvSpPr>
              <p:cNvPr id="555" name="Line 1266">
                <a:extLst>
                  <a:ext uri="{FF2B5EF4-FFF2-40B4-BE49-F238E27FC236}">
                    <a16:creationId xmlns:a16="http://schemas.microsoft.com/office/drawing/2014/main" id="{1053015D-8F47-4471-BC99-2F03AB0E2040}"/>
                  </a:ext>
                </a:extLst>
              </p:cNvPr>
              <p:cNvSpPr>
                <a:spLocks noChangeShapeType="1"/>
              </p:cNvSpPr>
              <p:nvPr/>
            </p:nvSpPr>
            <p:spPr bwMode="auto">
              <a:xfrm flipH="1">
                <a:off x="3701884" y="1421461"/>
                <a:ext cx="60325" cy="0"/>
              </a:xfrm>
              <a:prstGeom prst="line">
                <a:avLst/>
              </a:prstGeom>
              <a:solidFill>
                <a:sysClr val="window" lastClr="FFFFFF">
                  <a:lumMod val="85000"/>
                </a:sysClr>
              </a:solidFill>
              <a:ln w="9525">
                <a:solidFill>
                  <a:sysClr val="windowText" lastClr="000000"/>
                </a:solidFill>
                <a:round/>
                <a:headEnd/>
                <a:tailEnd/>
              </a:ln>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black"/>
                  </a:solidFill>
                  <a:effectLst/>
                  <a:uLnTx/>
                  <a:uFillTx/>
                </a:endParaRPr>
              </a:p>
            </p:txBody>
          </p:sp>
          <p:sp>
            <p:nvSpPr>
              <p:cNvPr id="556" name="Line 1266">
                <a:extLst>
                  <a:ext uri="{FF2B5EF4-FFF2-40B4-BE49-F238E27FC236}">
                    <a16:creationId xmlns:a16="http://schemas.microsoft.com/office/drawing/2014/main" id="{25227143-B51F-46D6-AD1A-21DCF7F904BB}"/>
                  </a:ext>
                </a:extLst>
              </p:cNvPr>
              <p:cNvSpPr>
                <a:spLocks noChangeShapeType="1"/>
              </p:cNvSpPr>
              <p:nvPr/>
            </p:nvSpPr>
            <p:spPr bwMode="auto">
              <a:xfrm flipH="1">
                <a:off x="3701884" y="1488136"/>
                <a:ext cx="60325" cy="0"/>
              </a:xfrm>
              <a:prstGeom prst="line">
                <a:avLst/>
              </a:prstGeom>
              <a:solidFill>
                <a:sysClr val="window" lastClr="FFFFFF">
                  <a:lumMod val="85000"/>
                </a:sysClr>
              </a:solidFill>
              <a:ln w="9525">
                <a:solidFill>
                  <a:sysClr val="windowText" lastClr="000000"/>
                </a:solidFill>
                <a:round/>
                <a:headEnd/>
                <a:tailEnd/>
              </a:ln>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black"/>
                  </a:solidFill>
                  <a:effectLst/>
                  <a:uLnTx/>
                  <a:uFillTx/>
                </a:endParaRPr>
              </a:p>
            </p:txBody>
          </p:sp>
        </p:grpSp>
        <p:sp>
          <p:nvSpPr>
            <p:cNvPr id="475" name="Line 280">
              <a:extLst>
                <a:ext uri="{FF2B5EF4-FFF2-40B4-BE49-F238E27FC236}">
                  <a16:creationId xmlns:a16="http://schemas.microsoft.com/office/drawing/2014/main" id="{B0A359E0-282A-4DF1-9775-177975DDA74A}"/>
                </a:ext>
              </a:extLst>
            </p:cNvPr>
            <p:cNvSpPr>
              <a:spLocks noChangeShapeType="1"/>
            </p:cNvSpPr>
            <p:nvPr/>
          </p:nvSpPr>
          <p:spPr bwMode="auto">
            <a:xfrm flipH="1" flipV="1">
              <a:off x="7673641" y="797438"/>
              <a:ext cx="481177"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ndParaRPr>
            </a:p>
          </p:txBody>
        </p:sp>
        <p:sp>
          <p:nvSpPr>
            <p:cNvPr id="476" name="Text Box 1029">
              <a:extLst>
                <a:ext uri="{FF2B5EF4-FFF2-40B4-BE49-F238E27FC236}">
                  <a16:creationId xmlns:a16="http://schemas.microsoft.com/office/drawing/2014/main" id="{55867B6F-7496-4CBA-8646-08BAF7256B18}"/>
                </a:ext>
              </a:extLst>
            </p:cNvPr>
            <p:cNvSpPr txBox="1">
              <a:spLocks noChangeArrowheads="1"/>
            </p:cNvSpPr>
            <p:nvPr/>
          </p:nvSpPr>
          <p:spPr bwMode="auto">
            <a:xfrm>
              <a:off x="8095525" y="587478"/>
              <a:ext cx="1229942" cy="45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789" tIns="60894" rIns="121789" bIns="60894">
              <a:spAutoFit/>
            </a:bodyP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r>
                <a:rPr kumimoji="0" lang="en-US" altLang="en-US" sz="1000" b="0" i="0" u="none" strike="noStrike" kern="0" cap="none" spc="0" normalizeH="0" baseline="0" noProof="0" dirty="0">
                  <a:ln>
                    <a:noFill/>
                  </a:ln>
                  <a:solidFill>
                    <a:prstClr val="black"/>
                  </a:solidFill>
                  <a:effectLst/>
                  <a:uLnTx/>
                  <a:uFillTx/>
                  <a:latin typeface="Helvetica" panose="020B0604020202020204" pitchFamily="34" charset="0"/>
                  <a:cs typeface="Helvetica" panose="020B0604020202020204" pitchFamily="34" charset="0"/>
                </a:rPr>
                <a:t>Shut-off</a:t>
              </a:r>
            </a:p>
            <a:p>
              <a:pPr marL="0" marR="0" lvl="0" indent="0" defTabSz="1217613" eaLnBrk="1" fontAlgn="auto" latinLnBrk="0" hangingPunct="1">
                <a:lnSpc>
                  <a:spcPct val="100000"/>
                </a:lnSpc>
                <a:spcBef>
                  <a:spcPct val="0"/>
                </a:spcBef>
                <a:spcAft>
                  <a:spcPts val="0"/>
                </a:spcAft>
                <a:buClrTx/>
                <a:buSzTx/>
                <a:buFontTx/>
                <a:buNone/>
                <a:tabLst/>
                <a:defRPr/>
              </a:pPr>
              <a:r>
                <a:rPr kumimoji="0" lang="en-US" altLang="en-US" sz="1000" b="0" i="0" u="none" strike="noStrike" kern="0" cap="none" spc="0" normalizeH="0" baseline="0" noProof="0" dirty="0">
                  <a:ln>
                    <a:noFill/>
                  </a:ln>
                  <a:solidFill>
                    <a:prstClr val="black"/>
                  </a:solidFill>
                  <a:effectLst/>
                  <a:uLnTx/>
                  <a:uFillTx/>
                  <a:latin typeface="Helvetica" panose="020B0604020202020204" pitchFamily="34" charset="0"/>
                  <a:cs typeface="Helvetica" panose="020B0604020202020204" pitchFamily="34" charset="0"/>
                </a:rPr>
                <a:t>Valve</a:t>
              </a:r>
            </a:p>
          </p:txBody>
        </p:sp>
        <p:sp>
          <p:nvSpPr>
            <p:cNvPr id="477" name="Line 280">
              <a:extLst>
                <a:ext uri="{FF2B5EF4-FFF2-40B4-BE49-F238E27FC236}">
                  <a16:creationId xmlns:a16="http://schemas.microsoft.com/office/drawing/2014/main" id="{92C58D71-0926-47F6-BDFC-0AC9EA880DB7}"/>
                </a:ext>
              </a:extLst>
            </p:cNvPr>
            <p:cNvSpPr>
              <a:spLocks noChangeShapeType="1"/>
            </p:cNvSpPr>
            <p:nvPr/>
          </p:nvSpPr>
          <p:spPr bwMode="auto">
            <a:xfrm flipH="1" flipV="1">
              <a:off x="7673641" y="1183189"/>
              <a:ext cx="481177"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ndParaRPr>
            </a:p>
          </p:txBody>
        </p:sp>
        <p:sp>
          <p:nvSpPr>
            <p:cNvPr id="478" name="Line 280">
              <a:extLst>
                <a:ext uri="{FF2B5EF4-FFF2-40B4-BE49-F238E27FC236}">
                  <a16:creationId xmlns:a16="http://schemas.microsoft.com/office/drawing/2014/main" id="{FDA5536A-2869-4D7A-837A-034F83F54D0D}"/>
                </a:ext>
              </a:extLst>
            </p:cNvPr>
            <p:cNvSpPr>
              <a:spLocks noChangeShapeType="1"/>
            </p:cNvSpPr>
            <p:nvPr/>
          </p:nvSpPr>
          <p:spPr bwMode="auto">
            <a:xfrm rot="10800000" flipH="1" flipV="1">
              <a:off x="7673641" y="1682853"/>
              <a:ext cx="481177"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ndParaRPr>
            </a:p>
          </p:txBody>
        </p:sp>
        <p:sp>
          <p:nvSpPr>
            <p:cNvPr id="479" name="Line 222">
              <a:extLst>
                <a:ext uri="{FF2B5EF4-FFF2-40B4-BE49-F238E27FC236}">
                  <a16:creationId xmlns:a16="http://schemas.microsoft.com/office/drawing/2014/main" id="{9239BCBD-F5CF-49D5-BEA2-DBC752A52791}"/>
                </a:ext>
              </a:extLst>
            </p:cNvPr>
            <p:cNvSpPr>
              <a:spLocks noChangeShapeType="1"/>
            </p:cNvSpPr>
            <p:nvPr/>
          </p:nvSpPr>
          <p:spPr bwMode="auto">
            <a:xfrm rot="16200000" flipH="1" flipV="1">
              <a:off x="7917652" y="2068803"/>
              <a:ext cx="0" cy="474332"/>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ndParaRPr>
            </a:p>
          </p:txBody>
        </p:sp>
        <p:grpSp>
          <p:nvGrpSpPr>
            <p:cNvPr id="480" name="Group 479">
              <a:extLst>
                <a:ext uri="{FF2B5EF4-FFF2-40B4-BE49-F238E27FC236}">
                  <a16:creationId xmlns:a16="http://schemas.microsoft.com/office/drawing/2014/main" id="{BECBD1F5-5CA0-4F55-894F-4C4AAFFC1C29}"/>
                </a:ext>
              </a:extLst>
            </p:cNvPr>
            <p:cNvGrpSpPr/>
            <p:nvPr/>
          </p:nvGrpSpPr>
          <p:grpSpPr>
            <a:xfrm>
              <a:off x="7772263" y="2152964"/>
              <a:ext cx="304381" cy="306874"/>
              <a:chOff x="8118678" y="2158334"/>
              <a:chExt cx="355861" cy="358775"/>
            </a:xfrm>
          </p:grpSpPr>
          <p:sp>
            <p:nvSpPr>
              <p:cNvPr id="543" name="Trapezoid 542">
                <a:extLst>
                  <a:ext uri="{FF2B5EF4-FFF2-40B4-BE49-F238E27FC236}">
                    <a16:creationId xmlns:a16="http://schemas.microsoft.com/office/drawing/2014/main" id="{28F94D4B-B1F4-44B4-B6F2-905B71994F2F}"/>
                  </a:ext>
                </a:extLst>
              </p:cNvPr>
              <p:cNvSpPr/>
              <p:nvPr/>
            </p:nvSpPr>
            <p:spPr bwMode="auto">
              <a:xfrm rot="5400000">
                <a:off x="8117221" y="2159791"/>
                <a:ext cx="358775" cy="355861"/>
              </a:xfrm>
              <a:prstGeom prst="trapezoid">
                <a:avLst/>
              </a:prstGeom>
              <a:solidFill>
                <a:sysClr val="window" lastClr="FFFFFF">
                  <a:lumMod val="75000"/>
                </a:sysClr>
              </a:solidFill>
              <a:ln w="9525">
                <a:solidFill>
                  <a:sysClr val="windowText" lastClr="000000"/>
                </a:solidFill>
                <a:miter lim="800000"/>
                <a:headEnd/>
                <a:tailEnd/>
              </a:ln>
            </p:spPr>
            <p:txBody>
              <a:bodyPr lIns="121789" tIns="60894" rIns="121789" bIns="60894">
                <a:spAutoFit/>
              </a:bodyPr>
              <a:lstStyle/>
              <a:p>
                <a:pPr marL="0" marR="0" lvl="0" indent="0" defTabSz="1217613" eaLnBrk="1" fontAlgn="auto" latinLnBrk="0" hangingPunct="1">
                  <a:lnSpc>
                    <a:spcPct val="100000"/>
                  </a:lnSpc>
                  <a:spcBef>
                    <a:spcPts val="0"/>
                  </a:spcBef>
                  <a:spcAft>
                    <a:spcPts val="0"/>
                  </a:spcAft>
                  <a:buClrTx/>
                  <a:buSzTx/>
                  <a:buFontTx/>
                  <a:buNone/>
                  <a:tabLst/>
                  <a:defRPr/>
                </a:pPr>
                <a:endParaRPr kumimoji="0" lang="en-CA" sz="800" b="0" i="0" u="none" strike="noStrike" kern="0" cap="none" spc="0" normalizeH="0" baseline="0" noProof="0">
                  <a:ln>
                    <a:noFill/>
                  </a:ln>
                  <a:solidFill>
                    <a:prstClr val="black"/>
                  </a:solidFill>
                  <a:effectLst/>
                  <a:uLnTx/>
                  <a:uFillTx/>
                </a:endParaRPr>
              </a:p>
            </p:txBody>
          </p:sp>
          <p:cxnSp>
            <p:nvCxnSpPr>
              <p:cNvPr id="544" name="Straight Connector 306">
                <a:extLst>
                  <a:ext uri="{FF2B5EF4-FFF2-40B4-BE49-F238E27FC236}">
                    <a16:creationId xmlns:a16="http://schemas.microsoft.com/office/drawing/2014/main" id="{1EAA67CF-088C-4F79-8D16-C0C852000C52}"/>
                  </a:ext>
                </a:extLst>
              </p:cNvPr>
              <p:cNvCxnSpPr>
                <a:cxnSpLocks noChangeShapeType="1"/>
              </p:cNvCxnSpPr>
              <p:nvPr/>
            </p:nvCxnSpPr>
            <p:spPr bwMode="auto">
              <a:xfrm rot="16200000">
                <a:off x="8199683" y="2358662"/>
                <a:ext cx="79878" cy="38471"/>
              </a:xfrm>
              <a:prstGeom prst="line">
                <a:avLst/>
              </a:prstGeom>
              <a:noFill/>
              <a:ln w="9525">
                <a:solidFill>
                  <a:sysClr val="windowText" lastClr="000000"/>
                </a:solidFill>
                <a:miter lim="800000"/>
                <a:headEnd/>
                <a:tailEnd/>
              </a:ln>
              <a:extLst>
                <a:ext uri="{909E8E84-426E-40DD-AFC4-6F175D3DCCD1}">
                  <a14:hiddenFill xmlns:a14="http://schemas.microsoft.com/office/drawing/2010/main">
                    <a:noFill/>
                  </a14:hiddenFill>
                </a:ext>
              </a:extLst>
            </p:spPr>
          </p:cxnSp>
          <p:cxnSp>
            <p:nvCxnSpPr>
              <p:cNvPr id="545" name="Straight Connector 307">
                <a:extLst>
                  <a:ext uri="{FF2B5EF4-FFF2-40B4-BE49-F238E27FC236}">
                    <a16:creationId xmlns:a16="http://schemas.microsoft.com/office/drawing/2014/main" id="{4F8ED53D-F513-4CA6-BE4C-62F3D13259A4}"/>
                  </a:ext>
                </a:extLst>
              </p:cNvPr>
              <p:cNvCxnSpPr>
                <a:cxnSpLocks noChangeShapeType="1"/>
              </p:cNvCxnSpPr>
              <p:nvPr/>
            </p:nvCxnSpPr>
            <p:spPr bwMode="auto">
              <a:xfrm rot="16200000" flipV="1">
                <a:off x="8199683" y="2278785"/>
                <a:ext cx="79878" cy="38471"/>
              </a:xfrm>
              <a:prstGeom prst="line">
                <a:avLst/>
              </a:prstGeom>
              <a:noFill/>
              <a:ln w="9525">
                <a:solidFill>
                  <a:sysClr val="windowText" lastClr="000000"/>
                </a:solidFill>
                <a:miter lim="800000"/>
                <a:headEnd/>
                <a:tailEnd/>
              </a:ln>
              <a:extLst>
                <a:ext uri="{909E8E84-426E-40DD-AFC4-6F175D3DCCD1}">
                  <a14:hiddenFill xmlns:a14="http://schemas.microsoft.com/office/drawing/2010/main">
                    <a:noFill/>
                  </a14:hiddenFill>
                </a:ext>
              </a:extLst>
            </p:spPr>
          </p:cxnSp>
          <p:cxnSp>
            <p:nvCxnSpPr>
              <p:cNvPr id="546" name="Straight Connector 308">
                <a:extLst>
                  <a:ext uri="{FF2B5EF4-FFF2-40B4-BE49-F238E27FC236}">
                    <a16:creationId xmlns:a16="http://schemas.microsoft.com/office/drawing/2014/main" id="{6DD454DA-B403-4DDC-80CC-E2BB31120CAB}"/>
                  </a:ext>
                </a:extLst>
              </p:cNvPr>
              <p:cNvCxnSpPr>
                <a:cxnSpLocks noChangeShapeType="1"/>
              </p:cNvCxnSpPr>
              <p:nvPr/>
            </p:nvCxnSpPr>
            <p:spPr bwMode="auto">
              <a:xfrm rot="16200000">
                <a:off x="8315098" y="2358662"/>
                <a:ext cx="79878" cy="38471"/>
              </a:xfrm>
              <a:prstGeom prst="line">
                <a:avLst/>
              </a:prstGeom>
              <a:noFill/>
              <a:ln w="9525">
                <a:solidFill>
                  <a:sysClr val="windowText" lastClr="000000"/>
                </a:solidFill>
                <a:miter lim="800000"/>
                <a:headEnd/>
                <a:tailEnd/>
              </a:ln>
              <a:extLst>
                <a:ext uri="{909E8E84-426E-40DD-AFC4-6F175D3DCCD1}">
                  <a14:hiddenFill xmlns:a14="http://schemas.microsoft.com/office/drawing/2010/main">
                    <a:noFill/>
                  </a14:hiddenFill>
                </a:ext>
              </a:extLst>
            </p:spPr>
          </p:cxnSp>
          <p:cxnSp>
            <p:nvCxnSpPr>
              <p:cNvPr id="547" name="Straight Connector 309">
                <a:extLst>
                  <a:ext uri="{FF2B5EF4-FFF2-40B4-BE49-F238E27FC236}">
                    <a16:creationId xmlns:a16="http://schemas.microsoft.com/office/drawing/2014/main" id="{0C95A4A9-D2F3-4B03-A1C9-4F02F421F9A2}"/>
                  </a:ext>
                </a:extLst>
              </p:cNvPr>
              <p:cNvCxnSpPr>
                <a:cxnSpLocks noChangeShapeType="1"/>
              </p:cNvCxnSpPr>
              <p:nvPr/>
            </p:nvCxnSpPr>
            <p:spPr bwMode="auto">
              <a:xfrm rot="16200000" flipV="1">
                <a:off x="8315098" y="2278785"/>
                <a:ext cx="79878" cy="38471"/>
              </a:xfrm>
              <a:prstGeom prst="line">
                <a:avLst/>
              </a:prstGeom>
              <a:noFill/>
              <a:ln w="9525">
                <a:solidFill>
                  <a:sysClr val="windowText" lastClr="000000"/>
                </a:solidFill>
                <a:miter lim="800000"/>
                <a:headEnd/>
                <a:tailEnd/>
              </a:ln>
              <a:extLst>
                <a:ext uri="{909E8E84-426E-40DD-AFC4-6F175D3DCCD1}">
                  <a14:hiddenFill xmlns:a14="http://schemas.microsoft.com/office/drawing/2010/main">
                    <a:noFill/>
                  </a14:hiddenFill>
                </a:ext>
              </a:extLst>
            </p:spPr>
          </p:cxnSp>
        </p:grpSp>
        <p:sp>
          <p:nvSpPr>
            <p:cNvPr id="481" name="Line 222">
              <a:extLst>
                <a:ext uri="{FF2B5EF4-FFF2-40B4-BE49-F238E27FC236}">
                  <a16:creationId xmlns:a16="http://schemas.microsoft.com/office/drawing/2014/main" id="{B894BDA1-F2FC-4F27-8DA7-41A330B65339}"/>
                </a:ext>
              </a:extLst>
            </p:cNvPr>
            <p:cNvSpPr>
              <a:spLocks noChangeShapeType="1"/>
            </p:cNvSpPr>
            <p:nvPr/>
          </p:nvSpPr>
          <p:spPr bwMode="auto">
            <a:xfrm rot="16200000" flipH="1" flipV="1">
              <a:off x="7918507" y="1689093"/>
              <a:ext cx="0" cy="472621"/>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ndParaRPr>
            </a:p>
          </p:txBody>
        </p:sp>
        <p:grpSp>
          <p:nvGrpSpPr>
            <p:cNvPr id="482" name="Group 481">
              <a:extLst>
                <a:ext uri="{FF2B5EF4-FFF2-40B4-BE49-F238E27FC236}">
                  <a16:creationId xmlns:a16="http://schemas.microsoft.com/office/drawing/2014/main" id="{BCCBAB45-48E4-4A31-A1C0-79A8F26766EF}"/>
                </a:ext>
              </a:extLst>
            </p:cNvPr>
            <p:cNvGrpSpPr/>
            <p:nvPr/>
          </p:nvGrpSpPr>
          <p:grpSpPr>
            <a:xfrm rot="5400000">
              <a:off x="7770079" y="2455266"/>
              <a:ext cx="309728" cy="485495"/>
              <a:chOff x="8147383" y="2350715"/>
              <a:chExt cx="287338" cy="450399"/>
            </a:xfrm>
          </p:grpSpPr>
          <p:sp>
            <p:nvSpPr>
              <p:cNvPr id="530" name="Line 1183">
                <a:extLst>
                  <a:ext uri="{FF2B5EF4-FFF2-40B4-BE49-F238E27FC236}">
                    <a16:creationId xmlns:a16="http://schemas.microsoft.com/office/drawing/2014/main" id="{BA9B1FA8-AE4F-476B-AAF4-CBEAB1A60B1A}"/>
                  </a:ext>
                </a:extLst>
              </p:cNvPr>
              <p:cNvSpPr>
                <a:spLocks noChangeShapeType="1"/>
              </p:cNvSpPr>
              <p:nvPr/>
            </p:nvSpPr>
            <p:spPr bwMode="auto">
              <a:xfrm flipH="1">
                <a:off x="8290258" y="2350715"/>
                <a:ext cx="0" cy="79069"/>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ndParaRPr>
              </a:p>
            </p:txBody>
          </p:sp>
          <p:sp>
            <p:nvSpPr>
              <p:cNvPr id="531" name="Line 1184">
                <a:extLst>
                  <a:ext uri="{FF2B5EF4-FFF2-40B4-BE49-F238E27FC236}">
                    <a16:creationId xmlns:a16="http://schemas.microsoft.com/office/drawing/2014/main" id="{7ACB20D9-CB0F-4904-82E4-2ED26D435AD5}"/>
                  </a:ext>
                </a:extLst>
              </p:cNvPr>
              <p:cNvSpPr>
                <a:spLocks noChangeShapeType="1"/>
              </p:cNvSpPr>
              <p:nvPr/>
            </p:nvSpPr>
            <p:spPr bwMode="auto">
              <a:xfrm flipH="1">
                <a:off x="8147383" y="2475822"/>
                <a:ext cx="96837"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ndParaRPr>
              </a:p>
            </p:txBody>
          </p:sp>
          <p:sp>
            <p:nvSpPr>
              <p:cNvPr id="532" name="Rectangle 1202">
                <a:extLst>
                  <a:ext uri="{FF2B5EF4-FFF2-40B4-BE49-F238E27FC236}">
                    <a16:creationId xmlns:a16="http://schemas.microsoft.com/office/drawing/2014/main" id="{184308B1-CEDA-471D-BBB8-D47C1228CBC6}"/>
                  </a:ext>
                </a:extLst>
              </p:cNvPr>
              <p:cNvSpPr>
                <a:spLocks noChangeArrowheads="1"/>
              </p:cNvSpPr>
              <p:nvPr/>
            </p:nvSpPr>
            <p:spPr bwMode="auto">
              <a:xfrm>
                <a:off x="8244221" y="2429785"/>
                <a:ext cx="96837" cy="287339"/>
              </a:xfrm>
              <a:prstGeom prst="rect">
                <a:avLst/>
              </a:prstGeom>
              <a:solidFill>
                <a:sysClr val="window" lastClr="FFFFFF">
                  <a:lumMod val="85000"/>
                </a:sysClr>
              </a:solid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Arial" pitchFamily="34" charset="0"/>
                </a:endParaRPr>
              </a:p>
            </p:txBody>
          </p:sp>
          <p:sp>
            <p:nvSpPr>
              <p:cNvPr id="533" name="Line 1215">
                <a:extLst>
                  <a:ext uri="{FF2B5EF4-FFF2-40B4-BE49-F238E27FC236}">
                    <a16:creationId xmlns:a16="http://schemas.microsoft.com/office/drawing/2014/main" id="{607A2244-751E-481D-8FE6-311EC1116F5E}"/>
                  </a:ext>
                </a:extLst>
              </p:cNvPr>
              <p:cNvSpPr>
                <a:spLocks noChangeShapeType="1"/>
              </p:cNvSpPr>
              <p:nvPr/>
            </p:nvSpPr>
            <p:spPr bwMode="auto">
              <a:xfrm flipH="1">
                <a:off x="8339471" y="2667911"/>
                <a:ext cx="95250"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ndParaRPr>
              </a:p>
            </p:txBody>
          </p:sp>
          <p:sp>
            <p:nvSpPr>
              <p:cNvPr id="534" name="Line 1216">
                <a:extLst>
                  <a:ext uri="{FF2B5EF4-FFF2-40B4-BE49-F238E27FC236}">
                    <a16:creationId xmlns:a16="http://schemas.microsoft.com/office/drawing/2014/main" id="{BC535FB9-89AE-4F03-ADAE-E867E834658F}"/>
                  </a:ext>
                </a:extLst>
              </p:cNvPr>
              <p:cNvSpPr>
                <a:spLocks noChangeShapeType="1"/>
              </p:cNvSpPr>
              <p:nvPr/>
            </p:nvSpPr>
            <p:spPr bwMode="auto">
              <a:xfrm>
                <a:off x="8290258" y="2717123"/>
                <a:ext cx="0" cy="83991"/>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ndParaRPr>
              </a:p>
            </p:txBody>
          </p:sp>
          <p:sp>
            <p:nvSpPr>
              <p:cNvPr id="535" name="Line 1266">
                <a:extLst>
                  <a:ext uri="{FF2B5EF4-FFF2-40B4-BE49-F238E27FC236}">
                    <a16:creationId xmlns:a16="http://schemas.microsoft.com/office/drawing/2014/main" id="{9356AC90-DA78-463D-84FB-2C65B11662DA}"/>
                  </a:ext>
                </a:extLst>
              </p:cNvPr>
              <p:cNvSpPr>
                <a:spLocks noChangeShapeType="1"/>
              </p:cNvSpPr>
              <p:nvPr/>
            </p:nvSpPr>
            <p:spPr bwMode="auto">
              <a:xfrm flipH="1">
                <a:off x="8279146" y="2679328"/>
                <a:ext cx="60325" cy="0"/>
              </a:xfrm>
              <a:prstGeom prst="line">
                <a:avLst/>
              </a:prstGeom>
              <a:solidFill>
                <a:sysClr val="window" lastClr="FFFFFF">
                  <a:lumMod val="85000"/>
                </a:sysClr>
              </a:solidFill>
              <a:ln w="9525">
                <a:solidFill>
                  <a:sysClr val="windowText" lastClr="000000"/>
                </a:solidFill>
                <a:round/>
                <a:headEnd/>
                <a:tailEnd/>
              </a:ln>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black"/>
                  </a:solidFill>
                  <a:effectLst/>
                  <a:uLnTx/>
                  <a:uFillTx/>
                </a:endParaRPr>
              </a:p>
            </p:txBody>
          </p:sp>
          <p:sp>
            <p:nvSpPr>
              <p:cNvPr id="536" name="Line 1266">
                <a:extLst>
                  <a:ext uri="{FF2B5EF4-FFF2-40B4-BE49-F238E27FC236}">
                    <a16:creationId xmlns:a16="http://schemas.microsoft.com/office/drawing/2014/main" id="{5185ADCC-7265-4A6A-858B-46807657B18C}"/>
                  </a:ext>
                </a:extLst>
              </p:cNvPr>
              <p:cNvSpPr>
                <a:spLocks noChangeShapeType="1"/>
              </p:cNvSpPr>
              <p:nvPr/>
            </p:nvSpPr>
            <p:spPr bwMode="auto">
              <a:xfrm flipH="1">
                <a:off x="8242633" y="2458665"/>
                <a:ext cx="60325" cy="0"/>
              </a:xfrm>
              <a:prstGeom prst="line">
                <a:avLst/>
              </a:prstGeom>
              <a:solidFill>
                <a:sysClr val="window" lastClr="FFFFFF">
                  <a:lumMod val="85000"/>
                </a:sysClr>
              </a:solidFill>
              <a:ln w="9525">
                <a:solidFill>
                  <a:sysClr val="windowText" lastClr="000000"/>
                </a:solidFill>
                <a:round/>
                <a:headEnd/>
                <a:tailEnd/>
              </a:ln>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black"/>
                  </a:solidFill>
                  <a:effectLst/>
                  <a:uLnTx/>
                  <a:uFillTx/>
                </a:endParaRPr>
              </a:p>
            </p:txBody>
          </p:sp>
          <p:sp>
            <p:nvSpPr>
              <p:cNvPr id="537" name="Line 1266">
                <a:extLst>
                  <a:ext uri="{FF2B5EF4-FFF2-40B4-BE49-F238E27FC236}">
                    <a16:creationId xmlns:a16="http://schemas.microsoft.com/office/drawing/2014/main" id="{A9A3FB4F-0F6D-4C52-AC7C-C0D064BA53E9}"/>
                  </a:ext>
                </a:extLst>
              </p:cNvPr>
              <p:cNvSpPr>
                <a:spLocks noChangeShapeType="1"/>
              </p:cNvSpPr>
              <p:nvPr/>
            </p:nvSpPr>
            <p:spPr bwMode="auto">
              <a:xfrm flipH="1">
                <a:off x="8242633" y="2520578"/>
                <a:ext cx="60325" cy="0"/>
              </a:xfrm>
              <a:prstGeom prst="line">
                <a:avLst/>
              </a:prstGeom>
              <a:solidFill>
                <a:sysClr val="window" lastClr="FFFFFF">
                  <a:lumMod val="85000"/>
                </a:sysClr>
              </a:solidFill>
              <a:ln w="9525">
                <a:solidFill>
                  <a:sysClr val="windowText" lastClr="000000"/>
                </a:solidFill>
                <a:round/>
                <a:headEnd/>
                <a:tailEnd/>
              </a:ln>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black"/>
                  </a:solidFill>
                  <a:effectLst/>
                  <a:uLnTx/>
                  <a:uFillTx/>
                </a:endParaRPr>
              </a:p>
            </p:txBody>
          </p:sp>
          <p:sp>
            <p:nvSpPr>
              <p:cNvPr id="538" name="Line 1266">
                <a:extLst>
                  <a:ext uri="{FF2B5EF4-FFF2-40B4-BE49-F238E27FC236}">
                    <a16:creationId xmlns:a16="http://schemas.microsoft.com/office/drawing/2014/main" id="{A4CB4401-EA5F-48B1-92A9-CA11F23A4591}"/>
                  </a:ext>
                </a:extLst>
              </p:cNvPr>
              <p:cNvSpPr>
                <a:spLocks noChangeShapeType="1"/>
              </p:cNvSpPr>
              <p:nvPr/>
            </p:nvSpPr>
            <p:spPr bwMode="auto">
              <a:xfrm flipH="1">
                <a:off x="8242633" y="2585665"/>
                <a:ext cx="60325" cy="0"/>
              </a:xfrm>
              <a:prstGeom prst="line">
                <a:avLst/>
              </a:prstGeom>
              <a:solidFill>
                <a:sysClr val="window" lastClr="FFFFFF">
                  <a:lumMod val="85000"/>
                </a:sysClr>
              </a:solidFill>
              <a:ln w="9525">
                <a:solidFill>
                  <a:sysClr val="windowText" lastClr="000000"/>
                </a:solidFill>
                <a:round/>
                <a:headEnd/>
                <a:tailEnd/>
              </a:ln>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black"/>
                  </a:solidFill>
                  <a:effectLst/>
                  <a:uLnTx/>
                  <a:uFillTx/>
                </a:endParaRPr>
              </a:p>
            </p:txBody>
          </p:sp>
          <p:sp>
            <p:nvSpPr>
              <p:cNvPr id="539" name="Line 1266">
                <a:extLst>
                  <a:ext uri="{FF2B5EF4-FFF2-40B4-BE49-F238E27FC236}">
                    <a16:creationId xmlns:a16="http://schemas.microsoft.com/office/drawing/2014/main" id="{63A40682-56E6-4AEB-9829-0C74C2D0C671}"/>
                  </a:ext>
                </a:extLst>
              </p:cNvPr>
              <p:cNvSpPr>
                <a:spLocks noChangeShapeType="1"/>
              </p:cNvSpPr>
              <p:nvPr/>
            </p:nvSpPr>
            <p:spPr bwMode="auto">
              <a:xfrm flipH="1">
                <a:off x="8242633" y="2652340"/>
                <a:ext cx="60325" cy="0"/>
              </a:xfrm>
              <a:prstGeom prst="line">
                <a:avLst/>
              </a:prstGeom>
              <a:solidFill>
                <a:sysClr val="window" lastClr="FFFFFF">
                  <a:lumMod val="85000"/>
                </a:sysClr>
              </a:solidFill>
              <a:ln w="9525">
                <a:solidFill>
                  <a:sysClr val="windowText" lastClr="000000"/>
                </a:solidFill>
                <a:round/>
                <a:headEnd/>
                <a:tailEnd/>
              </a:ln>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black"/>
                  </a:solidFill>
                  <a:effectLst/>
                  <a:uLnTx/>
                  <a:uFillTx/>
                </a:endParaRPr>
              </a:p>
            </p:txBody>
          </p:sp>
          <p:sp>
            <p:nvSpPr>
              <p:cNvPr id="540" name="Line 1266">
                <a:extLst>
                  <a:ext uri="{FF2B5EF4-FFF2-40B4-BE49-F238E27FC236}">
                    <a16:creationId xmlns:a16="http://schemas.microsoft.com/office/drawing/2014/main" id="{30260BBE-B290-4176-BFA3-85E4801712CB}"/>
                  </a:ext>
                </a:extLst>
              </p:cNvPr>
              <p:cNvSpPr>
                <a:spLocks noChangeShapeType="1"/>
              </p:cNvSpPr>
              <p:nvPr/>
            </p:nvSpPr>
            <p:spPr bwMode="auto">
              <a:xfrm flipH="1">
                <a:off x="8279146" y="2485653"/>
                <a:ext cx="60325" cy="0"/>
              </a:xfrm>
              <a:prstGeom prst="line">
                <a:avLst/>
              </a:prstGeom>
              <a:solidFill>
                <a:sysClr val="window" lastClr="FFFFFF">
                  <a:lumMod val="85000"/>
                </a:sysClr>
              </a:solidFill>
              <a:ln w="9525">
                <a:solidFill>
                  <a:sysClr val="windowText" lastClr="000000"/>
                </a:solidFill>
                <a:round/>
                <a:headEnd/>
                <a:tailEnd/>
              </a:ln>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black"/>
                  </a:solidFill>
                  <a:effectLst/>
                  <a:uLnTx/>
                  <a:uFillTx/>
                </a:endParaRPr>
              </a:p>
            </p:txBody>
          </p:sp>
          <p:sp>
            <p:nvSpPr>
              <p:cNvPr id="541" name="Line 1266">
                <a:extLst>
                  <a:ext uri="{FF2B5EF4-FFF2-40B4-BE49-F238E27FC236}">
                    <a16:creationId xmlns:a16="http://schemas.microsoft.com/office/drawing/2014/main" id="{81C07A61-8E25-4273-BE3A-FAF16430B7F3}"/>
                  </a:ext>
                </a:extLst>
              </p:cNvPr>
              <p:cNvSpPr>
                <a:spLocks noChangeShapeType="1"/>
              </p:cNvSpPr>
              <p:nvPr/>
            </p:nvSpPr>
            <p:spPr bwMode="auto">
              <a:xfrm flipH="1">
                <a:off x="8279146" y="2547565"/>
                <a:ext cx="60325" cy="0"/>
              </a:xfrm>
              <a:prstGeom prst="line">
                <a:avLst/>
              </a:prstGeom>
              <a:solidFill>
                <a:sysClr val="window" lastClr="FFFFFF">
                  <a:lumMod val="85000"/>
                </a:sysClr>
              </a:solidFill>
              <a:ln w="9525">
                <a:solidFill>
                  <a:sysClr val="windowText" lastClr="000000"/>
                </a:solidFill>
                <a:round/>
                <a:headEnd/>
                <a:tailEnd/>
              </a:ln>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black"/>
                  </a:solidFill>
                  <a:effectLst/>
                  <a:uLnTx/>
                  <a:uFillTx/>
                </a:endParaRPr>
              </a:p>
            </p:txBody>
          </p:sp>
          <p:sp>
            <p:nvSpPr>
              <p:cNvPr id="542" name="Line 1266">
                <a:extLst>
                  <a:ext uri="{FF2B5EF4-FFF2-40B4-BE49-F238E27FC236}">
                    <a16:creationId xmlns:a16="http://schemas.microsoft.com/office/drawing/2014/main" id="{6929E850-418E-480C-8B5A-EA1698D17585}"/>
                  </a:ext>
                </a:extLst>
              </p:cNvPr>
              <p:cNvSpPr>
                <a:spLocks noChangeShapeType="1"/>
              </p:cNvSpPr>
              <p:nvPr/>
            </p:nvSpPr>
            <p:spPr bwMode="auto">
              <a:xfrm flipH="1">
                <a:off x="8279146" y="2612653"/>
                <a:ext cx="60325" cy="0"/>
              </a:xfrm>
              <a:prstGeom prst="line">
                <a:avLst/>
              </a:prstGeom>
              <a:solidFill>
                <a:sysClr val="window" lastClr="FFFFFF">
                  <a:lumMod val="85000"/>
                </a:sysClr>
              </a:solidFill>
              <a:ln w="9525">
                <a:solidFill>
                  <a:sysClr val="windowText" lastClr="000000"/>
                </a:solidFill>
                <a:round/>
                <a:headEnd/>
                <a:tailEnd/>
              </a:ln>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black"/>
                  </a:solidFill>
                  <a:effectLst/>
                  <a:uLnTx/>
                  <a:uFillTx/>
                </a:endParaRPr>
              </a:p>
            </p:txBody>
          </p:sp>
        </p:grpSp>
        <p:sp>
          <p:nvSpPr>
            <p:cNvPr id="483" name="Text Box 1029">
              <a:extLst>
                <a:ext uri="{FF2B5EF4-FFF2-40B4-BE49-F238E27FC236}">
                  <a16:creationId xmlns:a16="http://schemas.microsoft.com/office/drawing/2014/main" id="{1EE98103-7F2C-4531-A0C9-6DFC24A295C3}"/>
                </a:ext>
              </a:extLst>
            </p:cNvPr>
            <p:cNvSpPr txBox="1">
              <a:spLocks noChangeArrowheads="1"/>
            </p:cNvSpPr>
            <p:nvPr/>
          </p:nvSpPr>
          <p:spPr bwMode="auto">
            <a:xfrm>
              <a:off x="8094591" y="2494190"/>
              <a:ext cx="1049409" cy="45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789" tIns="60894" rIns="121789" bIns="60894">
              <a:spAutoFit/>
            </a:bodyP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50000"/>
                </a:spcBef>
                <a:spcAft>
                  <a:spcPts val="0"/>
                </a:spcAft>
                <a:buClrTx/>
                <a:buSzTx/>
                <a:buFontTx/>
                <a:buNone/>
                <a:tabLst/>
                <a:defRPr/>
              </a:pPr>
              <a:r>
                <a:rPr kumimoji="0" lang="en-US" altLang="en-US" sz="1000" b="0" i="0" u="none" strike="noStrike" kern="0" cap="none" spc="0" normalizeH="0" baseline="0" noProof="0" dirty="0">
                  <a:ln>
                    <a:noFill/>
                  </a:ln>
                  <a:solidFill>
                    <a:prstClr val="black"/>
                  </a:solidFill>
                  <a:effectLst/>
                  <a:uLnTx/>
                  <a:uFillTx/>
                  <a:latin typeface="Helvetica" panose="020B0604020202020204" pitchFamily="34" charset="0"/>
                  <a:cs typeface="Helvetica" panose="020B0604020202020204" pitchFamily="34" charset="0"/>
                </a:rPr>
                <a:t>Heat Exchanger</a:t>
              </a:r>
            </a:p>
          </p:txBody>
        </p:sp>
        <p:sp>
          <p:nvSpPr>
            <p:cNvPr id="484" name="Flowchart: Stored Data 1091">
              <a:extLst>
                <a:ext uri="{FF2B5EF4-FFF2-40B4-BE49-F238E27FC236}">
                  <a16:creationId xmlns:a16="http://schemas.microsoft.com/office/drawing/2014/main" id="{531ED656-71B0-4126-81FE-4D78BA961944}"/>
                </a:ext>
              </a:extLst>
            </p:cNvPr>
            <p:cNvSpPr/>
            <p:nvPr/>
          </p:nvSpPr>
          <p:spPr>
            <a:xfrm rot="16200000">
              <a:off x="7848590" y="1840284"/>
              <a:ext cx="136280" cy="173508"/>
            </a:xfrm>
            <a:custGeom>
              <a:avLst/>
              <a:gdLst>
                <a:gd name="connsiteX0" fmla="*/ 1667 w 10000"/>
                <a:gd name="connsiteY0" fmla="*/ 0 h 10000"/>
                <a:gd name="connsiteX1" fmla="*/ 10000 w 10000"/>
                <a:gd name="connsiteY1" fmla="*/ 0 h 10000"/>
                <a:gd name="connsiteX2" fmla="*/ 8333 w 10000"/>
                <a:gd name="connsiteY2" fmla="*/ 5000 h 10000"/>
                <a:gd name="connsiteX3" fmla="*/ 10000 w 10000"/>
                <a:gd name="connsiteY3" fmla="*/ 10000 h 10000"/>
                <a:gd name="connsiteX4" fmla="*/ 1667 w 10000"/>
                <a:gd name="connsiteY4" fmla="*/ 10000 h 10000"/>
                <a:gd name="connsiteX5" fmla="*/ 0 w 10000"/>
                <a:gd name="connsiteY5" fmla="*/ 5000 h 10000"/>
                <a:gd name="connsiteX6" fmla="*/ 1667 w 10000"/>
                <a:gd name="connsiteY6" fmla="*/ 0 h 10000"/>
                <a:gd name="connsiteX0" fmla="*/ 187 w 8520"/>
                <a:gd name="connsiteY0" fmla="*/ 0 h 10000"/>
                <a:gd name="connsiteX1" fmla="*/ 8520 w 8520"/>
                <a:gd name="connsiteY1" fmla="*/ 0 h 10000"/>
                <a:gd name="connsiteX2" fmla="*/ 6853 w 8520"/>
                <a:gd name="connsiteY2" fmla="*/ 5000 h 10000"/>
                <a:gd name="connsiteX3" fmla="*/ 8520 w 8520"/>
                <a:gd name="connsiteY3" fmla="*/ 10000 h 10000"/>
                <a:gd name="connsiteX4" fmla="*/ 187 w 8520"/>
                <a:gd name="connsiteY4" fmla="*/ 10000 h 10000"/>
                <a:gd name="connsiteX5" fmla="*/ 2057 w 8520"/>
                <a:gd name="connsiteY5" fmla="*/ 4637 h 10000"/>
                <a:gd name="connsiteX6" fmla="*/ 187 w 8520"/>
                <a:gd name="connsiteY6" fmla="*/ 0 h 10000"/>
                <a:gd name="connsiteX0" fmla="*/ 246 w 10027"/>
                <a:gd name="connsiteY0" fmla="*/ 0 h 10000"/>
                <a:gd name="connsiteX1" fmla="*/ 10027 w 10027"/>
                <a:gd name="connsiteY1" fmla="*/ 0 h 10000"/>
                <a:gd name="connsiteX2" fmla="*/ 8070 w 10027"/>
                <a:gd name="connsiteY2" fmla="*/ 5000 h 10000"/>
                <a:gd name="connsiteX3" fmla="*/ 10027 w 10027"/>
                <a:gd name="connsiteY3" fmla="*/ 10000 h 10000"/>
                <a:gd name="connsiteX4" fmla="*/ 246 w 10027"/>
                <a:gd name="connsiteY4" fmla="*/ 10000 h 10000"/>
                <a:gd name="connsiteX5" fmla="*/ 1990 w 10027"/>
                <a:gd name="connsiteY5" fmla="*/ 4879 h 10000"/>
                <a:gd name="connsiteX6" fmla="*/ 246 w 10027"/>
                <a:gd name="connsiteY6" fmla="*/ 0 h 10000"/>
                <a:gd name="connsiteX0" fmla="*/ 246 w 10027"/>
                <a:gd name="connsiteY0" fmla="*/ 0 h 10000"/>
                <a:gd name="connsiteX1" fmla="*/ 10027 w 10027"/>
                <a:gd name="connsiteY1" fmla="*/ 0 h 10000"/>
                <a:gd name="connsiteX2" fmla="*/ 8070 w 10027"/>
                <a:gd name="connsiteY2" fmla="*/ 5000 h 10000"/>
                <a:gd name="connsiteX3" fmla="*/ 10027 w 10027"/>
                <a:gd name="connsiteY3" fmla="*/ 10000 h 10000"/>
                <a:gd name="connsiteX4" fmla="*/ 246 w 10027"/>
                <a:gd name="connsiteY4" fmla="*/ 10000 h 10000"/>
                <a:gd name="connsiteX5" fmla="*/ 1990 w 10027"/>
                <a:gd name="connsiteY5" fmla="*/ 4879 h 10000"/>
                <a:gd name="connsiteX6" fmla="*/ 246 w 10027"/>
                <a:gd name="connsiteY6" fmla="*/ 0 h 10000"/>
                <a:gd name="connsiteX0" fmla="*/ 0 w 9781"/>
                <a:gd name="connsiteY0" fmla="*/ 0 h 10000"/>
                <a:gd name="connsiteX1" fmla="*/ 9781 w 9781"/>
                <a:gd name="connsiteY1" fmla="*/ 0 h 10000"/>
                <a:gd name="connsiteX2" fmla="*/ 7824 w 9781"/>
                <a:gd name="connsiteY2" fmla="*/ 5000 h 10000"/>
                <a:gd name="connsiteX3" fmla="*/ 9781 w 9781"/>
                <a:gd name="connsiteY3" fmla="*/ 10000 h 10000"/>
                <a:gd name="connsiteX4" fmla="*/ 0 w 9781"/>
                <a:gd name="connsiteY4" fmla="*/ 10000 h 10000"/>
                <a:gd name="connsiteX5" fmla="*/ 1744 w 9781"/>
                <a:gd name="connsiteY5" fmla="*/ 4879 h 10000"/>
                <a:gd name="connsiteX6" fmla="*/ 0 w 9781"/>
                <a:gd name="connsiteY6" fmla="*/ 0 h 10000"/>
                <a:gd name="connsiteX0" fmla="*/ 0 w 10000"/>
                <a:gd name="connsiteY0" fmla="*/ 0 h 10000"/>
                <a:gd name="connsiteX1" fmla="*/ 10000 w 10000"/>
                <a:gd name="connsiteY1" fmla="*/ 0 h 10000"/>
                <a:gd name="connsiteX2" fmla="*/ 7999 w 10000"/>
                <a:gd name="connsiteY2" fmla="*/ 5000 h 10000"/>
                <a:gd name="connsiteX3" fmla="*/ 10000 w 10000"/>
                <a:gd name="connsiteY3" fmla="*/ 10000 h 10000"/>
                <a:gd name="connsiteX4" fmla="*/ 0 w 10000"/>
                <a:gd name="connsiteY4" fmla="*/ 10000 h 10000"/>
                <a:gd name="connsiteX5" fmla="*/ 1783 w 10000"/>
                <a:gd name="connsiteY5" fmla="*/ 4879 h 10000"/>
                <a:gd name="connsiteX6" fmla="*/ 0 w 10000"/>
                <a:gd name="connsiteY6" fmla="*/ 0 h 10000"/>
                <a:gd name="connsiteX0" fmla="*/ 0 w 10000"/>
                <a:gd name="connsiteY0" fmla="*/ 0 h 10000"/>
                <a:gd name="connsiteX1" fmla="*/ 10000 w 10000"/>
                <a:gd name="connsiteY1" fmla="*/ 0 h 10000"/>
                <a:gd name="connsiteX2" fmla="*/ 7999 w 10000"/>
                <a:gd name="connsiteY2" fmla="*/ 5000 h 10000"/>
                <a:gd name="connsiteX3" fmla="*/ 10000 w 10000"/>
                <a:gd name="connsiteY3" fmla="*/ 10000 h 10000"/>
                <a:gd name="connsiteX4" fmla="*/ 0 w 10000"/>
                <a:gd name="connsiteY4" fmla="*/ 10000 h 10000"/>
                <a:gd name="connsiteX5" fmla="*/ 2060 w 10000"/>
                <a:gd name="connsiteY5" fmla="*/ 4758 h 10000"/>
                <a:gd name="connsiteX6" fmla="*/ 0 w 10000"/>
                <a:gd name="connsiteY6" fmla="*/ 0 h 10000"/>
                <a:gd name="connsiteX0" fmla="*/ 0 w 10000"/>
                <a:gd name="connsiteY0" fmla="*/ 0 h 10000"/>
                <a:gd name="connsiteX1" fmla="*/ 10000 w 10000"/>
                <a:gd name="connsiteY1" fmla="*/ 0 h 10000"/>
                <a:gd name="connsiteX2" fmla="*/ 7999 w 10000"/>
                <a:gd name="connsiteY2" fmla="*/ 5000 h 10000"/>
                <a:gd name="connsiteX3" fmla="*/ 10000 w 10000"/>
                <a:gd name="connsiteY3" fmla="*/ 10000 h 10000"/>
                <a:gd name="connsiteX4" fmla="*/ 0 w 10000"/>
                <a:gd name="connsiteY4" fmla="*/ 10000 h 10000"/>
                <a:gd name="connsiteX5" fmla="*/ 2929 w 10000"/>
                <a:gd name="connsiteY5" fmla="*/ 5193 h 10000"/>
                <a:gd name="connsiteX6" fmla="*/ 0 w 10000"/>
                <a:gd name="connsiteY6" fmla="*/ 0 h 10000"/>
                <a:gd name="connsiteX0" fmla="*/ 0 w 10000"/>
                <a:gd name="connsiteY0" fmla="*/ 0 h 10000"/>
                <a:gd name="connsiteX1" fmla="*/ 10000 w 10000"/>
                <a:gd name="connsiteY1" fmla="*/ 0 h 10000"/>
                <a:gd name="connsiteX2" fmla="*/ 7130 w 10000"/>
                <a:gd name="connsiteY2" fmla="*/ 5000 h 10000"/>
                <a:gd name="connsiteX3" fmla="*/ 10000 w 10000"/>
                <a:gd name="connsiteY3" fmla="*/ 10000 h 10000"/>
                <a:gd name="connsiteX4" fmla="*/ 0 w 10000"/>
                <a:gd name="connsiteY4" fmla="*/ 10000 h 10000"/>
                <a:gd name="connsiteX5" fmla="*/ 2929 w 10000"/>
                <a:gd name="connsiteY5" fmla="*/ 5193 h 10000"/>
                <a:gd name="connsiteX6" fmla="*/ 0 w 10000"/>
                <a:gd name="connsiteY6" fmla="*/ 0 h 10000"/>
                <a:gd name="connsiteX0" fmla="*/ 0 w 10000"/>
                <a:gd name="connsiteY0" fmla="*/ 0 h 10000"/>
                <a:gd name="connsiteX1" fmla="*/ 10000 w 10000"/>
                <a:gd name="connsiteY1" fmla="*/ 0 h 10000"/>
                <a:gd name="connsiteX2" fmla="*/ 7130 w 10000"/>
                <a:gd name="connsiteY2" fmla="*/ 5000 h 10000"/>
                <a:gd name="connsiteX3" fmla="*/ 10000 w 10000"/>
                <a:gd name="connsiteY3" fmla="*/ 10000 h 10000"/>
                <a:gd name="connsiteX4" fmla="*/ 0 w 10000"/>
                <a:gd name="connsiteY4" fmla="*/ 10000 h 10000"/>
                <a:gd name="connsiteX5" fmla="*/ 2929 w 10000"/>
                <a:gd name="connsiteY5" fmla="*/ 5193 h 10000"/>
                <a:gd name="connsiteX6" fmla="*/ 0 w 10000"/>
                <a:gd name="connsiteY6" fmla="*/ 0 h 10000"/>
                <a:gd name="connsiteX0" fmla="*/ 0 w 10000"/>
                <a:gd name="connsiteY0" fmla="*/ 0 h 10000"/>
                <a:gd name="connsiteX1" fmla="*/ 10000 w 10000"/>
                <a:gd name="connsiteY1" fmla="*/ 0 h 10000"/>
                <a:gd name="connsiteX2" fmla="*/ 7130 w 10000"/>
                <a:gd name="connsiteY2" fmla="*/ 5000 h 10000"/>
                <a:gd name="connsiteX3" fmla="*/ 10000 w 10000"/>
                <a:gd name="connsiteY3" fmla="*/ 10000 h 10000"/>
                <a:gd name="connsiteX4" fmla="*/ 0 w 10000"/>
                <a:gd name="connsiteY4" fmla="*/ 10000 h 10000"/>
                <a:gd name="connsiteX5" fmla="*/ 2929 w 10000"/>
                <a:gd name="connsiteY5" fmla="*/ 5193 h 10000"/>
                <a:gd name="connsiteX6" fmla="*/ 0 w 10000"/>
                <a:gd name="connsiteY6" fmla="*/ 0 h 10000"/>
                <a:gd name="connsiteX0" fmla="*/ 0 w 10000"/>
                <a:gd name="connsiteY0" fmla="*/ 0 h 10000"/>
                <a:gd name="connsiteX1" fmla="*/ 10000 w 10000"/>
                <a:gd name="connsiteY1" fmla="*/ 0 h 10000"/>
                <a:gd name="connsiteX2" fmla="*/ 7130 w 10000"/>
                <a:gd name="connsiteY2" fmla="*/ 5000 h 10000"/>
                <a:gd name="connsiteX3" fmla="*/ 10000 w 10000"/>
                <a:gd name="connsiteY3" fmla="*/ 10000 h 10000"/>
                <a:gd name="connsiteX4" fmla="*/ 0 w 10000"/>
                <a:gd name="connsiteY4" fmla="*/ 10000 h 10000"/>
                <a:gd name="connsiteX5" fmla="*/ 2929 w 10000"/>
                <a:gd name="connsiteY5" fmla="*/ 4995 h 10000"/>
                <a:gd name="connsiteX6" fmla="*/ 0 w 10000"/>
                <a:gd name="connsiteY6" fmla="*/ 0 h 10000"/>
                <a:gd name="connsiteX0" fmla="*/ 0 w 10000"/>
                <a:gd name="connsiteY0" fmla="*/ 0 h 10000"/>
                <a:gd name="connsiteX1" fmla="*/ 10000 w 10000"/>
                <a:gd name="connsiteY1" fmla="*/ 0 h 10000"/>
                <a:gd name="connsiteX2" fmla="*/ 7130 w 10000"/>
                <a:gd name="connsiteY2" fmla="*/ 5000 h 10000"/>
                <a:gd name="connsiteX3" fmla="*/ 10000 w 10000"/>
                <a:gd name="connsiteY3" fmla="*/ 10000 h 10000"/>
                <a:gd name="connsiteX4" fmla="*/ 0 w 10000"/>
                <a:gd name="connsiteY4" fmla="*/ 10000 h 10000"/>
                <a:gd name="connsiteX5" fmla="*/ 2929 w 10000"/>
                <a:gd name="connsiteY5" fmla="*/ 4995 h 10000"/>
                <a:gd name="connsiteX6" fmla="*/ 0 w 10000"/>
                <a:gd name="connsiteY6" fmla="*/ 0 h 10000"/>
                <a:gd name="connsiteX0" fmla="*/ 0 w 10000"/>
                <a:gd name="connsiteY0" fmla="*/ 0 h 10000"/>
                <a:gd name="connsiteX1" fmla="*/ 10000 w 10000"/>
                <a:gd name="connsiteY1" fmla="*/ 0 h 10000"/>
                <a:gd name="connsiteX2" fmla="*/ 7130 w 10000"/>
                <a:gd name="connsiteY2" fmla="*/ 5000 h 10000"/>
                <a:gd name="connsiteX3" fmla="*/ 10000 w 10000"/>
                <a:gd name="connsiteY3" fmla="*/ 10000 h 10000"/>
                <a:gd name="connsiteX4" fmla="*/ 0 w 10000"/>
                <a:gd name="connsiteY4" fmla="*/ 10000 h 10000"/>
                <a:gd name="connsiteX5" fmla="*/ 2929 w 10000"/>
                <a:gd name="connsiteY5" fmla="*/ 4995 h 10000"/>
                <a:gd name="connsiteX6" fmla="*/ 0 w 10000"/>
                <a:gd name="connsiteY6" fmla="*/ 0 h 10000"/>
                <a:gd name="connsiteX0" fmla="*/ 0 w 10000"/>
                <a:gd name="connsiteY0" fmla="*/ 0 h 10000"/>
                <a:gd name="connsiteX1" fmla="*/ 10000 w 10000"/>
                <a:gd name="connsiteY1" fmla="*/ 0 h 10000"/>
                <a:gd name="connsiteX2" fmla="*/ 7130 w 10000"/>
                <a:gd name="connsiteY2" fmla="*/ 5000 h 10000"/>
                <a:gd name="connsiteX3" fmla="*/ 10000 w 10000"/>
                <a:gd name="connsiteY3" fmla="*/ 10000 h 10000"/>
                <a:gd name="connsiteX4" fmla="*/ 0 w 10000"/>
                <a:gd name="connsiteY4" fmla="*/ 10000 h 10000"/>
                <a:gd name="connsiteX5" fmla="*/ 2929 w 10000"/>
                <a:gd name="connsiteY5" fmla="*/ 4995 h 10000"/>
                <a:gd name="connsiteX6" fmla="*/ 0 w 10000"/>
                <a:gd name="connsiteY6" fmla="*/ 0 h 10000"/>
                <a:gd name="connsiteX0" fmla="*/ 0 w 10000"/>
                <a:gd name="connsiteY0" fmla="*/ 0 h 10000"/>
                <a:gd name="connsiteX1" fmla="*/ 10000 w 10000"/>
                <a:gd name="connsiteY1" fmla="*/ 0 h 10000"/>
                <a:gd name="connsiteX2" fmla="*/ 7130 w 10000"/>
                <a:gd name="connsiteY2" fmla="*/ 5000 h 10000"/>
                <a:gd name="connsiteX3" fmla="*/ 10000 w 10000"/>
                <a:gd name="connsiteY3" fmla="*/ 10000 h 10000"/>
                <a:gd name="connsiteX4" fmla="*/ 0 w 10000"/>
                <a:gd name="connsiteY4" fmla="*/ 10000 h 10000"/>
                <a:gd name="connsiteX5" fmla="*/ 2929 w 10000"/>
                <a:gd name="connsiteY5" fmla="*/ 4995 h 10000"/>
                <a:gd name="connsiteX6" fmla="*/ 0 w 10000"/>
                <a:gd name="connsiteY6"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10000">
                  <a:moveTo>
                    <a:pt x="0" y="0"/>
                  </a:moveTo>
                  <a:lnTo>
                    <a:pt x="10000" y="0"/>
                  </a:lnTo>
                  <a:cubicBezTo>
                    <a:pt x="8581" y="1231"/>
                    <a:pt x="7130" y="2239"/>
                    <a:pt x="7130" y="5000"/>
                  </a:cubicBezTo>
                  <a:cubicBezTo>
                    <a:pt x="7130" y="7761"/>
                    <a:pt x="8425" y="8769"/>
                    <a:pt x="10000" y="10000"/>
                  </a:cubicBezTo>
                  <a:lnTo>
                    <a:pt x="0" y="10000"/>
                  </a:lnTo>
                  <a:cubicBezTo>
                    <a:pt x="1602" y="8601"/>
                    <a:pt x="2929" y="7271"/>
                    <a:pt x="2929" y="4995"/>
                  </a:cubicBezTo>
                  <a:cubicBezTo>
                    <a:pt x="2929" y="2719"/>
                    <a:pt x="1543" y="1601"/>
                    <a:pt x="0" y="0"/>
                  </a:cubicBezTo>
                  <a:close/>
                </a:path>
              </a:pathLst>
            </a:custGeom>
            <a:solidFill>
              <a:srgbClr val="4BACC6">
                <a:lumMod val="60000"/>
                <a:lumOff val="40000"/>
              </a:srgbClr>
            </a:solidFill>
            <a:ln w="9525">
              <a:solidFill>
                <a:sysClr val="windowText" lastClr="000000"/>
              </a:solidFill>
              <a:miter lim="800000"/>
              <a:headEnd/>
              <a:tailEnd/>
            </a:ln>
          </p:spPr>
          <p:txBody>
            <a:bodyPr wrap="none" lIns="121789" tIns="60894" rIns="121789" bIns="60894" anchor="ct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485" name="Oval 1107">
              <a:extLst>
                <a:ext uri="{FF2B5EF4-FFF2-40B4-BE49-F238E27FC236}">
                  <a16:creationId xmlns:a16="http://schemas.microsoft.com/office/drawing/2014/main" id="{EB8AD4F1-0C7D-43B3-BEA0-C28A81119A82}"/>
                </a:ext>
              </a:extLst>
            </p:cNvPr>
            <p:cNvSpPr>
              <a:spLocks noChangeArrowheads="1"/>
            </p:cNvSpPr>
            <p:nvPr/>
          </p:nvSpPr>
          <p:spPr bwMode="auto">
            <a:xfrm rot="10800000">
              <a:off x="7842996" y="1405748"/>
              <a:ext cx="154499" cy="154499"/>
            </a:xfrm>
            <a:prstGeom prst="ellipse">
              <a:avLst/>
            </a:prstGeom>
            <a:solidFill>
              <a:srgbClr val="4BACC6">
                <a:lumMod val="60000"/>
                <a:lumOff val="40000"/>
              </a:srgbClr>
            </a:solidFill>
            <a:ln w="9525">
              <a:solidFill>
                <a:sysClr val="windowText" lastClr="000000"/>
              </a:solidFill>
              <a:round/>
              <a:headEnd/>
              <a:tailEnd/>
            </a:ln>
          </p:spPr>
          <p:txBody>
            <a:bodyPr rot="10800000"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486" name="Line 1108">
              <a:extLst>
                <a:ext uri="{FF2B5EF4-FFF2-40B4-BE49-F238E27FC236}">
                  <a16:creationId xmlns:a16="http://schemas.microsoft.com/office/drawing/2014/main" id="{EC6CBC9A-8FEC-4C5B-A4D8-5DE24C6CF817}"/>
                </a:ext>
              </a:extLst>
            </p:cNvPr>
            <p:cNvSpPr>
              <a:spLocks noChangeShapeType="1"/>
            </p:cNvSpPr>
            <p:nvPr/>
          </p:nvSpPr>
          <p:spPr bwMode="auto">
            <a:xfrm rot="10800000">
              <a:off x="7920244" y="1560246"/>
              <a:ext cx="0" cy="118449"/>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grpSp>
          <p:nvGrpSpPr>
            <p:cNvPr id="487" name="Group 486">
              <a:extLst>
                <a:ext uri="{FF2B5EF4-FFF2-40B4-BE49-F238E27FC236}">
                  <a16:creationId xmlns:a16="http://schemas.microsoft.com/office/drawing/2014/main" id="{E5B4B303-6328-4E1B-B32E-260D80C6E50D}"/>
                </a:ext>
              </a:extLst>
            </p:cNvPr>
            <p:cNvGrpSpPr/>
            <p:nvPr/>
          </p:nvGrpSpPr>
          <p:grpSpPr>
            <a:xfrm rot="16200000">
              <a:off x="7788230" y="1026258"/>
              <a:ext cx="247198" cy="231747"/>
              <a:chOff x="7516023" y="1375957"/>
              <a:chExt cx="229328" cy="214994"/>
            </a:xfrm>
          </p:grpSpPr>
          <p:sp>
            <p:nvSpPr>
              <p:cNvPr id="525" name="AutoShape 676">
                <a:extLst>
                  <a:ext uri="{FF2B5EF4-FFF2-40B4-BE49-F238E27FC236}">
                    <a16:creationId xmlns:a16="http://schemas.microsoft.com/office/drawing/2014/main" id="{0774E5D5-F940-4E20-841B-88E15A9E833A}"/>
                  </a:ext>
                </a:extLst>
              </p:cNvPr>
              <p:cNvSpPr>
                <a:spLocks noChangeArrowheads="1"/>
              </p:cNvSpPr>
              <p:nvPr/>
            </p:nvSpPr>
            <p:spPr bwMode="auto">
              <a:xfrm rot="10800000">
                <a:off x="7516023" y="1375957"/>
                <a:ext cx="144922" cy="214994"/>
              </a:xfrm>
              <a:prstGeom prst="flowChartCollate">
                <a:avLst/>
              </a:prstGeom>
              <a:solidFill>
                <a:srgbClr val="4BACC6">
                  <a:lumMod val="60000"/>
                  <a:lumOff val="40000"/>
                </a:srgbClr>
              </a:solidFill>
              <a:ln w="9525">
                <a:solidFill>
                  <a:sysClr val="windowText" lastClr="000000"/>
                </a:solidFill>
                <a:miter lim="800000"/>
                <a:headEnd/>
                <a:tailEnd/>
              </a:ln>
            </p:spPr>
            <p:txBody>
              <a:bodyPr rot="10800000"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526" name="Line 679">
                <a:extLst>
                  <a:ext uri="{FF2B5EF4-FFF2-40B4-BE49-F238E27FC236}">
                    <a16:creationId xmlns:a16="http://schemas.microsoft.com/office/drawing/2014/main" id="{509BF9DD-209E-40BB-A5F6-FEFB36F27A8E}"/>
                  </a:ext>
                </a:extLst>
              </p:cNvPr>
              <p:cNvSpPr>
                <a:spLocks noChangeShapeType="1"/>
              </p:cNvSpPr>
              <p:nvPr/>
            </p:nvSpPr>
            <p:spPr bwMode="auto">
              <a:xfrm rot="10800000">
                <a:off x="7697575" y="1431696"/>
                <a:ext cx="0" cy="101923"/>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527" name="Arc 681">
                <a:extLst>
                  <a:ext uri="{FF2B5EF4-FFF2-40B4-BE49-F238E27FC236}">
                    <a16:creationId xmlns:a16="http://schemas.microsoft.com/office/drawing/2014/main" id="{D3C43D86-8657-4161-A416-993FEAAFE149}"/>
                  </a:ext>
                </a:extLst>
              </p:cNvPr>
              <p:cNvSpPr>
                <a:spLocks/>
              </p:cNvSpPr>
              <p:nvPr/>
            </p:nvSpPr>
            <p:spPr bwMode="auto">
              <a:xfrm rot="10800000" flipH="1" flipV="1">
                <a:off x="7703945" y="1431696"/>
                <a:ext cx="41406" cy="5085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528" name="Arc 682">
                <a:extLst>
                  <a:ext uri="{FF2B5EF4-FFF2-40B4-BE49-F238E27FC236}">
                    <a16:creationId xmlns:a16="http://schemas.microsoft.com/office/drawing/2014/main" id="{B940F327-9561-43D7-8BA6-4624DB67FC86}"/>
                  </a:ext>
                </a:extLst>
              </p:cNvPr>
              <p:cNvSpPr>
                <a:spLocks/>
              </p:cNvSpPr>
              <p:nvPr/>
            </p:nvSpPr>
            <p:spPr bwMode="auto">
              <a:xfrm rot="10800000" flipH="1">
                <a:off x="7703945" y="1482547"/>
                <a:ext cx="41406" cy="5266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529" name="Line 683">
                <a:extLst>
                  <a:ext uri="{FF2B5EF4-FFF2-40B4-BE49-F238E27FC236}">
                    <a16:creationId xmlns:a16="http://schemas.microsoft.com/office/drawing/2014/main" id="{1A6EB03A-63C1-48E9-AA0E-C24FA927AEB3}"/>
                  </a:ext>
                </a:extLst>
              </p:cNvPr>
              <p:cNvSpPr>
                <a:spLocks noChangeShapeType="1"/>
              </p:cNvSpPr>
              <p:nvPr/>
            </p:nvSpPr>
            <p:spPr bwMode="auto">
              <a:xfrm rot="10800000" flipH="1">
                <a:off x="7589282" y="1482658"/>
                <a:ext cx="108293"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grpSp>
        <p:sp>
          <p:nvSpPr>
            <p:cNvPr id="488" name="AutoShape 996">
              <a:extLst>
                <a:ext uri="{FF2B5EF4-FFF2-40B4-BE49-F238E27FC236}">
                  <a16:creationId xmlns:a16="http://schemas.microsoft.com/office/drawing/2014/main" id="{EC1E557A-A697-4D3E-9E5A-CCB7F711F61D}"/>
                </a:ext>
              </a:extLst>
            </p:cNvPr>
            <p:cNvSpPr>
              <a:spLocks noChangeArrowheads="1"/>
            </p:cNvSpPr>
            <p:nvPr/>
          </p:nvSpPr>
          <p:spPr bwMode="auto">
            <a:xfrm rot="5400000">
              <a:off x="7832743" y="676728"/>
              <a:ext cx="156215" cy="233035"/>
            </a:xfrm>
            <a:prstGeom prst="flowChartCollate">
              <a:avLst/>
            </a:prstGeom>
            <a:solidFill>
              <a:srgbClr val="4BACC6">
                <a:lumMod val="60000"/>
                <a:lumOff val="40000"/>
              </a:srgbClr>
            </a:solid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489" name="Line 998">
              <a:extLst>
                <a:ext uri="{FF2B5EF4-FFF2-40B4-BE49-F238E27FC236}">
                  <a16:creationId xmlns:a16="http://schemas.microsoft.com/office/drawing/2014/main" id="{5FF36256-1C88-4EAC-A607-E1BC426A601F}"/>
                </a:ext>
              </a:extLst>
            </p:cNvPr>
            <p:cNvSpPr>
              <a:spLocks noChangeShapeType="1"/>
            </p:cNvSpPr>
            <p:nvPr/>
          </p:nvSpPr>
          <p:spPr bwMode="auto">
            <a:xfrm rot="5400000" flipH="1">
              <a:off x="7852483" y="735737"/>
              <a:ext cx="116731"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490" name="Rectangle 1000">
              <a:extLst>
                <a:ext uri="{FF2B5EF4-FFF2-40B4-BE49-F238E27FC236}">
                  <a16:creationId xmlns:a16="http://schemas.microsoft.com/office/drawing/2014/main" id="{EC8050A3-719C-43B0-8154-B57A8BE3160F}"/>
                </a:ext>
              </a:extLst>
            </p:cNvPr>
            <p:cNvSpPr>
              <a:spLocks noChangeArrowheads="1"/>
            </p:cNvSpPr>
            <p:nvPr/>
          </p:nvSpPr>
          <p:spPr bwMode="auto">
            <a:xfrm rot="5400000">
              <a:off x="7891108" y="578736"/>
              <a:ext cx="39483" cy="78821"/>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491" name="Rectangle 1001">
              <a:extLst>
                <a:ext uri="{FF2B5EF4-FFF2-40B4-BE49-F238E27FC236}">
                  <a16:creationId xmlns:a16="http://schemas.microsoft.com/office/drawing/2014/main" id="{FF7A945B-E364-45AE-AE3A-73E46A34870E}"/>
                </a:ext>
              </a:extLst>
            </p:cNvPr>
            <p:cNvSpPr>
              <a:spLocks noChangeArrowheads="1"/>
            </p:cNvSpPr>
            <p:nvPr/>
          </p:nvSpPr>
          <p:spPr bwMode="auto">
            <a:xfrm rot="5400000">
              <a:off x="7891108" y="618220"/>
              <a:ext cx="39483" cy="78821"/>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492" name="Rectangle 540">
              <a:extLst>
                <a:ext uri="{FF2B5EF4-FFF2-40B4-BE49-F238E27FC236}">
                  <a16:creationId xmlns:a16="http://schemas.microsoft.com/office/drawing/2014/main" id="{768CBAD4-C4AF-4685-9C11-F1EDA4FFA1B0}"/>
                </a:ext>
              </a:extLst>
            </p:cNvPr>
            <p:cNvSpPr>
              <a:spLocks noChangeArrowheads="1"/>
            </p:cNvSpPr>
            <p:nvPr/>
          </p:nvSpPr>
          <p:spPr bwMode="auto">
            <a:xfrm>
              <a:off x="7613010" y="548680"/>
              <a:ext cx="1423486" cy="2712024"/>
            </a:xfrm>
            <a:prstGeom prst="rect">
              <a:avLst/>
            </a:prstGeom>
            <a:noFill/>
            <a:ln w="9525" algn="ctr">
              <a:solidFill>
                <a:sysClr val="windowText" lastClr="000000"/>
              </a:solidFill>
              <a:round/>
              <a:headEnd/>
              <a:tailEnd/>
            </a:ln>
          </p:spPr>
          <p:txBody>
            <a:bodyPr wrap="none" lIns="121789" tIns="60894" rIns="121789" bIns="60894" anchor="ct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493" name="Text Box 1029">
              <a:extLst>
                <a:ext uri="{FF2B5EF4-FFF2-40B4-BE49-F238E27FC236}">
                  <a16:creationId xmlns:a16="http://schemas.microsoft.com/office/drawing/2014/main" id="{5B5E387A-EC5A-4736-A222-FA879BCF3E7A}"/>
                </a:ext>
              </a:extLst>
            </p:cNvPr>
            <p:cNvSpPr txBox="1">
              <a:spLocks noChangeArrowheads="1"/>
            </p:cNvSpPr>
            <p:nvPr/>
          </p:nvSpPr>
          <p:spPr bwMode="auto">
            <a:xfrm>
              <a:off x="8094591" y="2854230"/>
              <a:ext cx="1013913" cy="45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789" tIns="60894" rIns="121789" bIns="60894">
              <a:spAutoFit/>
            </a:bodyP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50000"/>
                </a:spcBef>
                <a:spcAft>
                  <a:spcPts val="0"/>
                </a:spcAft>
                <a:buClrTx/>
                <a:buSzTx/>
                <a:buFontTx/>
                <a:buNone/>
                <a:tabLst/>
                <a:defRPr/>
              </a:pPr>
              <a:r>
                <a:rPr kumimoji="0" lang="en-US" altLang="en-US" sz="1000" b="0" i="0" u="none" strike="noStrike" kern="0" cap="none" spc="0" normalizeH="0" baseline="0" noProof="0" dirty="0">
                  <a:ln>
                    <a:noFill/>
                  </a:ln>
                  <a:solidFill>
                    <a:prstClr val="black"/>
                  </a:solidFill>
                  <a:effectLst/>
                  <a:uLnTx/>
                  <a:uFillTx/>
                  <a:latin typeface="Helvetica" panose="020B0604020202020204" pitchFamily="34" charset="0"/>
                  <a:cs typeface="Helvetica" panose="020B0604020202020204" pitchFamily="34" charset="0"/>
                </a:rPr>
                <a:t>Future Extension</a:t>
              </a:r>
            </a:p>
          </p:txBody>
        </p:sp>
        <p:sp>
          <p:nvSpPr>
            <p:cNvPr id="494" name="Oval 1107">
              <a:extLst>
                <a:ext uri="{FF2B5EF4-FFF2-40B4-BE49-F238E27FC236}">
                  <a16:creationId xmlns:a16="http://schemas.microsoft.com/office/drawing/2014/main" id="{8130CE4B-CB70-44A5-ADF0-52B59BD4B7F6}"/>
                </a:ext>
              </a:extLst>
            </p:cNvPr>
            <p:cNvSpPr>
              <a:spLocks noChangeArrowheads="1"/>
            </p:cNvSpPr>
            <p:nvPr/>
          </p:nvSpPr>
          <p:spPr bwMode="auto">
            <a:xfrm rot="10800000">
              <a:off x="1923922" y="2379157"/>
              <a:ext cx="154499" cy="154499"/>
            </a:xfrm>
            <a:prstGeom prst="ellipse">
              <a:avLst/>
            </a:prstGeom>
            <a:solidFill>
              <a:srgbClr val="4BACC6">
                <a:lumMod val="60000"/>
                <a:lumOff val="40000"/>
              </a:srgbClr>
            </a:solidFill>
            <a:ln w="9525">
              <a:solidFill>
                <a:sysClr val="windowText" lastClr="000000"/>
              </a:solidFill>
              <a:round/>
              <a:headEnd/>
              <a:tailEnd/>
            </a:ln>
          </p:spPr>
          <p:txBody>
            <a:bodyPr rot="10800000"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495" name="Line 1108">
              <a:extLst>
                <a:ext uri="{FF2B5EF4-FFF2-40B4-BE49-F238E27FC236}">
                  <a16:creationId xmlns:a16="http://schemas.microsoft.com/office/drawing/2014/main" id="{D5BEC30E-1875-430F-B63F-39B3053B1A47}"/>
                </a:ext>
              </a:extLst>
            </p:cNvPr>
            <p:cNvSpPr>
              <a:spLocks noChangeShapeType="1"/>
            </p:cNvSpPr>
            <p:nvPr/>
          </p:nvSpPr>
          <p:spPr bwMode="auto">
            <a:xfrm rot="10800000">
              <a:off x="2001170" y="2533655"/>
              <a:ext cx="0" cy="118449"/>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496" name="AutoShape 825">
              <a:extLst>
                <a:ext uri="{FF2B5EF4-FFF2-40B4-BE49-F238E27FC236}">
                  <a16:creationId xmlns:a16="http://schemas.microsoft.com/office/drawing/2014/main" id="{531A77E7-69D6-4966-BAE7-ECED6C69E277}"/>
                </a:ext>
              </a:extLst>
            </p:cNvPr>
            <p:cNvSpPr>
              <a:spLocks noChangeArrowheads="1"/>
            </p:cNvSpPr>
            <p:nvPr/>
          </p:nvSpPr>
          <p:spPr bwMode="auto">
            <a:xfrm rot="5400000">
              <a:off x="2284737" y="2531990"/>
              <a:ext cx="156215" cy="234323"/>
            </a:xfrm>
            <a:prstGeom prst="flowChartCollate">
              <a:avLst/>
            </a:prstGeom>
            <a:solidFill>
              <a:srgbClr val="4BACC6">
                <a:lumMod val="60000"/>
                <a:lumOff val="40000"/>
              </a:srgbClr>
            </a:solidFill>
            <a:ln w="9525">
              <a:solidFill>
                <a:sysClr val="windowText" lastClr="000000"/>
              </a:solidFill>
              <a:miter lim="800000"/>
              <a:headEnd/>
              <a:tailEnd/>
            </a:ln>
          </p:spPr>
          <p:txBody>
            <a:bodyPr rot="10800000" vert="eaVert"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497" name="Line 827">
              <a:extLst>
                <a:ext uri="{FF2B5EF4-FFF2-40B4-BE49-F238E27FC236}">
                  <a16:creationId xmlns:a16="http://schemas.microsoft.com/office/drawing/2014/main" id="{ADB5F6C7-C92F-49EC-A91B-996D4A963622}"/>
                </a:ext>
              </a:extLst>
            </p:cNvPr>
            <p:cNvSpPr>
              <a:spLocks noChangeShapeType="1"/>
            </p:cNvSpPr>
            <p:nvPr/>
          </p:nvSpPr>
          <p:spPr bwMode="auto">
            <a:xfrm rot="5400000" flipH="1">
              <a:off x="2304478" y="2591644"/>
              <a:ext cx="116731"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498" name="Rectangle 829">
              <a:extLst>
                <a:ext uri="{FF2B5EF4-FFF2-40B4-BE49-F238E27FC236}">
                  <a16:creationId xmlns:a16="http://schemas.microsoft.com/office/drawing/2014/main" id="{49B6D44C-5A74-486F-B3D5-495C320DD4C1}"/>
                </a:ext>
              </a:extLst>
            </p:cNvPr>
            <p:cNvSpPr>
              <a:spLocks noChangeArrowheads="1"/>
            </p:cNvSpPr>
            <p:nvPr/>
          </p:nvSpPr>
          <p:spPr bwMode="auto">
            <a:xfrm rot="5400000">
              <a:off x="2343103" y="2434424"/>
              <a:ext cx="39483" cy="79256"/>
            </a:xfrm>
            <a:prstGeom prst="rect">
              <a:avLst/>
            </a:prstGeom>
            <a:noFill/>
            <a:ln w="9525">
              <a:solidFill>
                <a:sysClr val="windowText" lastClr="000000"/>
              </a:solidFill>
              <a:miter lim="800000"/>
              <a:headEnd/>
              <a:tailEnd/>
            </a:ln>
          </p:spPr>
          <p:txBody>
            <a:bodyPr rot="10800000" vert="eaVert"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499" name="Rectangle 830">
              <a:extLst>
                <a:ext uri="{FF2B5EF4-FFF2-40B4-BE49-F238E27FC236}">
                  <a16:creationId xmlns:a16="http://schemas.microsoft.com/office/drawing/2014/main" id="{CBD30297-2471-4747-BA66-22A15E48D215}"/>
                </a:ext>
              </a:extLst>
            </p:cNvPr>
            <p:cNvSpPr>
              <a:spLocks noChangeArrowheads="1"/>
            </p:cNvSpPr>
            <p:nvPr/>
          </p:nvSpPr>
          <p:spPr bwMode="auto">
            <a:xfrm rot="5400000">
              <a:off x="2343103" y="2473907"/>
              <a:ext cx="39483" cy="79256"/>
            </a:xfrm>
            <a:prstGeom prst="rect">
              <a:avLst/>
            </a:prstGeom>
            <a:noFill/>
            <a:ln w="9525">
              <a:solidFill>
                <a:sysClr val="windowText" lastClr="000000"/>
              </a:solidFill>
              <a:miter lim="800000"/>
              <a:headEnd/>
              <a:tailEnd/>
            </a:ln>
          </p:spPr>
          <p:txBody>
            <a:bodyPr rot="10800000" vert="eaVert"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500" name="Oval 1107">
              <a:extLst>
                <a:ext uri="{FF2B5EF4-FFF2-40B4-BE49-F238E27FC236}">
                  <a16:creationId xmlns:a16="http://schemas.microsoft.com/office/drawing/2014/main" id="{03F05760-91BE-410A-934B-1738DB6D0090}"/>
                </a:ext>
              </a:extLst>
            </p:cNvPr>
            <p:cNvSpPr>
              <a:spLocks noChangeArrowheads="1"/>
            </p:cNvSpPr>
            <p:nvPr/>
          </p:nvSpPr>
          <p:spPr bwMode="auto">
            <a:xfrm rot="10800000">
              <a:off x="1105133" y="4499237"/>
              <a:ext cx="154499" cy="154499"/>
            </a:xfrm>
            <a:prstGeom prst="ellipse">
              <a:avLst/>
            </a:prstGeom>
            <a:solidFill>
              <a:srgbClr val="4BACC6">
                <a:lumMod val="60000"/>
                <a:lumOff val="40000"/>
              </a:srgbClr>
            </a:solidFill>
            <a:ln w="9525">
              <a:solidFill>
                <a:sysClr val="windowText" lastClr="000000"/>
              </a:solidFill>
              <a:round/>
              <a:headEnd/>
              <a:tailEnd/>
            </a:ln>
          </p:spPr>
          <p:txBody>
            <a:bodyPr rot="10800000"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501" name="Line 1108">
              <a:extLst>
                <a:ext uri="{FF2B5EF4-FFF2-40B4-BE49-F238E27FC236}">
                  <a16:creationId xmlns:a16="http://schemas.microsoft.com/office/drawing/2014/main" id="{0FA806CC-43C2-4794-BF3F-3D32B3AB339E}"/>
                </a:ext>
              </a:extLst>
            </p:cNvPr>
            <p:cNvSpPr>
              <a:spLocks noChangeShapeType="1"/>
            </p:cNvSpPr>
            <p:nvPr/>
          </p:nvSpPr>
          <p:spPr bwMode="auto">
            <a:xfrm rot="10800000">
              <a:off x="1182381" y="4653736"/>
              <a:ext cx="0" cy="118449"/>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502" name="Flowchart: Stored Data 1091">
              <a:extLst>
                <a:ext uri="{FF2B5EF4-FFF2-40B4-BE49-F238E27FC236}">
                  <a16:creationId xmlns:a16="http://schemas.microsoft.com/office/drawing/2014/main" id="{63264062-ED9C-4157-8DEC-34AACECAFAEB}"/>
                </a:ext>
              </a:extLst>
            </p:cNvPr>
            <p:cNvSpPr/>
            <p:nvPr/>
          </p:nvSpPr>
          <p:spPr>
            <a:xfrm>
              <a:off x="1625632" y="4055924"/>
              <a:ext cx="136280" cy="173508"/>
            </a:xfrm>
            <a:custGeom>
              <a:avLst/>
              <a:gdLst>
                <a:gd name="connsiteX0" fmla="*/ 1667 w 10000"/>
                <a:gd name="connsiteY0" fmla="*/ 0 h 10000"/>
                <a:gd name="connsiteX1" fmla="*/ 10000 w 10000"/>
                <a:gd name="connsiteY1" fmla="*/ 0 h 10000"/>
                <a:gd name="connsiteX2" fmla="*/ 8333 w 10000"/>
                <a:gd name="connsiteY2" fmla="*/ 5000 h 10000"/>
                <a:gd name="connsiteX3" fmla="*/ 10000 w 10000"/>
                <a:gd name="connsiteY3" fmla="*/ 10000 h 10000"/>
                <a:gd name="connsiteX4" fmla="*/ 1667 w 10000"/>
                <a:gd name="connsiteY4" fmla="*/ 10000 h 10000"/>
                <a:gd name="connsiteX5" fmla="*/ 0 w 10000"/>
                <a:gd name="connsiteY5" fmla="*/ 5000 h 10000"/>
                <a:gd name="connsiteX6" fmla="*/ 1667 w 10000"/>
                <a:gd name="connsiteY6" fmla="*/ 0 h 10000"/>
                <a:gd name="connsiteX0" fmla="*/ 187 w 8520"/>
                <a:gd name="connsiteY0" fmla="*/ 0 h 10000"/>
                <a:gd name="connsiteX1" fmla="*/ 8520 w 8520"/>
                <a:gd name="connsiteY1" fmla="*/ 0 h 10000"/>
                <a:gd name="connsiteX2" fmla="*/ 6853 w 8520"/>
                <a:gd name="connsiteY2" fmla="*/ 5000 h 10000"/>
                <a:gd name="connsiteX3" fmla="*/ 8520 w 8520"/>
                <a:gd name="connsiteY3" fmla="*/ 10000 h 10000"/>
                <a:gd name="connsiteX4" fmla="*/ 187 w 8520"/>
                <a:gd name="connsiteY4" fmla="*/ 10000 h 10000"/>
                <a:gd name="connsiteX5" fmla="*/ 2057 w 8520"/>
                <a:gd name="connsiteY5" fmla="*/ 4637 h 10000"/>
                <a:gd name="connsiteX6" fmla="*/ 187 w 8520"/>
                <a:gd name="connsiteY6" fmla="*/ 0 h 10000"/>
                <a:gd name="connsiteX0" fmla="*/ 246 w 10027"/>
                <a:gd name="connsiteY0" fmla="*/ 0 h 10000"/>
                <a:gd name="connsiteX1" fmla="*/ 10027 w 10027"/>
                <a:gd name="connsiteY1" fmla="*/ 0 h 10000"/>
                <a:gd name="connsiteX2" fmla="*/ 8070 w 10027"/>
                <a:gd name="connsiteY2" fmla="*/ 5000 h 10000"/>
                <a:gd name="connsiteX3" fmla="*/ 10027 w 10027"/>
                <a:gd name="connsiteY3" fmla="*/ 10000 h 10000"/>
                <a:gd name="connsiteX4" fmla="*/ 246 w 10027"/>
                <a:gd name="connsiteY4" fmla="*/ 10000 h 10000"/>
                <a:gd name="connsiteX5" fmla="*/ 1990 w 10027"/>
                <a:gd name="connsiteY5" fmla="*/ 4879 h 10000"/>
                <a:gd name="connsiteX6" fmla="*/ 246 w 10027"/>
                <a:gd name="connsiteY6" fmla="*/ 0 h 10000"/>
                <a:gd name="connsiteX0" fmla="*/ 246 w 10027"/>
                <a:gd name="connsiteY0" fmla="*/ 0 h 10000"/>
                <a:gd name="connsiteX1" fmla="*/ 10027 w 10027"/>
                <a:gd name="connsiteY1" fmla="*/ 0 h 10000"/>
                <a:gd name="connsiteX2" fmla="*/ 8070 w 10027"/>
                <a:gd name="connsiteY2" fmla="*/ 5000 h 10000"/>
                <a:gd name="connsiteX3" fmla="*/ 10027 w 10027"/>
                <a:gd name="connsiteY3" fmla="*/ 10000 h 10000"/>
                <a:gd name="connsiteX4" fmla="*/ 246 w 10027"/>
                <a:gd name="connsiteY4" fmla="*/ 10000 h 10000"/>
                <a:gd name="connsiteX5" fmla="*/ 1990 w 10027"/>
                <a:gd name="connsiteY5" fmla="*/ 4879 h 10000"/>
                <a:gd name="connsiteX6" fmla="*/ 246 w 10027"/>
                <a:gd name="connsiteY6" fmla="*/ 0 h 10000"/>
                <a:gd name="connsiteX0" fmla="*/ 0 w 9781"/>
                <a:gd name="connsiteY0" fmla="*/ 0 h 10000"/>
                <a:gd name="connsiteX1" fmla="*/ 9781 w 9781"/>
                <a:gd name="connsiteY1" fmla="*/ 0 h 10000"/>
                <a:gd name="connsiteX2" fmla="*/ 7824 w 9781"/>
                <a:gd name="connsiteY2" fmla="*/ 5000 h 10000"/>
                <a:gd name="connsiteX3" fmla="*/ 9781 w 9781"/>
                <a:gd name="connsiteY3" fmla="*/ 10000 h 10000"/>
                <a:gd name="connsiteX4" fmla="*/ 0 w 9781"/>
                <a:gd name="connsiteY4" fmla="*/ 10000 h 10000"/>
                <a:gd name="connsiteX5" fmla="*/ 1744 w 9781"/>
                <a:gd name="connsiteY5" fmla="*/ 4879 h 10000"/>
                <a:gd name="connsiteX6" fmla="*/ 0 w 9781"/>
                <a:gd name="connsiteY6" fmla="*/ 0 h 10000"/>
                <a:gd name="connsiteX0" fmla="*/ 0 w 10000"/>
                <a:gd name="connsiteY0" fmla="*/ 0 h 10000"/>
                <a:gd name="connsiteX1" fmla="*/ 10000 w 10000"/>
                <a:gd name="connsiteY1" fmla="*/ 0 h 10000"/>
                <a:gd name="connsiteX2" fmla="*/ 7999 w 10000"/>
                <a:gd name="connsiteY2" fmla="*/ 5000 h 10000"/>
                <a:gd name="connsiteX3" fmla="*/ 10000 w 10000"/>
                <a:gd name="connsiteY3" fmla="*/ 10000 h 10000"/>
                <a:gd name="connsiteX4" fmla="*/ 0 w 10000"/>
                <a:gd name="connsiteY4" fmla="*/ 10000 h 10000"/>
                <a:gd name="connsiteX5" fmla="*/ 1783 w 10000"/>
                <a:gd name="connsiteY5" fmla="*/ 4879 h 10000"/>
                <a:gd name="connsiteX6" fmla="*/ 0 w 10000"/>
                <a:gd name="connsiteY6" fmla="*/ 0 h 10000"/>
                <a:gd name="connsiteX0" fmla="*/ 0 w 10000"/>
                <a:gd name="connsiteY0" fmla="*/ 0 h 10000"/>
                <a:gd name="connsiteX1" fmla="*/ 10000 w 10000"/>
                <a:gd name="connsiteY1" fmla="*/ 0 h 10000"/>
                <a:gd name="connsiteX2" fmla="*/ 7999 w 10000"/>
                <a:gd name="connsiteY2" fmla="*/ 5000 h 10000"/>
                <a:gd name="connsiteX3" fmla="*/ 10000 w 10000"/>
                <a:gd name="connsiteY3" fmla="*/ 10000 h 10000"/>
                <a:gd name="connsiteX4" fmla="*/ 0 w 10000"/>
                <a:gd name="connsiteY4" fmla="*/ 10000 h 10000"/>
                <a:gd name="connsiteX5" fmla="*/ 2060 w 10000"/>
                <a:gd name="connsiteY5" fmla="*/ 4758 h 10000"/>
                <a:gd name="connsiteX6" fmla="*/ 0 w 10000"/>
                <a:gd name="connsiteY6" fmla="*/ 0 h 10000"/>
                <a:gd name="connsiteX0" fmla="*/ 0 w 10000"/>
                <a:gd name="connsiteY0" fmla="*/ 0 h 10000"/>
                <a:gd name="connsiteX1" fmla="*/ 10000 w 10000"/>
                <a:gd name="connsiteY1" fmla="*/ 0 h 10000"/>
                <a:gd name="connsiteX2" fmla="*/ 7999 w 10000"/>
                <a:gd name="connsiteY2" fmla="*/ 5000 h 10000"/>
                <a:gd name="connsiteX3" fmla="*/ 10000 w 10000"/>
                <a:gd name="connsiteY3" fmla="*/ 10000 h 10000"/>
                <a:gd name="connsiteX4" fmla="*/ 0 w 10000"/>
                <a:gd name="connsiteY4" fmla="*/ 10000 h 10000"/>
                <a:gd name="connsiteX5" fmla="*/ 2929 w 10000"/>
                <a:gd name="connsiteY5" fmla="*/ 5193 h 10000"/>
                <a:gd name="connsiteX6" fmla="*/ 0 w 10000"/>
                <a:gd name="connsiteY6" fmla="*/ 0 h 10000"/>
                <a:gd name="connsiteX0" fmla="*/ 0 w 10000"/>
                <a:gd name="connsiteY0" fmla="*/ 0 h 10000"/>
                <a:gd name="connsiteX1" fmla="*/ 10000 w 10000"/>
                <a:gd name="connsiteY1" fmla="*/ 0 h 10000"/>
                <a:gd name="connsiteX2" fmla="*/ 7130 w 10000"/>
                <a:gd name="connsiteY2" fmla="*/ 5000 h 10000"/>
                <a:gd name="connsiteX3" fmla="*/ 10000 w 10000"/>
                <a:gd name="connsiteY3" fmla="*/ 10000 h 10000"/>
                <a:gd name="connsiteX4" fmla="*/ 0 w 10000"/>
                <a:gd name="connsiteY4" fmla="*/ 10000 h 10000"/>
                <a:gd name="connsiteX5" fmla="*/ 2929 w 10000"/>
                <a:gd name="connsiteY5" fmla="*/ 5193 h 10000"/>
                <a:gd name="connsiteX6" fmla="*/ 0 w 10000"/>
                <a:gd name="connsiteY6" fmla="*/ 0 h 10000"/>
                <a:gd name="connsiteX0" fmla="*/ 0 w 10000"/>
                <a:gd name="connsiteY0" fmla="*/ 0 h 10000"/>
                <a:gd name="connsiteX1" fmla="*/ 10000 w 10000"/>
                <a:gd name="connsiteY1" fmla="*/ 0 h 10000"/>
                <a:gd name="connsiteX2" fmla="*/ 7130 w 10000"/>
                <a:gd name="connsiteY2" fmla="*/ 5000 h 10000"/>
                <a:gd name="connsiteX3" fmla="*/ 10000 w 10000"/>
                <a:gd name="connsiteY3" fmla="*/ 10000 h 10000"/>
                <a:gd name="connsiteX4" fmla="*/ 0 w 10000"/>
                <a:gd name="connsiteY4" fmla="*/ 10000 h 10000"/>
                <a:gd name="connsiteX5" fmla="*/ 2929 w 10000"/>
                <a:gd name="connsiteY5" fmla="*/ 5193 h 10000"/>
                <a:gd name="connsiteX6" fmla="*/ 0 w 10000"/>
                <a:gd name="connsiteY6" fmla="*/ 0 h 10000"/>
                <a:gd name="connsiteX0" fmla="*/ 0 w 10000"/>
                <a:gd name="connsiteY0" fmla="*/ 0 h 10000"/>
                <a:gd name="connsiteX1" fmla="*/ 10000 w 10000"/>
                <a:gd name="connsiteY1" fmla="*/ 0 h 10000"/>
                <a:gd name="connsiteX2" fmla="*/ 7130 w 10000"/>
                <a:gd name="connsiteY2" fmla="*/ 5000 h 10000"/>
                <a:gd name="connsiteX3" fmla="*/ 10000 w 10000"/>
                <a:gd name="connsiteY3" fmla="*/ 10000 h 10000"/>
                <a:gd name="connsiteX4" fmla="*/ 0 w 10000"/>
                <a:gd name="connsiteY4" fmla="*/ 10000 h 10000"/>
                <a:gd name="connsiteX5" fmla="*/ 2929 w 10000"/>
                <a:gd name="connsiteY5" fmla="*/ 5193 h 10000"/>
                <a:gd name="connsiteX6" fmla="*/ 0 w 10000"/>
                <a:gd name="connsiteY6" fmla="*/ 0 h 10000"/>
                <a:gd name="connsiteX0" fmla="*/ 0 w 10000"/>
                <a:gd name="connsiteY0" fmla="*/ 0 h 10000"/>
                <a:gd name="connsiteX1" fmla="*/ 10000 w 10000"/>
                <a:gd name="connsiteY1" fmla="*/ 0 h 10000"/>
                <a:gd name="connsiteX2" fmla="*/ 7130 w 10000"/>
                <a:gd name="connsiteY2" fmla="*/ 5000 h 10000"/>
                <a:gd name="connsiteX3" fmla="*/ 10000 w 10000"/>
                <a:gd name="connsiteY3" fmla="*/ 10000 h 10000"/>
                <a:gd name="connsiteX4" fmla="*/ 0 w 10000"/>
                <a:gd name="connsiteY4" fmla="*/ 10000 h 10000"/>
                <a:gd name="connsiteX5" fmla="*/ 2929 w 10000"/>
                <a:gd name="connsiteY5" fmla="*/ 4995 h 10000"/>
                <a:gd name="connsiteX6" fmla="*/ 0 w 10000"/>
                <a:gd name="connsiteY6" fmla="*/ 0 h 10000"/>
                <a:gd name="connsiteX0" fmla="*/ 0 w 10000"/>
                <a:gd name="connsiteY0" fmla="*/ 0 h 10000"/>
                <a:gd name="connsiteX1" fmla="*/ 10000 w 10000"/>
                <a:gd name="connsiteY1" fmla="*/ 0 h 10000"/>
                <a:gd name="connsiteX2" fmla="*/ 7130 w 10000"/>
                <a:gd name="connsiteY2" fmla="*/ 5000 h 10000"/>
                <a:gd name="connsiteX3" fmla="*/ 10000 w 10000"/>
                <a:gd name="connsiteY3" fmla="*/ 10000 h 10000"/>
                <a:gd name="connsiteX4" fmla="*/ 0 w 10000"/>
                <a:gd name="connsiteY4" fmla="*/ 10000 h 10000"/>
                <a:gd name="connsiteX5" fmla="*/ 2929 w 10000"/>
                <a:gd name="connsiteY5" fmla="*/ 4995 h 10000"/>
                <a:gd name="connsiteX6" fmla="*/ 0 w 10000"/>
                <a:gd name="connsiteY6" fmla="*/ 0 h 10000"/>
                <a:gd name="connsiteX0" fmla="*/ 0 w 10000"/>
                <a:gd name="connsiteY0" fmla="*/ 0 h 10000"/>
                <a:gd name="connsiteX1" fmla="*/ 10000 w 10000"/>
                <a:gd name="connsiteY1" fmla="*/ 0 h 10000"/>
                <a:gd name="connsiteX2" fmla="*/ 7130 w 10000"/>
                <a:gd name="connsiteY2" fmla="*/ 5000 h 10000"/>
                <a:gd name="connsiteX3" fmla="*/ 10000 w 10000"/>
                <a:gd name="connsiteY3" fmla="*/ 10000 h 10000"/>
                <a:gd name="connsiteX4" fmla="*/ 0 w 10000"/>
                <a:gd name="connsiteY4" fmla="*/ 10000 h 10000"/>
                <a:gd name="connsiteX5" fmla="*/ 2929 w 10000"/>
                <a:gd name="connsiteY5" fmla="*/ 4995 h 10000"/>
                <a:gd name="connsiteX6" fmla="*/ 0 w 10000"/>
                <a:gd name="connsiteY6" fmla="*/ 0 h 10000"/>
                <a:gd name="connsiteX0" fmla="*/ 0 w 10000"/>
                <a:gd name="connsiteY0" fmla="*/ 0 h 10000"/>
                <a:gd name="connsiteX1" fmla="*/ 10000 w 10000"/>
                <a:gd name="connsiteY1" fmla="*/ 0 h 10000"/>
                <a:gd name="connsiteX2" fmla="*/ 7130 w 10000"/>
                <a:gd name="connsiteY2" fmla="*/ 5000 h 10000"/>
                <a:gd name="connsiteX3" fmla="*/ 10000 w 10000"/>
                <a:gd name="connsiteY3" fmla="*/ 10000 h 10000"/>
                <a:gd name="connsiteX4" fmla="*/ 0 w 10000"/>
                <a:gd name="connsiteY4" fmla="*/ 10000 h 10000"/>
                <a:gd name="connsiteX5" fmla="*/ 2929 w 10000"/>
                <a:gd name="connsiteY5" fmla="*/ 4995 h 10000"/>
                <a:gd name="connsiteX6" fmla="*/ 0 w 10000"/>
                <a:gd name="connsiteY6" fmla="*/ 0 h 10000"/>
                <a:gd name="connsiteX0" fmla="*/ 0 w 10000"/>
                <a:gd name="connsiteY0" fmla="*/ 0 h 10000"/>
                <a:gd name="connsiteX1" fmla="*/ 10000 w 10000"/>
                <a:gd name="connsiteY1" fmla="*/ 0 h 10000"/>
                <a:gd name="connsiteX2" fmla="*/ 7130 w 10000"/>
                <a:gd name="connsiteY2" fmla="*/ 5000 h 10000"/>
                <a:gd name="connsiteX3" fmla="*/ 10000 w 10000"/>
                <a:gd name="connsiteY3" fmla="*/ 10000 h 10000"/>
                <a:gd name="connsiteX4" fmla="*/ 0 w 10000"/>
                <a:gd name="connsiteY4" fmla="*/ 10000 h 10000"/>
                <a:gd name="connsiteX5" fmla="*/ 2929 w 10000"/>
                <a:gd name="connsiteY5" fmla="*/ 4995 h 10000"/>
                <a:gd name="connsiteX6" fmla="*/ 0 w 10000"/>
                <a:gd name="connsiteY6"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10000">
                  <a:moveTo>
                    <a:pt x="0" y="0"/>
                  </a:moveTo>
                  <a:lnTo>
                    <a:pt x="10000" y="0"/>
                  </a:lnTo>
                  <a:cubicBezTo>
                    <a:pt x="8581" y="1231"/>
                    <a:pt x="7130" y="2239"/>
                    <a:pt x="7130" y="5000"/>
                  </a:cubicBezTo>
                  <a:cubicBezTo>
                    <a:pt x="7130" y="7761"/>
                    <a:pt x="8425" y="8769"/>
                    <a:pt x="10000" y="10000"/>
                  </a:cubicBezTo>
                  <a:lnTo>
                    <a:pt x="0" y="10000"/>
                  </a:lnTo>
                  <a:cubicBezTo>
                    <a:pt x="1602" y="8601"/>
                    <a:pt x="2929" y="7271"/>
                    <a:pt x="2929" y="4995"/>
                  </a:cubicBezTo>
                  <a:cubicBezTo>
                    <a:pt x="2929" y="2719"/>
                    <a:pt x="1543" y="1601"/>
                    <a:pt x="0" y="0"/>
                  </a:cubicBezTo>
                  <a:close/>
                </a:path>
              </a:pathLst>
            </a:custGeom>
            <a:solidFill>
              <a:srgbClr val="4BACC6">
                <a:lumMod val="60000"/>
                <a:lumOff val="40000"/>
              </a:srgbClr>
            </a:solidFill>
            <a:ln w="9525">
              <a:solidFill>
                <a:sysClr val="windowText" lastClr="000000"/>
              </a:solidFill>
              <a:miter lim="800000"/>
              <a:headEnd/>
              <a:tailEnd/>
            </a:ln>
          </p:spPr>
          <p:txBody>
            <a:bodyPr wrap="none" lIns="121789" tIns="60894" rIns="121789" bIns="60894" anchor="ct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grpSp>
          <p:nvGrpSpPr>
            <p:cNvPr id="503" name="Group 502">
              <a:extLst>
                <a:ext uri="{FF2B5EF4-FFF2-40B4-BE49-F238E27FC236}">
                  <a16:creationId xmlns:a16="http://schemas.microsoft.com/office/drawing/2014/main" id="{CFD44737-4689-49A3-9C34-AF7223619F5B}"/>
                </a:ext>
              </a:extLst>
            </p:cNvPr>
            <p:cNvGrpSpPr/>
            <p:nvPr/>
          </p:nvGrpSpPr>
          <p:grpSpPr>
            <a:xfrm rot="5400000">
              <a:off x="5617919" y="4601838"/>
              <a:ext cx="247196" cy="231747"/>
              <a:chOff x="5269940" y="4234344"/>
              <a:chExt cx="229326" cy="214994"/>
            </a:xfrm>
          </p:grpSpPr>
          <p:sp>
            <p:nvSpPr>
              <p:cNvPr id="520" name="AutoShape 918">
                <a:extLst>
                  <a:ext uri="{FF2B5EF4-FFF2-40B4-BE49-F238E27FC236}">
                    <a16:creationId xmlns:a16="http://schemas.microsoft.com/office/drawing/2014/main" id="{81A105FF-080B-48F6-981F-7BCED7018075}"/>
                  </a:ext>
                </a:extLst>
              </p:cNvPr>
              <p:cNvSpPr>
                <a:spLocks noChangeArrowheads="1"/>
              </p:cNvSpPr>
              <p:nvPr/>
            </p:nvSpPr>
            <p:spPr bwMode="auto">
              <a:xfrm>
                <a:off x="5354344" y="4234344"/>
                <a:ext cx="144922" cy="214994"/>
              </a:xfrm>
              <a:prstGeom prst="flowChartCollate">
                <a:avLst/>
              </a:prstGeom>
              <a:solidFill>
                <a:srgbClr val="4BACC6">
                  <a:lumMod val="60000"/>
                  <a:lumOff val="40000"/>
                </a:srgbClr>
              </a:solid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521" name="Line 921">
                <a:extLst>
                  <a:ext uri="{FF2B5EF4-FFF2-40B4-BE49-F238E27FC236}">
                    <a16:creationId xmlns:a16="http://schemas.microsoft.com/office/drawing/2014/main" id="{73BFC6D3-2CAE-4ABB-85B2-C12394A55193}"/>
                  </a:ext>
                </a:extLst>
              </p:cNvPr>
              <p:cNvSpPr>
                <a:spLocks noChangeShapeType="1"/>
              </p:cNvSpPr>
              <p:nvPr/>
            </p:nvSpPr>
            <p:spPr bwMode="auto">
              <a:xfrm>
                <a:off x="5317716" y="4291677"/>
                <a:ext cx="0" cy="101923"/>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522" name="Arc 923">
                <a:extLst>
                  <a:ext uri="{FF2B5EF4-FFF2-40B4-BE49-F238E27FC236}">
                    <a16:creationId xmlns:a16="http://schemas.microsoft.com/office/drawing/2014/main" id="{936B811C-3EA6-4BD2-AA84-9F64B1586C5E}"/>
                  </a:ext>
                </a:extLst>
              </p:cNvPr>
              <p:cNvSpPr>
                <a:spLocks/>
              </p:cNvSpPr>
              <p:nvPr/>
            </p:nvSpPr>
            <p:spPr bwMode="auto">
              <a:xfrm flipH="1" flipV="1">
                <a:off x="5269940" y="4342750"/>
                <a:ext cx="41406" cy="5085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523" name="Arc 924">
                <a:extLst>
                  <a:ext uri="{FF2B5EF4-FFF2-40B4-BE49-F238E27FC236}">
                    <a16:creationId xmlns:a16="http://schemas.microsoft.com/office/drawing/2014/main" id="{819D9EBB-76ED-46B5-B96D-1CF913C33820}"/>
                  </a:ext>
                </a:extLst>
              </p:cNvPr>
              <p:cNvSpPr>
                <a:spLocks/>
              </p:cNvSpPr>
              <p:nvPr/>
            </p:nvSpPr>
            <p:spPr bwMode="auto">
              <a:xfrm flipH="1">
                <a:off x="5269940" y="4290084"/>
                <a:ext cx="41406" cy="5266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524" name="Line 925">
                <a:extLst>
                  <a:ext uri="{FF2B5EF4-FFF2-40B4-BE49-F238E27FC236}">
                    <a16:creationId xmlns:a16="http://schemas.microsoft.com/office/drawing/2014/main" id="{6C448B9C-836A-4060-B649-E3F092EC0F01}"/>
                  </a:ext>
                </a:extLst>
              </p:cNvPr>
              <p:cNvSpPr>
                <a:spLocks noChangeShapeType="1"/>
              </p:cNvSpPr>
              <p:nvPr/>
            </p:nvSpPr>
            <p:spPr bwMode="auto">
              <a:xfrm flipH="1">
                <a:off x="5317716" y="4342638"/>
                <a:ext cx="108293"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grpSp>
        <p:sp>
          <p:nvSpPr>
            <p:cNvPr id="504" name="AutoShape 909">
              <a:extLst>
                <a:ext uri="{FF2B5EF4-FFF2-40B4-BE49-F238E27FC236}">
                  <a16:creationId xmlns:a16="http://schemas.microsoft.com/office/drawing/2014/main" id="{C9205B31-0CB0-4A59-BBDA-3AEDC015D6E5}"/>
                </a:ext>
              </a:extLst>
            </p:cNvPr>
            <p:cNvSpPr>
              <a:spLocks noChangeArrowheads="1"/>
            </p:cNvSpPr>
            <p:nvPr/>
          </p:nvSpPr>
          <p:spPr bwMode="auto">
            <a:xfrm>
              <a:off x="6783726" y="5476042"/>
              <a:ext cx="156215" cy="231747"/>
            </a:xfrm>
            <a:prstGeom prst="flowChartCollate">
              <a:avLst/>
            </a:prstGeom>
            <a:solidFill>
              <a:srgbClr val="4BACC6">
                <a:lumMod val="60000"/>
                <a:lumOff val="40000"/>
              </a:srgbClr>
            </a:solid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505" name="AutoShape 918">
              <a:extLst>
                <a:ext uri="{FF2B5EF4-FFF2-40B4-BE49-F238E27FC236}">
                  <a16:creationId xmlns:a16="http://schemas.microsoft.com/office/drawing/2014/main" id="{0B84004E-7CD6-45A9-B44F-3CB151419C75}"/>
                </a:ext>
              </a:extLst>
            </p:cNvPr>
            <p:cNvSpPr>
              <a:spLocks noChangeArrowheads="1"/>
            </p:cNvSpPr>
            <p:nvPr/>
          </p:nvSpPr>
          <p:spPr bwMode="auto">
            <a:xfrm>
              <a:off x="6783726" y="4932722"/>
              <a:ext cx="156215" cy="231747"/>
            </a:xfrm>
            <a:prstGeom prst="flowChartCollate">
              <a:avLst/>
            </a:prstGeom>
            <a:solidFill>
              <a:srgbClr val="4BACC6">
                <a:lumMod val="60000"/>
                <a:lumOff val="40000"/>
              </a:srgbClr>
            </a:solid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506" name="Line 1003">
              <a:extLst>
                <a:ext uri="{FF2B5EF4-FFF2-40B4-BE49-F238E27FC236}">
                  <a16:creationId xmlns:a16="http://schemas.microsoft.com/office/drawing/2014/main" id="{A526F714-7926-4182-8362-33678E6E5808}"/>
                </a:ext>
              </a:extLst>
            </p:cNvPr>
            <p:cNvSpPr>
              <a:spLocks noChangeShapeType="1"/>
            </p:cNvSpPr>
            <p:nvPr/>
          </p:nvSpPr>
          <p:spPr bwMode="auto">
            <a:xfrm flipH="1" flipV="1">
              <a:off x="5008900" y="5332486"/>
              <a:ext cx="1856622"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507" name="Line 329">
              <a:extLst>
                <a:ext uri="{FF2B5EF4-FFF2-40B4-BE49-F238E27FC236}">
                  <a16:creationId xmlns:a16="http://schemas.microsoft.com/office/drawing/2014/main" id="{9BDD6839-4A61-4A83-AF50-695F36A975EC}"/>
                </a:ext>
              </a:extLst>
            </p:cNvPr>
            <p:cNvSpPr>
              <a:spLocks noChangeShapeType="1"/>
            </p:cNvSpPr>
            <p:nvPr/>
          </p:nvSpPr>
          <p:spPr bwMode="auto">
            <a:xfrm>
              <a:off x="5321912" y="5397639"/>
              <a:ext cx="0" cy="497424"/>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508" name="Oval 1145">
              <a:extLst>
                <a:ext uri="{FF2B5EF4-FFF2-40B4-BE49-F238E27FC236}">
                  <a16:creationId xmlns:a16="http://schemas.microsoft.com/office/drawing/2014/main" id="{EF61C562-87D2-41EC-A8DC-C0054C8078A0}"/>
                </a:ext>
              </a:extLst>
            </p:cNvPr>
            <p:cNvSpPr>
              <a:spLocks noChangeArrowheads="1"/>
            </p:cNvSpPr>
            <p:nvPr/>
          </p:nvSpPr>
          <p:spPr bwMode="auto">
            <a:xfrm>
              <a:off x="5932894" y="2734146"/>
              <a:ext cx="153212" cy="154499"/>
            </a:xfrm>
            <a:prstGeom prst="ellipse">
              <a:avLst/>
            </a:prstGeom>
            <a:solidFill>
              <a:srgbClr val="4BACC6">
                <a:lumMod val="60000"/>
                <a:lumOff val="40000"/>
              </a:srgbClr>
            </a:solidFill>
            <a:ln w="9525">
              <a:solidFill>
                <a:sysClr val="windowText" lastClr="000000"/>
              </a:solidFill>
              <a:round/>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509" name="Line 1146">
              <a:extLst>
                <a:ext uri="{FF2B5EF4-FFF2-40B4-BE49-F238E27FC236}">
                  <a16:creationId xmlns:a16="http://schemas.microsoft.com/office/drawing/2014/main" id="{B2FEBB2F-03DB-4551-B025-A17858B3D9FE}"/>
                </a:ext>
              </a:extLst>
            </p:cNvPr>
            <p:cNvSpPr>
              <a:spLocks noChangeShapeType="1"/>
            </p:cNvSpPr>
            <p:nvPr/>
          </p:nvSpPr>
          <p:spPr bwMode="auto">
            <a:xfrm>
              <a:off x="6009500" y="2615696"/>
              <a:ext cx="0" cy="118449"/>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510" name="Rectangle 509">
              <a:extLst>
                <a:ext uri="{FF2B5EF4-FFF2-40B4-BE49-F238E27FC236}">
                  <a16:creationId xmlns:a16="http://schemas.microsoft.com/office/drawing/2014/main" id="{C0E62540-F5B4-4A67-ADFF-48D549E565B4}"/>
                </a:ext>
              </a:extLst>
            </p:cNvPr>
            <p:cNvSpPr/>
            <p:nvPr/>
          </p:nvSpPr>
          <p:spPr>
            <a:xfrm>
              <a:off x="107119" y="1569721"/>
              <a:ext cx="1905923" cy="617219"/>
            </a:xfrm>
            <a:prstGeom prst="rect">
              <a:avLst/>
            </a:prstGeom>
            <a:noFill/>
            <a:ln w="38100" cap="flat" cmpd="sng" algn="ctr">
              <a:solidFill>
                <a:srgbClr val="4F81BD">
                  <a:shade val="50000"/>
                </a:srgbClr>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511" name="Rectangle 510">
              <a:extLst>
                <a:ext uri="{FF2B5EF4-FFF2-40B4-BE49-F238E27FC236}">
                  <a16:creationId xmlns:a16="http://schemas.microsoft.com/office/drawing/2014/main" id="{E277A2E9-FC4B-4FED-9F5C-7176B0325700}"/>
                </a:ext>
              </a:extLst>
            </p:cNvPr>
            <p:cNvSpPr/>
            <p:nvPr/>
          </p:nvSpPr>
          <p:spPr>
            <a:xfrm>
              <a:off x="108484" y="4421080"/>
              <a:ext cx="8399953" cy="2024108"/>
            </a:xfrm>
            <a:prstGeom prst="rect">
              <a:avLst/>
            </a:prstGeom>
            <a:noFill/>
            <a:ln w="38100" cap="flat" cmpd="sng" algn="ctr">
              <a:solidFill>
                <a:srgbClr val="4F81BD">
                  <a:shade val="50000"/>
                </a:srgbClr>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12" name="Rectangle 511">
              <a:extLst>
                <a:ext uri="{FF2B5EF4-FFF2-40B4-BE49-F238E27FC236}">
                  <a16:creationId xmlns:a16="http://schemas.microsoft.com/office/drawing/2014/main" id="{2438208A-16B6-4C4C-9727-FDAA4C986482}"/>
                </a:ext>
              </a:extLst>
            </p:cNvPr>
            <p:cNvSpPr/>
            <p:nvPr/>
          </p:nvSpPr>
          <p:spPr>
            <a:xfrm>
              <a:off x="2814808" y="1571346"/>
              <a:ext cx="2804757" cy="816747"/>
            </a:xfrm>
            <a:prstGeom prst="rect">
              <a:avLst/>
            </a:prstGeom>
            <a:noFill/>
            <a:ln w="38100" cap="flat" cmpd="sng" algn="ctr">
              <a:solidFill>
                <a:srgbClr val="4F81BD">
                  <a:shade val="50000"/>
                </a:srgbClr>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13" name="Rectangle 512">
              <a:extLst>
                <a:ext uri="{FF2B5EF4-FFF2-40B4-BE49-F238E27FC236}">
                  <a16:creationId xmlns:a16="http://schemas.microsoft.com/office/drawing/2014/main" id="{AA84F4D2-744C-4A1C-9086-98C900045267}"/>
                </a:ext>
              </a:extLst>
            </p:cNvPr>
            <p:cNvSpPr/>
            <p:nvPr/>
          </p:nvSpPr>
          <p:spPr>
            <a:xfrm>
              <a:off x="2646133" y="2485746"/>
              <a:ext cx="4651312" cy="896646"/>
            </a:xfrm>
            <a:prstGeom prst="rect">
              <a:avLst/>
            </a:prstGeom>
            <a:noFill/>
            <a:ln w="38100" cap="flat" cmpd="sng" algn="ctr">
              <a:solidFill>
                <a:srgbClr val="4F81BD">
                  <a:shade val="50000"/>
                </a:srgbClr>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14" name="Rectangle 513">
              <a:extLst>
                <a:ext uri="{FF2B5EF4-FFF2-40B4-BE49-F238E27FC236}">
                  <a16:creationId xmlns:a16="http://schemas.microsoft.com/office/drawing/2014/main" id="{85690208-ACA7-443F-9A1B-D54E1423D697}"/>
                </a:ext>
              </a:extLst>
            </p:cNvPr>
            <p:cNvSpPr/>
            <p:nvPr/>
          </p:nvSpPr>
          <p:spPr>
            <a:xfrm>
              <a:off x="5726684" y="3435657"/>
              <a:ext cx="1419840" cy="896646"/>
            </a:xfrm>
            <a:prstGeom prst="rect">
              <a:avLst/>
            </a:prstGeom>
            <a:noFill/>
            <a:ln w="38100" cap="flat" cmpd="sng" algn="ctr">
              <a:solidFill>
                <a:srgbClr val="4F81BD">
                  <a:shade val="50000"/>
                </a:srgbClr>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15" name="Rectangle 514">
              <a:extLst>
                <a:ext uri="{FF2B5EF4-FFF2-40B4-BE49-F238E27FC236}">
                  <a16:creationId xmlns:a16="http://schemas.microsoft.com/office/drawing/2014/main" id="{A9455697-9206-42E8-A9B4-BA3DFEB64E9E}"/>
                </a:ext>
              </a:extLst>
            </p:cNvPr>
            <p:cNvSpPr/>
            <p:nvPr/>
          </p:nvSpPr>
          <p:spPr>
            <a:xfrm>
              <a:off x="5936120" y="1155590"/>
              <a:ext cx="1404159" cy="1271374"/>
            </a:xfrm>
            <a:prstGeom prst="rect">
              <a:avLst/>
            </a:prstGeom>
            <a:solidFill>
              <a:srgbClr val="C3D69B">
                <a:alpha val="50196"/>
              </a:srgbClr>
            </a:solidFill>
            <a:ln w="19050" algn="ctr">
              <a:solidFill>
                <a:sysClr val="windowText" lastClr="000000"/>
              </a:solidFill>
              <a:prstDash val="sysDot"/>
              <a:round/>
              <a:headEnd/>
              <a:tailEnd/>
            </a:ln>
          </p:spPr>
          <p:txBody>
            <a:bodyPr wrap="none" lIns="121789" tIns="60894" rIns="121789" bIns="60894" anchor="ct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516" name="Rectangle 515">
              <a:extLst>
                <a:ext uri="{FF2B5EF4-FFF2-40B4-BE49-F238E27FC236}">
                  <a16:creationId xmlns:a16="http://schemas.microsoft.com/office/drawing/2014/main" id="{7A0A9926-E8C4-461F-B6A8-8612EE3D4C1E}"/>
                </a:ext>
              </a:extLst>
            </p:cNvPr>
            <p:cNvSpPr/>
            <p:nvPr/>
          </p:nvSpPr>
          <p:spPr>
            <a:xfrm>
              <a:off x="2443264" y="3791027"/>
              <a:ext cx="1314203" cy="591391"/>
            </a:xfrm>
            <a:prstGeom prst="rect">
              <a:avLst/>
            </a:prstGeom>
            <a:solidFill>
              <a:srgbClr val="C3D69B">
                <a:alpha val="50196"/>
              </a:srgbClr>
            </a:solidFill>
            <a:ln w="19050" algn="ctr">
              <a:solidFill>
                <a:sysClr val="windowText" lastClr="000000"/>
              </a:solidFill>
              <a:prstDash val="sysDot"/>
              <a:round/>
              <a:headEnd/>
              <a:tailEnd/>
            </a:ln>
          </p:spPr>
          <p:txBody>
            <a:bodyPr wrap="none" lIns="121789" tIns="60894" rIns="121789" bIns="60894" anchor="ct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517" name="Rectangle 516">
              <a:extLst>
                <a:ext uri="{FF2B5EF4-FFF2-40B4-BE49-F238E27FC236}">
                  <a16:creationId xmlns:a16="http://schemas.microsoft.com/office/drawing/2014/main" id="{26DA9765-0606-4692-8897-E5DC06649728}"/>
                </a:ext>
              </a:extLst>
            </p:cNvPr>
            <p:cNvSpPr/>
            <p:nvPr/>
          </p:nvSpPr>
          <p:spPr>
            <a:xfrm>
              <a:off x="7136258" y="3386158"/>
              <a:ext cx="1369867" cy="970911"/>
            </a:xfrm>
            <a:prstGeom prst="rect">
              <a:avLst/>
            </a:prstGeom>
            <a:solidFill>
              <a:srgbClr val="C3D69B">
                <a:alpha val="50196"/>
              </a:srgbClr>
            </a:solidFill>
            <a:ln w="19050" algn="ctr">
              <a:solidFill>
                <a:sysClr val="windowText" lastClr="000000"/>
              </a:solidFill>
              <a:prstDash val="sysDot"/>
              <a:round/>
              <a:headEnd/>
              <a:tailEnd/>
            </a:ln>
          </p:spPr>
          <p:txBody>
            <a:bodyPr wrap="none" lIns="121789" tIns="60894" rIns="121789" bIns="60894" anchor="ct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518" name="Rectangle 517">
              <a:extLst>
                <a:ext uri="{FF2B5EF4-FFF2-40B4-BE49-F238E27FC236}">
                  <a16:creationId xmlns:a16="http://schemas.microsoft.com/office/drawing/2014/main" id="{3AC2393A-9BFE-473F-AA68-237D7589F0BC}"/>
                </a:ext>
              </a:extLst>
            </p:cNvPr>
            <p:cNvSpPr/>
            <p:nvPr/>
          </p:nvSpPr>
          <p:spPr>
            <a:xfrm>
              <a:off x="7710056" y="2937116"/>
              <a:ext cx="425058" cy="253542"/>
            </a:xfrm>
            <a:prstGeom prst="rect">
              <a:avLst/>
            </a:prstGeom>
            <a:solidFill>
              <a:srgbClr val="C3D69B">
                <a:alpha val="50196"/>
              </a:srgbClr>
            </a:solidFill>
            <a:ln w="19050" algn="ctr">
              <a:solidFill>
                <a:sysClr val="windowText" lastClr="000000"/>
              </a:solidFill>
              <a:prstDash val="sysDot"/>
              <a:round/>
              <a:headEnd/>
              <a:tailEnd/>
            </a:ln>
          </p:spPr>
          <p:txBody>
            <a:bodyPr wrap="none" lIns="121789" tIns="60894" rIns="121789" bIns="60894" anchor="ct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519" name="Rectangle 518">
              <a:extLst>
                <a:ext uri="{FF2B5EF4-FFF2-40B4-BE49-F238E27FC236}">
                  <a16:creationId xmlns:a16="http://schemas.microsoft.com/office/drawing/2014/main" id="{4B3D2268-F0F8-4340-8793-3B666B8710A9}"/>
                </a:ext>
              </a:extLst>
            </p:cNvPr>
            <p:cNvSpPr/>
            <p:nvPr/>
          </p:nvSpPr>
          <p:spPr>
            <a:xfrm>
              <a:off x="231406" y="514905"/>
              <a:ext cx="7249039" cy="963375"/>
            </a:xfrm>
            <a:prstGeom prst="rect">
              <a:avLst/>
            </a:prstGeom>
            <a:noFill/>
            <a:ln w="38100" cap="flat" cmpd="sng" algn="ctr">
              <a:solidFill>
                <a:srgbClr val="4F81BD">
                  <a:shade val="50000"/>
                </a:srgbClr>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pic>
        <p:nvPicPr>
          <p:cNvPr id="648" name="Picture 647">
            <a:extLst>
              <a:ext uri="{FF2B5EF4-FFF2-40B4-BE49-F238E27FC236}">
                <a16:creationId xmlns:a16="http://schemas.microsoft.com/office/drawing/2014/main" id="{B717349B-80B7-4D28-926D-608DB926B5E5}"/>
              </a:ext>
            </a:extLst>
          </p:cNvPr>
          <p:cNvPicPr>
            <a:picLocks noChangeAspect="1"/>
          </p:cNvPicPr>
          <p:nvPr/>
        </p:nvPicPr>
        <p:blipFill>
          <a:blip r:embed="rId3"/>
          <a:stretch>
            <a:fillRect/>
          </a:stretch>
        </p:blipFill>
        <p:spPr>
          <a:xfrm rot="16200000">
            <a:off x="11093568" y="5780045"/>
            <a:ext cx="1469642" cy="465219"/>
          </a:xfrm>
          <a:prstGeom prst="rect">
            <a:avLst/>
          </a:prstGeom>
        </p:spPr>
      </p:pic>
    </p:spTree>
    <p:extLst>
      <p:ext uri="{BB962C8B-B14F-4D97-AF65-F5344CB8AC3E}">
        <p14:creationId xmlns:p14="http://schemas.microsoft.com/office/powerpoint/2010/main" val="34213803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3046CC6-178A-4081-8E2C-6073ABF3F67D}"/>
              </a:ext>
            </a:extLst>
          </p:cNvPr>
          <p:cNvSpPr txBox="1"/>
          <p:nvPr/>
        </p:nvSpPr>
        <p:spPr>
          <a:xfrm>
            <a:off x="-104775" y="169636"/>
            <a:ext cx="8479455" cy="461665"/>
          </a:xfrm>
          <a:prstGeom prst="rect">
            <a:avLst/>
          </a:prstGeom>
          <a:noFill/>
        </p:spPr>
        <p:txBody>
          <a:bodyPr wrap="square" rtlCol="0">
            <a:spAutoFit/>
          </a:bodyPr>
          <a:lstStyle/>
          <a:p>
            <a:r>
              <a:rPr lang="en-US" sz="2400" b="1" dirty="0">
                <a:solidFill>
                  <a:srgbClr val="00A9FF"/>
                </a:solidFill>
                <a:latin typeface="Helvetica" pitchFamily="34" charset="0"/>
              </a:rPr>
              <a:t>Cryogenic System – Compressors and Gas Management</a:t>
            </a:r>
          </a:p>
        </p:txBody>
      </p:sp>
      <p:pic>
        <p:nvPicPr>
          <p:cNvPr id="649" name="Picture 648">
            <a:extLst>
              <a:ext uri="{FF2B5EF4-FFF2-40B4-BE49-F238E27FC236}">
                <a16:creationId xmlns:a16="http://schemas.microsoft.com/office/drawing/2014/main" id="{8152D54E-FBF8-4B2A-A6B2-E23C315FC2CF}"/>
              </a:ext>
            </a:extLst>
          </p:cNvPr>
          <p:cNvPicPr>
            <a:picLocks noChangeAspect="1"/>
          </p:cNvPicPr>
          <p:nvPr/>
        </p:nvPicPr>
        <p:blipFill>
          <a:blip r:embed="rId3"/>
          <a:stretch>
            <a:fillRect/>
          </a:stretch>
        </p:blipFill>
        <p:spPr>
          <a:xfrm rot="16200000">
            <a:off x="11103059" y="5710828"/>
            <a:ext cx="1469642" cy="465219"/>
          </a:xfrm>
          <a:prstGeom prst="rect">
            <a:avLst/>
          </a:prstGeom>
        </p:spPr>
      </p:pic>
      <p:sp>
        <p:nvSpPr>
          <p:cNvPr id="651" name="Date Placeholder 6">
            <a:extLst>
              <a:ext uri="{FF2B5EF4-FFF2-40B4-BE49-F238E27FC236}">
                <a16:creationId xmlns:a16="http://schemas.microsoft.com/office/drawing/2014/main" id="{788593CA-B694-4AB3-BE8E-EA1EE12A37D5}"/>
              </a:ext>
            </a:extLst>
          </p:cNvPr>
          <p:cNvSpPr txBox="1">
            <a:spLocks/>
          </p:cNvSpPr>
          <p:nvPr/>
        </p:nvSpPr>
        <p:spPr>
          <a:xfrm>
            <a:off x="3046196" y="6487164"/>
            <a:ext cx="21336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prstClr val="black"/>
                </a:solidFill>
                <a:latin typeface="Helvetica" pitchFamily="34" charset="0"/>
              </a:rPr>
              <a:t>June 05, 2018</a:t>
            </a:r>
            <a:endParaRPr lang="en-US" dirty="0">
              <a:solidFill>
                <a:prstClr val="black"/>
              </a:solidFill>
              <a:latin typeface="Helvetica" pitchFamily="34" charset="0"/>
            </a:endParaRPr>
          </a:p>
        </p:txBody>
      </p:sp>
      <p:sp>
        <p:nvSpPr>
          <p:cNvPr id="652" name="Footer Placeholder 7">
            <a:extLst>
              <a:ext uri="{FF2B5EF4-FFF2-40B4-BE49-F238E27FC236}">
                <a16:creationId xmlns:a16="http://schemas.microsoft.com/office/drawing/2014/main" id="{487B0A26-8EB3-4638-94A9-AE9E905A77E8}"/>
              </a:ext>
            </a:extLst>
          </p:cNvPr>
          <p:cNvSpPr txBox="1">
            <a:spLocks/>
          </p:cNvSpPr>
          <p:nvPr/>
        </p:nvSpPr>
        <p:spPr>
          <a:xfrm>
            <a:off x="4208668" y="6487164"/>
            <a:ext cx="5904656"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prstClr val="black"/>
                </a:solidFill>
                <a:latin typeface="Helvetica" pitchFamily="34" charset="0"/>
              </a:rPr>
              <a:t>A. Koveshnikov - Workshop on Cryogenic Operations, IHEP, Beijing, PRC</a:t>
            </a:r>
            <a:endParaRPr lang="en-US" dirty="0">
              <a:solidFill>
                <a:prstClr val="black"/>
              </a:solidFill>
              <a:latin typeface="Helvetica" pitchFamily="34" charset="0"/>
            </a:endParaRPr>
          </a:p>
        </p:txBody>
      </p:sp>
      <p:sp>
        <p:nvSpPr>
          <p:cNvPr id="653" name="Slide Number Placeholder 8">
            <a:extLst>
              <a:ext uri="{FF2B5EF4-FFF2-40B4-BE49-F238E27FC236}">
                <a16:creationId xmlns:a16="http://schemas.microsoft.com/office/drawing/2014/main" id="{308A7B21-F057-412D-BD81-074CDF82FADD}"/>
              </a:ext>
            </a:extLst>
          </p:cNvPr>
          <p:cNvSpPr txBox="1">
            <a:spLocks/>
          </p:cNvSpPr>
          <p:nvPr/>
        </p:nvSpPr>
        <p:spPr>
          <a:xfrm>
            <a:off x="9142196" y="6487164"/>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prstClr val="black"/>
                </a:solidFill>
                <a:latin typeface="Helvetica" pitchFamily="34" charset="0"/>
              </a:rPr>
              <a:t>12</a:t>
            </a:r>
          </a:p>
        </p:txBody>
      </p:sp>
      <p:grpSp>
        <p:nvGrpSpPr>
          <p:cNvPr id="654" name="Group 653">
            <a:extLst>
              <a:ext uri="{FF2B5EF4-FFF2-40B4-BE49-F238E27FC236}">
                <a16:creationId xmlns:a16="http://schemas.microsoft.com/office/drawing/2014/main" id="{10870AEA-AD0F-4B6C-B209-3A5A245B5C9A}"/>
              </a:ext>
            </a:extLst>
          </p:cNvPr>
          <p:cNvGrpSpPr/>
          <p:nvPr/>
        </p:nvGrpSpPr>
        <p:grpSpPr>
          <a:xfrm>
            <a:off x="1818898" y="764583"/>
            <a:ext cx="9033638" cy="5731241"/>
            <a:chOff x="1818898" y="764583"/>
            <a:chExt cx="9033638" cy="5731241"/>
          </a:xfrm>
        </p:grpSpPr>
        <p:grpSp>
          <p:nvGrpSpPr>
            <p:cNvPr id="655" name="Group 654">
              <a:extLst>
                <a:ext uri="{FF2B5EF4-FFF2-40B4-BE49-F238E27FC236}">
                  <a16:creationId xmlns:a16="http://schemas.microsoft.com/office/drawing/2014/main" id="{CDD10E67-D28E-4667-9B8A-8C874AB8C574}"/>
                </a:ext>
              </a:extLst>
            </p:cNvPr>
            <p:cNvGrpSpPr/>
            <p:nvPr/>
          </p:nvGrpSpPr>
          <p:grpSpPr>
            <a:xfrm>
              <a:off x="1869411" y="764583"/>
              <a:ext cx="8983125" cy="5731241"/>
              <a:chOff x="15244" y="514905"/>
              <a:chExt cx="9310223" cy="6010439"/>
            </a:xfrm>
          </p:grpSpPr>
          <p:sp>
            <p:nvSpPr>
              <p:cNvPr id="657" name="Line 199">
                <a:extLst>
                  <a:ext uri="{FF2B5EF4-FFF2-40B4-BE49-F238E27FC236}">
                    <a16:creationId xmlns:a16="http://schemas.microsoft.com/office/drawing/2014/main" id="{1228524B-8AC0-4702-AE15-C285410250A2}"/>
                  </a:ext>
                </a:extLst>
              </p:cNvPr>
              <p:cNvSpPr>
                <a:spLocks noChangeShapeType="1"/>
              </p:cNvSpPr>
              <p:nvPr/>
            </p:nvSpPr>
            <p:spPr bwMode="auto">
              <a:xfrm flipH="1">
                <a:off x="3717985" y="4763794"/>
                <a:ext cx="4198213"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658" name="Oval 106">
                <a:extLst>
                  <a:ext uri="{FF2B5EF4-FFF2-40B4-BE49-F238E27FC236}">
                    <a16:creationId xmlns:a16="http://schemas.microsoft.com/office/drawing/2014/main" id="{943B9153-4181-479C-89A4-90C7A3002EF6}"/>
                  </a:ext>
                </a:extLst>
              </p:cNvPr>
              <p:cNvSpPr>
                <a:spLocks noChangeArrowheads="1"/>
              </p:cNvSpPr>
              <p:nvPr/>
            </p:nvSpPr>
            <p:spPr bwMode="auto">
              <a:xfrm>
                <a:off x="6074446" y="4543900"/>
                <a:ext cx="464782" cy="466071"/>
              </a:xfrm>
              <a:prstGeom prst="ellipse">
                <a:avLst/>
              </a:prstGeom>
              <a:solidFill>
                <a:sysClr val="window" lastClr="FFFFFF">
                  <a:lumMod val="75000"/>
                </a:sysClr>
              </a:solidFill>
              <a:ln w="9525" algn="ctr">
                <a:solidFill>
                  <a:sysClr val="windowText" lastClr="000000"/>
                </a:solidFill>
                <a:round/>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659" name="Rectangle 346">
                <a:extLst>
                  <a:ext uri="{FF2B5EF4-FFF2-40B4-BE49-F238E27FC236}">
                    <a16:creationId xmlns:a16="http://schemas.microsoft.com/office/drawing/2014/main" id="{0719AA41-559F-40BD-8E15-179D48DA1D94}"/>
                  </a:ext>
                </a:extLst>
              </p:cNvPr>
              <p:cNvSpPr>
                <a:spLocks noChangeArrowheads="1"/>
              </p:cNvSpPr>
              <p:nvPr/>
            </p:nvSpPr>
            <p:spPr bwMode="auto">
              <a:xfrm>
                <a:off x="2856888" y="1605707"/>
                <a:ext cx="1166464" cy="737731"/>
              </a:xfrm>
              <a:prstGeom prst="rect">
                <a:avLst/>
              </a:prstGeom>
              <a:solidFill>
                <a:sysClr val="window" lastClr="FFFFFF">
                  <a:lumMod val="85000"/>
                </a:sysClr>
              </a:solidFill>
              <a:ln w="9525" algn="ctr">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660" name="Rectangle 1167">
                <a:extLst>
                  <a:ext uri="{FF2B5EF4-FFF2-40B4-BE49-F238E27FC236}">
                    <a16:creationId xmlns:a16="http://schemas.microsoft.com/office/drawing/2014/main" id="{36E8FBE3-8F5E-4AA9-9343-BA8BACE0AEDF}"/>
                  </a:ext>
                </a:extLst>
              </p:cNvPr>
              <p:cNvSpPr>
                <a:spLocks noChangeArrowheads="1"/>
              </p:cNvSpPr>
              <p:nvPr/>
            </p:nvSpPr>
            <p:spPr bwMode="auto">
              <a:xfrm>
                <a:off x="4397902" y="1636606"/>
                <a:ext cx="1166464" cy="737730"/>
              </a:xfrm>
              <a:prstGeom prst="rect">
                <a:avLst/>
              </a:prstGeom>
              <a:solidFill>
                <a:sysClr val="window" lastClr="FFFFFF">
                  <a:lumMod val="85000"/>
                </a:sysClr>
              </a:solidFill>
              <a:ln w="9525" algn="ctr">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661" name="Rectangle 1218">
                <a:extLst>
                  <a:ext uri="{FF2B5EF4-FFF2-40B4-BE49-F238E27FC236}">
                    <a16:creationId xmlns:a16="http://schemas.microsoft.com/office/drawing/2014/main" id="{2E9DB76A-E49A-46A1-A0FE-B30760470943}"/>
                  </a:ext>
                </a:extLst>
              </p:cNvPr>
              <p:cNvSpPr>
                <a:spLocks noChangeArrowheads="1"/>
              </p:cNvSpPr>
              <p:nvPr/>
            </p:nvSpPr>
            <p:spPr bwMode="auto">
              <a:xfrm>
                <a:off x="6042323" y="1636606"/>
                <a:ext cx="1165177" cy="737730"/>
              </a:xfrm>
              <a:prstGeom prst="rect">
                <a:avLst/>
              </a:prstGeom>
              <a:solidFill>
                <a:sysClr val="window" lastClr="FFFFFF">
                  <a:lumMod val="85000"/>
                </a:sysClr>
              </a:solidFill>
              <a:ln w="9525" algn="ctr">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662" name="Trapezoid 297">
                <a:extLst>
                  <a:ext uri="{FF2B5EF4-FFF2-40B4-BE49-F238E27FC236}">
                    <a16:creationId xmlns:a16="http://schemas.microsoft.com/office/drawing/2014/main" id="{F487BD2C-2493-44E8-97E6-09CC186EAF51}"/>
                  </a:ext>
                </a:extLst>
              </p:cNvPr>
              <p:cNvSpPr/>
              <p:nvPr/>
            </p:nvSpPr>
            <p:spPr bwMode="auto">
              <a:xfrm>
                <a:off x="406159" y="5125844"/>
                <a:ext cx="543319" cy="475082"/>
              </a:xfrm>
              <a:prstGeom prst="trapezoid">
                <a:avLst/>
              </a:prstGeom>
              <a:solidFill>
                <a:sysClr val="window" lastClr="FFFFFF">
                  <a:lumMod val="75000"/>
                </a:sysClr>
              </a:solidFill>
              <a:ln w="9525" cap="flat" cmpd="sng" algn="ctr">
                <a:solidFill>
                  <a:sysClr val="windowText" lastClr="000000"/>
                </a:solidFill>
                <a:prstDash val="solid"/>
                <a:round/>
                <a:headEnd type="none" w="med" len="med"/>
                <a:tailEnd type="none" w="med" len="med"/>
              </a:ln>
              <a:effectLst/>
            </p:spPr>
            <p:txBody>
              <a:body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sz="7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cxnSp>
            <p:nvCxnSpPr>
              <p:cNvPr id="663" name="Straight Connector 306">
                <a:extLst>
                  <a:ext uri="{FF2B5EF4-FFF2-40B4-BE49-F238E27FC236}">
                    <a16:creationId xmlns:a16="http://schemas.microsoft.com/office/drawing/2014/main" id="{49D0F4EB-7E31-4297-A2BF-C789B5EFC464}"/>
                  </a:ext>
                </a:extLst>
              </p:cNvPr>
              <p:cNvCxnSpPr>
                <a:cxnSpLocks noChangeShapeType="1"/>
              </p:cNvCxnSpPr>
              <p:nvPr/>
            </p:nvCxnSpPr>
            <p:spPr bwMode="auto">
              <a:xfrm rot="10800000">
                <a:off x="677820" y="5398910"/>
                <a:ext cx="120737" cy="59385"/>
              </a:xfrm>
              <a:prstGeom prst="line">
                <a:avLst/>
              </a:prstGeom>
              <a:noFill/>
              <a:ln w="9525" algn="ctr">
                <a:solidFill>
                  <a:sysClr val="windowText" lastClr="000000"/>
                </a:solidFill>
                <a:round/>
                <a:headEnd/>
                <a:tailEnd/>
              </a:ln>
              <a:extLst>
                <a:ext uri="{909E8E84-426E-40DD-AFC4-6F175D3DCCD1}">
                  <a14:hiddenFill xmlns:a14="http://schemas.microsoft.com/office/drawing/2010/main">
                    <a:noFill/>
                  </a14:hiddenFill>
                </a:ext>
              </a:extLst>
            </p:spPr>
          </p:cxnSp>
          <p:cxnSp>
            <p:nvCxnSpPr>
              <p:cNvPr id="664" name="Straight Connector 307">
                <a:extLst>
                  <a:ext uri="{FF2B5EF4-FFF2-40B4-BE49-F238E27FC236}">
                    <a16:creationId xmlns:a16="http://schemas.microsoft.com/office/drawing/2014/main" id="{B101A1A7-5D48-4589-AB1A-0E425F46A488}"/>
                  </a:ext>
                </a:extLst>
              </p:cNvPr>
              <p:cNvCxnSpPr>
                <a:cxnSpLocks noChangeShapeType="1"/>
              </p:cNvCxnSpPr>
              <p:nvPr/>
            </p:nvCxnSpPr>
            <p:spPr bwMode="auto">
              <a:xfrm rot="10800000" flipV="1">
                <a:off x="557081" y="5398910"/>
                <a:ext cx="120737" cy="59385"/>
              </a:xfrm>
              <a:prstGeom prst="line">
                <a:avLst/>
              </a:prstGeom>
              <a:noFill/>
              <a:ln w="9525" algn="ctr">
                <a:solidFill>
                  <a:sysClr val="windowText" lastClr="000000"/>
                </a:solidFill>
                <a:round/>
                <a:headEnd/>
                <a:tailEnd/>
              </a:ln>
              <a:extLst>
                <a:ext uri="{909E8E84-426E-40DD-AFC4-6F175D3DCCD1}">
                  <a14:hiddenFill xmlns:a14="http://schemas.microsoft.com/office/drawing/2010/main">
                    <a:noFill/>
                  </a14:hiddenFill>
                </a:ext>
              </a:extLst>
            </p:spPr>
          </p:cxnSp>
          <p:cxnSp>
            <p:nvCxnSpPr>
              <p:cNvPr id="665" name="Straight Connector 308">
                <a:extLst>
                  <a:ext uri="{FF2B5EF4-FFF2-40B4-BE49-F238E27FC236}">
                    <a16:creationId xmlns:a16="http://schemas.microsoft.com/office/drawing/2014/main" id="{5CFA59E9-74ED-4328-A183-0F0D1082242A}"/>
                  </a:ext>
                </a:extLst>
              </p:cNvPr>
              <p:cNvCxnSpPr>
                <a:cxnSpLocks noChangeShapeType="1"/>
              </p:cNvCxnSpPr>
              <p:nvPr/>
            </p:nvCxnSpPr>
            <p:spPr bwMode="auto">
              <a:xfrm rot="10800000">
                <a:off x="677820" y="5282154"/>
                <a:ext cx="120737" cy="59385"/>
              </a:xfrm>
              <a:prstGeom prst="line">
                <a:avLst/>
              </a:prstGeom>
              <a:noFill/>
              <a:ln w="9525" algn="ctr">
                <a:solidFill>
                  <a:sysClr val="windowText" lastClr="000000"/>
                </a:solidFill>
                <a:round/>
                <a:headEnd/>
                <a:tailEnd/>
              </a:ln>
              <a:extLst>
                <a:ext uri="{909E8E84-426E-40DD-AFC4-6F175D3DCCD1}">
                  <a14:hiddenFill xmlns:a14="http://schemas.microsoft.com/office/drawing/2010/main">
                    <a:noFill/>
                  </a14:hiddenFill>
                </a:ext>
              </a:extLst>
            </p:spPr>
          </p:cxnSp>
          <p:cxnSp>
            <p:nvCxnSpPr>
              <p:cNvPr id="666" name="Straight Connector 309">
                <a:extLst>
                  <a:ext uri="{FF2B5EF4-FFF2-40B4-BE49-F238E27FC236}">
                    <a16:creationId xmlns:a16="http://schemas.microsoft.com/office/drawing/2014/main" id="{8C478E41-B60D-4393-BECC-4C4E950BA008}"/>
                  </a:ext>
                </a:extLst>
              </p:cNvPr>
              <p:cNvCxnSpPr>
                <a:cxnSpLocks noChangeShapeType="1"/>
              </p:cNvCxnSpPr>
              <p:nvPr/>
            </p:nvCxnSpPr>
            <p:spPr bwMode="auto">
              <a:xfrm rot="10800000" flipV="1">
                <a:off x="557081" y="5282154"/>
                <a:ext cx="120737" cy="59385"/>
              </a:xfrm>
              <a:prstGeom prst="line">
                <a:avLst/>
              </a:prstGeom>
              <a:noFill/>
              <a:ln w="9525" algn="ctr">
                <a:solidFill>
                  <a:sysClr val="windowText" lastClr="000000"/>
                </a:solidFill>
                <a:round/>
                <a:headEnd/>
                <a:tailEnd/>
              </a:ln>
              <a:extLst>
                <a:ext uri="{909E8E84-426E-40DD-AFC4-6F175D3DCCD1}">
                  <a14:hiddenFill xmlns:a14="http://schemas.microsoft.com/office/drawing/2010/main">
                    <a:noFill/>
                  </a14:hiddenFill>
                </a:ext>
              </a:extLst>
            </p:spPr>
          </p:cxnSp>
          <p:sp>
            <p:nvSpPr>
              <p:cNvPr id="667" name="Oval 106">
                <a:extLst>
                  <a:ext uri="{FF2B5EF4-FFF2-40B4-BE49-F238E27FC236}">
                    <a16:creationId xmlns:a16="http://schemas.microsoft.com/office/drawing/2014/main" id="{672B4CF7-C0F4-4537-8DC0-1F5FA6BB4E80}"/>
                  </a:ext>
                </a:extLst>
              </p:cNvPr>
              <p:cNvSpPr>
                <a:spLocks noChangeArrowheads="1"/>
              </p:cNvSpPr>
              <p:nvPr/>
            </p:nvSpPr>
            <p:spPr bwMode="auto">
              <a:xfrm>
                <a:off x="160495" y="1626307"/>
                <a:ext cx="464782" cy="466071"/>
              </a:xfrm>
              <a:prstGeom prst="ellipse">
                <a:avLst/>
              </a:prstGeom>
              <a:solidFill>
                <a:sysClr val="window" lastClr="FFFFFF">
                  <a:lumMod val="75000"/>
                </a:sysClr>
              </a:solidFill>
              <a:ln w="9525" algn="ctr">
                <a:solidFill>
                  <a:sysClr val="windowText" lastClr="000000"/>
                </a:solidFill>
                <a:round/>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668" name="Oval 107">
                <a:extLst>
                  <a:ext uri="{FF2B5EF4-FFF2-40B4-BE49-F238E27FC236}">
                    <a16:creationId xmlns:a16="http://schemas.microsoft.com/office/drawing/2014/main" id="{BA27E19A-83B9-4B83-BC16-F5BDC7260DCC}"/>
                  </a:ext>
                </a:extLst>
              </p:cNvPr>
              <p:cNvSpPr>
                <a:spLocks noChangeArrowheads="1"/>
              </p:cNvSpPr>
              <p:nvPr/>
            </p:nvSpPr>
            <p:spPr bwMode="auto">
              <a:xfrm>
                <a:off x="1270310" y="1554208"/>
                <a:ext cx="642456" cy="642456"/>
              </a:xfrm>
              <a:prstGeom prst="ellipse">
                <a:avLst/>
              </a:prstGeom>
              <a:solidFill>
                <a:sysClr val="window" lastClr="FFFFFF">
                  <a:lumMod val="75000"/>
                </a:sysClr>
              </a:solidFill>
              <a:ln w="9525" algn="ctr">
                <a:solidFill>
                  <a:sysClr val="windowText" lastClr="000000"/>
                </a:solidFill>
                <a:round/>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669" name="Line 165">
                <a:extLst>
                  <a:ext uri="{FF2B5EF4-FFF2-40B4-BE49-F238E27FC236}">
                    <a16:creationId xmlns:a16="http://schemas.microsoft.com/office/drawing/2014/main" id="{2B47B3C6-39F1-4FFB-A7B7-7FE0F823E6E6}"/>
                  </a:ext>
                </a:extLst>
              </p:cNvPr>
              <p:cNvSpPr>
                <a:spLocks noChangeShapeType="1"/>
              </p:cNvSpPr>
              <p:nvPr/>
            </p:nvSpPr>
            <p:spPr bwMode="auto">
              <a:xfrm>
                <a:off x="406405" y="548679"/>
                <a:ext cx="0" cy="1118827"/>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670" name="Line 166">
                <a:extLst>
                  <a:ext uri="{FF2B5EF4-FFF2-40B4-BE49-F238E27FC236}">
                    <a16:creationId xmlns:a16="http://schemas.microsoft.com/office/drawing/2014/main" id="{B7F8AD71-6FA0-463C-8146-CE3AB71CD167}"/>
                  </a:ext>
                </a:extLst>
              </p:cNvPr>
              <p:cNvSpPr>
                <a:spLocks noChangeShapeType="1"/>
              </p:cNvSpPr>
              <p:nvPr/>
            </p:nvSpPr>
            <p:spPr bwMode="auto">
              <a:xfrm flipH="1">
                <a:off x="1695489" y="3435375"/>
                <a:ext cx="2522026"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671" name="Line 167">
                <a:extLst>
                  <a:ext uri="{FF2B5EF4-FFF2-40B4-BE49-F238E27FC236}">
                    <a16:creationId xmlns:a16="http://schemas.microsoft.com/office/drawing/2014/main" id="{CDD5E300-0428-48D0-B764-93AA919A6E0C}"/>
                  </a:ext>
                </a:extLst>
              </p:cNvPr>
              <p:cNvSpPr>
                <a:spLocks noChangeShapeType="1"/>
              </p:cNvSpPr>
              <p:nvPr/>
            </p:nvSpPr>
            <p:spPr bwMode="auto">
              <a:xfrm>
                <a:off x="1693771" y="3433313"/>
                <a:ext cx="0" cy="243155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672" name="Line 171">
                <a:extLst>
                  <a:ext uri="{FF2B5EF4-FFF2-40B4-BE49-F238E27FC236}">
                    <a16:creationId xmlns:a16="http://schemas.microsoft.com/office/drawing/2014/main" id="{F3EB78ED-BBB4-44C0-8B48-9FD20C06841F}"/>
                  </a:ext>
                </a:extLst>
              </p:cNvPr>
              <p:cNvSpPr>
                <a:spLocks noChangeShapeType="1"/>
              </p:cNvSpPr>
              <p:nvPr/>
            </p:nvSpPr>
            <p:spPr bwMode="auto">
              <a:xfrm>
                <a:off x="677820" y="5593203"/>
                <a:ext cx="0" cy="85087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673" name="Line 172">
                <a:extLst>
                  <a:ext uri="{FF2B5EF4-FFF2-40B4-BE49-F238E27FC236}">
                    <a16:creationId xmlns:a16="http://schemas.microsoft.com/office/drawing/2014/main" id="{70963570-2906-429D-A69A-91D65817BDFC}"/>
                  </a:ext>
                </a:extLst>
              </p:cNvPr>
              <p:cNvSpPr>
                <a:spLocks noChangeShapeType="1"/>
              </p:cNvSpPr>
              <p:nvPr/>
            </p:nvSpPr>
            <p:spPr bwMode="auto">
              <a:xfrm flipH="1">
                <a:off x="1381624" y="5437418"/>
                <a:ext cx="0" cy="428732"/>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674" name="Line 174">
                <a:extLst>
                  <a:ext uri="{FF2B5EF4-FFF2-40B4-BE49-F238E27FC236}">
                    <a16:creationId xmlns:a16="http://schemas.microsoft.com/office/drawing/2014/main" id="{5904B2F4-522E-4F52-B422-24697B91DD05}"/>
                  </a:ext>
                </a:extLst>
              </p:cNvPr>
              <p:cNvSpPr>
                <a:spLocks noChangeShapeType="1"/>
              </p:cNvSpPr>
              <p:nvPr/>
            </p:nvSpPr>
            <p:spPr bwMode="auto">
              <a:xfrm>
                <a:off x="677820" y="4776936"/>
                <a:ext cx="0" cy="348909"/>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675" name="Line 177">
                <a:extLst>
                  <a:ext uri="{FF2B5EF4-FFF2-40B4-BE49-F238E27FC236}">
                    <a16:creationId xmlns:a16="http://schemas.microsoft.com/office/drawing/2014/main" id="{A3648346-EC02-45A8-9733-D16D5BC702D4}"/>
                  </a:ext>
                </a:extLst>
              </p:cNvPr>
              <p:cNvSpPr>
                <a:spLocks noChangeShapeType="1"/>
              </p:cNvSpPr>
              <p:nvPr/>
            </p:nvSpPr>
            <p:spPr bwMode="auto">
              <a:xfrm flipH="1">
                <a:off x="166378" y="2652105"/>
                <a:ext cx="1315077"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676" name="Line 178">
                <a:extLst>
                  <a:ext uri="{FF2B5EF4-FFF2-40B4-BE49-F238E27FC236}">
                    <a16:creationId xmlns:a16="http://schemas.microsoft.com/office/drawing/2014/main" id="{CEF076FC-0678-4EC2-B79D-487D571C0B3E}"/>
                  </a:ext>
                </a:extLst>
              </p:cNvPr>
              <p:cNvSpPr>
                <a:spLocks noChangeShapeType="1"/>
              </p:cNvSpPr>
              <p:nvPr/>
            </p:nvSpPr>
            <p:spPr bwMode="auto">
              <a:xfrm>
                <a:off x="1715780" y="2131001"/>
                <a:ext cx="0" cy="520245"/>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677" name="Line 179">
                <a:extLst>
                  <a:ext uri="{FF2B5EF4-FFF2-40B4-BE49-F238E27FC236}">
                    <a16:creationId xmlns:a16="http://schemas.microsoft.com/office/drawing/2014/main" id="{1D28666F-A6C4-436C-9093-043158170F78}"/>
                  </a:ext>
                </a:extLst>
              </p:cNvPr>
              <p:cNvSpPr>
                <a:spLocks noChangeShapeType="1"/>
              </p:cNvSpPr>
              <p:nvPr/>
            </p:nvSpPr>
            <p:spPr bwMode="auto">
              <a:xfrm flipH="1">
                <a:off x="166379" y="6448095"/>
                <a:ext cx="8173110"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678" name="Line 181">
                <a:extLst>
                  <a:ext uri="{FF2B5EF4-FFF2-40B4-BE49-F238E27FC236}">
                    <a16:creationId xmlns:a16="http://schemas.microsoft.com/office/drawing/2014/main" id="{0BC3BB6F-14FA-480D-AA5E-89E5869432C8}"/>
                  </a:ext>
                </a:extLst>
              </p:cNvPr>
              <p:cNvSpPr>
                <a:spLocks noChangeShapeType="1"/>
              </p:cNvSpPr>
              <p:nvPr/>
            </p:nvSpPr>
            <p:spPr bwMode="auto">
              <a:xfrm flipH="1">
                <a:off x="683094" y="5866150"/>
                <a:ext cx="1010678"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679" name="Line 183">
                <a:extLst>
                  <a:ext uri="{FF2B5EF4-FFF2-40B4-BE49-F238E27FC236}">
                    <a16:creationId xmlns:a16="http://schemas.microsoft.com/office/drawing/2014/main" id="{23EF472E-1980-414A-B904-110BB26D45D7}"/>
                  </a:ext>
                </a:extLst>
              </p:cNvPr>
              <p:cNvSpPr>
                <a:spLocks noChangeShapeType="1"/>
              </p:cNvSpPr>
              <p:nvPr/>
            </p:nvSpPr>
            <p:spPr bwMode="auto">
              <a:xfrm flipH="1" flipV="1">
                <a:off x="1693771" y="5320255"/>
                <a:ext cx="2926889"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680" name="Line 186">
                <a:extLst>
                  <a:ext uri="{FF2B5EF4-FFF2-40B4-BE49-F238E27FC236}">
                    <a16:creationId xmlns:a16="http://schemas.microsoft.com/office/drawing/2014/main" id="{B45B58BD-541A-4A7C-8ECF-97BB23BC4073}"/>
                  </a:ext>
                </a:extLst>
              </p:cNvPr>
              <p:cNvSpPr>
                <a:spLocks noChangeShapeType="1"/>
              </p:cNvSpPr>
              <p:nvPr/>
            </p:nvSpPr>
            <p:spPr bwMode="auto">
              <a:xfrm>
                <a:off x="7171957" y="4776936"/>
                <a:ext cx="0" cy="583232"/>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681" name="Line 187">
                <a:extLst>
                  <a:ext uri="{FF2B5EF4-FFF2-40B4-BE49-F238E27FC236}">
                    <a16:creationId xmlns:a16="http://schemas.microsoft.com/office/drawing/2014/main" id="{608BBA2B-C0BE-4D66-9BC9-09944B0989B9}"/>
                  </a:ext>
                </a:extLst>
              </p:cNvPr>
              <p:cNvSpPr>
                <a:spLocks noChangeShapeType="1"/>
              </p:cNvSpPr>
              <p:nvPr/>
            </p:nvSpPr>
            <p:spPr bwMode="auto">
              <a:xfrm>
                <a:off x="7916200" y="4760198"/>
                <a:ext cx="0" cy="327022"/>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682" name="Line 189">
                <a:extLst>
                  <a:ext uri="{FF2B5EF4-FFF2-40B4-BE49-F238E27FC236}">
                    <a16:creationId xmlns:a16="http://schemas.microsoft.com/office/drawing/2014/main" id="{D85AF4CA-CD6D-4D93-8269-C946BA4C9D1B}"/>
                  </a:ext>
                </a:extLst>
              </p:cNvPr>
              <p:cNvSpPr>
                <a:spLocks noChangeShapeType="1"/>
              </p:cNvSpPr>
              <p:nvPr/>
            </p:nvSpPr>
            <p:spPr bwMode="auto">
              <a:xfrm>
                <a:off x="7916200" y="5553291"/>
                <a:ext cx="0" cy="898996"/>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683" name="Line 190">
                <a:extLst>
                  <a:ext uri="{FF2B5EF4-FFF2-40B4-BE49-F238E27FC236}">
                    <a16:creationId xmlns:a16="http://schemas.microsoft.com/office/drawing/2014/main" id="{DBEF888D-2A6B-4164-A2EA-65BD4006A53E}"/>
                  </a:ext>
                </a:extLst>
              </p:cNvPr>
              <p:cNvSpPr>
                <a:spLocks noChangeShapeType="1"/>
              </p:cNvSpPr>
              <p:nvPr/>
            </p:nvSpPr>
            <p:spPr bwMode="auto">
              <a:xfrm>
                <a:off x="7171957" y="5437417"/>
                <a:ext cx="0" cy="428733"/>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684" name="Line 201">
                <a:extLst>
                  <a:ext uri="{FF2B5EF4-FFF2-40B4-BE49-F238E27FC236}">
                    <a16:creationId xmlns:a16="http://schemas.microsoft.com/office/drawing/2014/main" id="{25A8D28B-110E-4CA5-B4AB-7989A99EAB3F}"/>
                  </a:ext>
                </a:extLst>
              </p:cNvPr>
              <p:cNvSpPr>
                <a:spLocks noChangeShapeType="1"/>
              </p:cNvSpPr>
              <p:nvPr/>
            </p:nvSpPr>
            <p:spPr bwMode="auto">
              <a:xfrm>
                <a:off x="8335921" y="4285115"/>
                <a:ext cx="0" cy="2161693"/>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685" name="Line 206">
                <a:extLst>
                  <a:ext uri="{FF2B5EF4-FFF2-40B4-BE49-F238E27FC236}">
                    <a16:creationId xmlns:a16="http://schemas.microsoft.com/office/drawing/2014/main" id="{B50D94F2-1884-47CA-B006-3627251EE489}"/>
                  </a:ext>
                </a:extLst>
              </p:cNvPr>
              <p:cNvSpPr>
                <a:spLocks noChangeShapeType="1"/>
              </p:cNvSpPr>
              <p:nvPr/>
            </p:nvSpPr>
            <p:spPr bwMode="auto">
              <a:xfrm>
                <a:off x="6448038" y="2620397"/>
                <a:ext cx="0" cy="83429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686" name="Line 208">
                <a:extLst>
                  <a:ext uri="{FF2B5EF4-FFF2-40B4-BE49-F238E27FC236}">
                    <a16:creationId xmlns:a16="http://schemas.microsoft.com/office/drawing/2014/main" id="{05CED78E-4A0C-4F15-AEAA-685E8821EA50}"/>
                  </a:ext>
                </a:extLst>
              </p:cNvPr>
              <p:cNvSpPr>
                <a:spLocks noChangeShapeType="1"/>
              </p:cNvSpPr>
              <p:nvPr/>
            </p:nvSpPr>
            <p:spPr bwMode="auto">
              <a:xfrm flipH="1">
                <a:off x="4765675" y="2620396"/>
                <a:ext cx="1678257"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687" name="Line 219">
                <a:extLst>
                  <a:ext uri="{FF2B5EF4-FFF2-40B4-BE49-F238E27FC236}">
                    <a16:creationId xmlns:a16="http://schemas.microsoft.com/office/drawing/2014/main" id="{AD467ED1-43AB-4A9D-AC38-6BA6AAAD2DC9}"/>
                  </a:ext>
                </a:extLst>
              </p:cNvPr>
              <p:cNvSpPr>
                <a:spLocks noChangeShapeType="1"/>
              </p:cNvSpPr>
              <p:nvPr/>
            </p:nvSpPr>
            <p:spPr bwMode="auto">
              <a:xfrm flipH="1">
                <a:off x="411099" y="548679"/>
                <a:ext cx="6879307"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688" name="Line 222">
                <a:extLst>
                  <a:ext uri="{FF2B5EF4-FFF2-40B4-BE49-F238E27FC236}">
                    <a16:creationId xmlns:a16="http://schemas.microsoft.com/office/drawing/2014/main" id="{6EB69528-83EE-4418-A7C9-C213FA74D3CA}"/>
                  </a:ext>
                </a:extLst>
              </p:cNvPr>
              <p:cNvSpPr>
                <a:spLocks noChangeShapeType="1"/>
              </p:cNvSpPr>
              <p:nvPr/>
            </p:nvSpPr>
            <p:spPr bwMode="auto">
              <a:xfrm flipH="1">
                <a:off x="2672893" y="2510810"/>
                <a:ext cx="4807552"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689" name="Line 254">
                <a:extLst>
                  <a:ext uri="{FF2B5EF4-FFF2-40B4-BE49-F238E27FC236}">
                    <a16:creationId xmlns:a16="http://schemas.microsoft.com/office/drawing/2014/main" id="{13DAA69A-BECE-476B-8E15-01CA6C9EA0C8}"/>
                  </a:ext>
                </a:extLst>
              </p:cNvPr>
              <p:cNvSpPr>
                <a:spLocks noChangeShapeType="1"/>
              </p:cNvSpPr>
              <p:nvPr/>
            </p:nvSpPr>
            <p:spPr bwMode="auto">
              <a:xfrm>
                <a:off x="7286871" y="548679"/>
                <a:ext cx="0" cy="78537"/>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690" name="Line 277">
                <a:extLst>
                  <a:ext uri="{FF2B5EF4-FFF2-40B4-BE49-F238E27FC236}">
                    <a16:creationId xmlns:a16="http://schemas.microsoft.com/office/drawing/2014/main" id="{E12BC9AB-4892-45A0-BCAB-AD47808F9AAC}"/>
                  </a:ext>
                </a:extLst>
              </p:cNvPr>
              <p:cNvSpPr>
                <a:spLocks noChangeShapeType="1"/>
              </p:cNvSpPr>
              <p:nvPr/>
            </p:nvSpPr>
            <p:spPr bwMode="auto">
              <a:xfrm>
                <a:off x="5008900" y="5037011"/>
                <a:ext cx="0" cy="298205"/>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691" name="Line 291">
                <a:extLst>
                  <a:ext uri="{FF2B5EF4-FFF2-40B4-BE49-F238E27FC236}">
                    <a16:creationId xmlns:a16="http://schemas.microsoft.com/office/drawing/2014/main" id="{A756E7A4-3444-4FB2-8ACF-B89E8D36121F}"/>
                  </a:ext>
                </a:extLst>
              </p:cNvPr>
              <p:cNvSpPr>
                <a:spLocks noChangeShapeType="1"/>
              </p:cNvSpPr>
              <p:nvPr/>
            </p:nvSpPr>
            <p:spPr bwMode="auto">
              <a:xfrm flipH="1">
                <a:off x="2362844" y="5889522"/>
                <a:ext cx="2959069"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grpSp>
            <p:nvGrpSpPr>
              <p:cNvPr id="692" name="Group 691">
                <a:extLst>
                  <a:ext uri="{FF2B5EF4-FFF2-40B4-BE49-F238E27FC236}">
                    <a16:creationId xmlns:a16="http://schemas.microsoft.com/office/drawing/2014/main" id="{CAE3B7CC-6A56-4F17-9C77-0FB202AEBB67}"/>
                  </a:ext>
                </a:extLst>
              </p:cNvPr>
              <p:cNvGrpSpPr/>
              <p:nvPr/>
            </p:nvGrpSpPr>
            <p:grpSpPr>
              <a:xfrm>
                <a:off x="2458384" y="4507250"/>
                <a:ext cx="1285559" cy="491357"/>
                <a:chOff x="2139182" y="4532714"/>
                <a:chExt cx="1490633" cy="569739"/>
              </a:xfrm>
            </p:grpSpPr>
            <p:sp>
              <p:nvSpPr>
                <p:cNvPr id="1273" name="Line 10">
                  <a:extLst>
                    <a:ext uri="{FF2B5EF4-FFF2-40B4-BE49-F238E27FC236}">
                      <a16:creationId xmlns:a16="http://schemas.microsoft.com/office/drawing/2014/main" id="{B57C8357-5E9F-4D30-9FAC-FAD8E4112F57}"/>
                    </a:ext>
                  </a:extLst>
                </p:cNvPr>
                <p:cNvSpPr>
                  <a:spLocks noChangeShapeType="1"/>
                </p:cNvSpPr>
                <p:nvPr/>
              </p:nvSpPr>
              <p:spPr bwMode="auto">
                <a:xfrm rot="5400000">
                  <a:off x="2885096" y="4103920"/>
                  <a:ext cx="0" cy="857591"/>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274" name="Line 11">
                  <a:extLst>
                    <a:ext uri="{FF2B5EF4-FFF2-40B4-BE49-F238E27FC236}">
                      <a16:creationId xmlns:a16="http://schemas.microsoft.com/office/drawing/2014/main" id="{6CCC1EFF-D58F-4ED4-B641-5740275CA90E}"/>
                    </a:ext>
                  </a:extLst>
                </p:cNvPr>
                <p:cNvSpPr>
                  <a:spLocks noChangeShapeType="1"/>
                </p:cNvSpPr>
                <p:nvPr/>
              </p:nvSpPr>
              <p:spPr bwMode="auto">
                <a:xfrm rot="5400000">
                  <a:off x="2885096" y="4673657"/>
                  <a:ext cx="0" cy="857591"/>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275" name="Arc 13">
                  <a:extLst>
                    <a:ext uri="{FF2B5EF4-FFF2-40B4-BE49-F238E27FC236}">
                      <a16:creationId xmlns:a16="http://schemas.microsoft.com/office/drawing/2014/main" id="{0B15A7EC-8452-47F8-B283-4275F3AFA975}"/>
                    </a:ext>
                  </a:extLst>
                </p:cNvPr>
                <p:cNvSpPr>
                  <a:spLocks/>
                </p:cNvSpPr>
                <p:nvPr/>
              </p:nvSpPr>
              <p:spPr bwMode="auto">
                <a:xfrm flipH="1" flipV="1">
                  <a:off x="2149336" y="4817583"/>
                  <a:ext cx="308159" cy="284869"/>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276" name="Arc 14">
                  <a:extLst>
                    <a:ext uri="{FF2B5EF4-FFF2-40B4-BE49-F238E27FC236}">
                      <a16:creationId xmlns:a16="http://schemas.microsoft.com/office/drawing/2014/main" id="{6CE75136-1122-4448-9D3C-1C026152A1CC}"/>
                    </a:ext>
                  </a:extLst>
                </p:cNvPr>
                <p:cNvSpPr>
                  <a:spLocks/>
                </p:cNvSpPr>
                <p:nvPr/>
              </p:nvSpPr>
              <p:spPr bwMode="auto">
                <a:xfrm rot="5400000" flipH="1" flipV="1">
                  <a:off x="2160982" y="4521070"/>
                  <a:ext cx="284869" cy="308159"/>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277" name="Arc 16">
                  <a:extLst>
                    <a:ext uri="{FF2B5EF4-FFF2-40B4-BE49-F238E27FC236}">
                      <a16:creationId xmlns:a16="http://schemas.microsoft.com/office/drawing/2014/main" id="{5089E973-E87B-462B-84DC-32BB8EDD29DD}"/>
                    </a:ext>
                  </a:extLst>
                </p:cNvPr>
                <p:cNvSpPr>
                  <a:spLocks/>
                </p:cNvSpPr>
                <p:nvPr/>
              </p:nvSpPr>
              <p:spPr bwMode="auto">
                <a:xfrm rot="10800000" flipH="1" flipV="1">
                  <a:off x="3303142" y="4532714"/>
                  <a:ext cx="308159" cy="284869"/>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278" name="Arc 17">
                  <a:extLst>
                    <a:ext uri="{FF2B5EF4-FFF2-40B4-BE49-F238E27FC236}">
                      <a16:creationId xmlns:a16="http://schemas.microsoft.com/office/drawing/2014/main" id="{9F22753F-7D2A-4A44-BB83-258329AE0115}"/>
                    </a:ext>
                  </a:extLst>
                </p:cNvPr>
                <p:cNvSpPr>
                  <a:spLocks/>
                </p:cNvSpPr>
                <p:nvPr/>
              </p:nvSpPr>
              <p:spPr bwMode="auto">
                <a:xfrm rot="16200000" flipH="1" flipV="1">
                  <a:off x="3314787" y="4805937"/>
                  <a:ext cx="284869" cy="308159"/>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279" name="Text Box 293">
                  <a:extLst>
                    <a:ext uri="{FF2B5EF4-FFF2-40B4-BE49-F238E27FC236}">
                      <a16:creationId xmlns:a16="http://schemas.microsoft.com/office/drawing/2014/main" id="{55FAD9DF-E360-4F78-8EB5-27203711084C}"/>
                    </a:ext>
                  </a:extLst>
                </p:cNvPr>
                <p:cNvSpPr txBox="1">
                  <a:spLocks noChangeArrowheads="1"/>
                </p:cNvSpPr>
                <p:nvPr/>
              </p:nvSpPr>
              <p:spPr bwMode="auto">
                <a:xfrm>
                  <a:off x="2139182" y="4602292"/>
                  <a:ext cx="1490633" cy="486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91427" tIns="45713" rIns="91427" bIns="45713">
                  <a:spAutoFit/>
                </a:bodyP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algn="ctr" defTabSz="1217613" eaLnBrk="1" fontAlgn="auto" latinLnBrk="0" hangingPunct="1">
                    <a:lnSpc>
                      <a:spcPct val="100000"/>
                    </a:lnSpc>
                    <a:spcBef>
                      <a:spcPct val="50000"/>
                    </a:spcBef>
                    <a:spcAft>
                      <a:spcPts val="0"/>
                    </a:spcAft>
                    <a:buClrTx/>
                    <a:buSzTx/>
                    <a:buFontTx/>
                    <a:buNone/>
                    <a:tabLst/>
                    <a:defRPr/>
                  </a:pPr>
                  <a:r>
                    <a:rPr kumimoji="0" lang="en-US" altLang="en-US" sz="1000" b="0" i="0" u="none" strike="noStrike" kern="0" cap="none" spc="0" normalizeH="0" baseline="0" noProof="0" dirty="0">
                      <a:ln>
                        <a:noFill/>
                      </a:ln>
                      <a:solidFill>
                        <a:prstClr val="black"/>
                      </a:solidFill>
                      <a:effectLst/>
                      <a:uLnTx/>
                      <a:uFillTx/>
                      <a:latin typeface="Helvetica" panose="020B0604020202020204" pitchFamily="34" charset="0"/>
                      <a:cs typeface="Helvetica" panose="020B0604020202020204" pitchFamily="34" charset="0"/>
                    </a:rPr>
                    <a:t>Pure Helium Storage</a:t>
                  </a:r>
                </a:p>
              </p:txBody>
            </p:sp>
          </p:grpSp>
          <p:cxnSp>
            <p:nvCxnSpPr>
              <p:cNvPr id="693" name="Straight Connector 215">
                <a:extLst>
                  <a:ext uri="{FF2B5EF4-FFF2-40B4-BE49-F238E27FC236}">
                    <a16:creationId xmlns:a16="http://schemas.microsoft.com/office/drawing/2014/main" id="{42F90FF4-9C70-4900-8860-EC5E6A3823FD}"/>
                  </a:ext>
                </a:extLst>
              </p:cNvPr>
              <p:cNvCxnSpPr>
                <a:cxnSpLocks noChangeShapeType="1"/>
              </p:cNvCxnSpPr>
              <p:nvPr/>
            </p:nvCxnSpPr>
            <p:spPr bwMode="auto">
              <a:xfrm rot="5400000" flipH="1">
                <a:off x="4745039" y="3882619"/>
                <a:ext cx="160105" cy="216905"/>
              </a:xfrm>
              <a:prstGeom prst="line">
                <a:avLst/>
              </a:prstGeom>
              <a:noFill/>
              <a:ln w="9525" algn="ctr">
                <a:solidFill>
                  <a:sysClr val="windowText" lastClr="000000"/>
                </a:solidFill>
                <a:round/>
                <a:headEnd/>
                <a:tailEnd type="triangle" w="med" len="med"/>
              </a:ln>
              <a:extLst>
                <a:ext uri="{909E8E84-426E-40DD-AFC4-6F175D3DCCD1}">
                  <a14:hiddenFill xmlns:a14="http://schemas.microsoft.com/office/drawing/2010/main">
                    <a:noFill/>
                  </a14:hiddenFill>
                </a:ext>
              </a:extLst>
            </p:spPr>
          </p:cxnSp>
          <p:cxnSp>
            <p:nvCxnSpPr>
              <p:cNvPr id="694" name="Straight Connector 216">
                <a:extLst>
                  <a:ext uri="{FF2B5EF4-FFF2-40B4-BE49-F238E27FC236}">
                    <a16:creationId xmlns:a16="http://schemas.microsoft.com/office/drawing/2014/main" id="{1012A78F-8F9E-4B9C-B66E-B83CDD1F6B8C}"/>
                  </a:ext>
                </a:extLst>
              </p:cNvPr>
              <p:cNvCxnSpPr>
                <a:cxnSpLocks noChangeShapeType="1"/>
              </p:cNvCxnSpPr>
              <p:nvPr/>
            </p:nvCxnSpPr>
            <p:spPr bwMode="auto">
              <a:xfrm rot="5400000">
                <a:off x="4853492" y="3991072"/>
                <a:ext cx="160105" cy="0"/>
              </a:xfrm>
              <a:prstGeom prst="line">
                <a:avLst/>
              </a:prstGeom>
              <a:noFill/>
              <a:ln w="9525" algn="ctr">
                <a:solidFill>
                  <a:sysClr val="windowText" lastClr="000000"/>
                </a:solidFill>
                <a:round/>
                <a:headEnd/>
                <a:tailEnd/>
              </a:ln>
              <a:extLst>
                <a:ext uri="{909E8E84-426E-40DD-AFC4-6F175D3DCCD1}">
                  <a14:hiddenFill xmlns:a14="http://schemas.microsoft.com/office/drawing/2010/main">
                    <a:noFill/>
                  </a14:hiddenFill>
                </a:ext>
              </a:extLst>
            </p:spPr>
          </p:cxnSp>
          <p:cxnSp>
            <p:nvCxnSpPr>
              <p:cNvPr id="695" name="Straight Connector 217">
                <a:extLst>
                  <a:ext uri="{FF2B5EF4-FFF2-40B4-BE49-F238E27FC236}">
                    <a16:creationId xmlns:a16="http://schemas.microsoft.com/office/drawing/2014/main" id="{12E838F0-FA08-49B7-8441-E6C335C75692}"/>
                  </a:ext>
                </a:extLst>
              </p:cNvPr>
              <p:cNvCxnSpPr>
                <a:cxnSpLocks noChangeShapeType="1"/>
              </p:cNvCxnSpPr>
              <p:nvPr/>
            </p:nvCxnSpPr>
            <p:spPr bwMode="auto">
              <a:xfrm rot="5400000">
                <a:off x="4636587" y="3991072"/>
                <a:ext cx="160105" cy="0"/>
              </a:xfrm>
              <a:prstGeom prst="line">
                <a:avLst/>
              </a:prstGeom>
              <a:noFill/>
              <a:ln w="9525" algn="ctr">
                <a:solidFill>
                  <a:sysClr val="windowText" lastClr="000000"/>
                </a:solidFill>
                <a:round/>
                <a:headEnd/>
                <a:tailEnd/>
              </a:ln>
              <a:extLst>
                <a:ext uri="{909E8E84-426E-40DD-AFC4-6F175D3DCCD1}">
                  <a14:hiddenFill xmlns:a14="http://schemas.microsoft.com/office/drawing/2010/main">
                    <a:noFill/>
                  </a14:hiddenFill>
                </a:ext>
              </a:extLst>
            </p:spPr>
          </p:cxnSp>
          <p:sp>
            <p:nvSpPr>
              <p:cNvPr id="696" name="Oval 218">
                <a:extLst>
                  <a:ext uri="{FF2B5EF4-FFF2-40B4-BE49-F238E27FC236}">
                    <a16:creationId xmlns:a16="http://schemas.microsoft.com/office/drawing/2014/main" id="{B2D61478-7FBB-491A-BD6F-DE85FC980303}"/>
                  </a:ext>
                </a:extLst>
              </p:cNvPr>
              <p:cNvSpPr>
                <a:spLocks noChangeArrowheads="1"/>
              </p:cNvSpPr>
              <p:nvPr/>
            </p:nvSpPr>
            <p:spPr bwMode="auto">
              <a:xfrm rot="5400000">
                <a:off x="4914041" y="4050485"/>
                <a:ext cx="40661" cy="30603"/>
              </a:xfrm>
              <a:prstGeom prst="ellipse">
                <a:avLst/>
              </a:prstGeom>
              <a:solidFill>
                <a:sysClr val="windowText" lastClr="000000"/>
              </a:solidFill>
              <a:ln w="9525" algn="ctr">
                <a:solidFill>
                  <a:sysClr val="windowText" lastClr="000000"/>
                </a:solidFill>
                <a:round/>
                <a:headEnd/>
                <a:tailEnd/>
              </a:ln>
            </p:spPr>
            <p:txBody>
              <a:bodyPr rot="10800000" lIns="91427" tIns="45713" rIns="91427" bIns="45713"/>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7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697" name="Line 326">
                <a:extLst>
                  <a:ext uri="{FF2B5EF4-FFF2-40B4-BE49-F238E27FC236}">
                    <a16:creationId xmlns:a16="http://schemas.microsoft.com/office/drawing/2014/main" id="{236B2DEE-58C8-45CA-A557-7572DEFACD23}"/>
                  </a:ext>
                </a:extLst>
              </p:cNvPr>
              <p:cNvSpPr>
                <a:spLocks noChangeShapeType="1"/>
              </p:cNvSpPr>
              <p:nvPr/>
            </p:nvSpPr>
            <p:spPr bwMode="auto">
              <a:xfrm>
                <a:off x="4942533" y="4008868"/>
                <a:ext cx="379381"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698" name="Line 329">
                <a:extLst>
                  <a:ext uri="{FF2B5EF4-FFF2-40B4-BE49-F238E27FC236}">
                    <a16:creationId xmlns:a16="http://schemas.microsoft.com/office/drawing/2014/main" id="{6AD51A53-3D43-4844-9B11-4EA08F8026E6}"/>
                  </a:ext>
                </a:extLst>
              </p:cNvPr>
              <p:cNvSpPr>
                <a:spLocks noChangeShapeType="1"/>
              </p:cNvSpPr>
              <p:nvPr/>
            </p:nvSpPr>
            <p:spPr bwMode="auto">
              <a:xfrm>
                <a:off x="5321912" y="4008868"/>
                <a:ext cx="0" cy="1263922"/>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699" name="Line 502">
                <a:extLst>
                  <a:ext uri="{FF2B5EF4-FFF2-40B4-BE49-F238E27FC236}">
                    <a16:creationId xmlns:a16="http://schemas.microsoft.com/office/drawing/2014/main" id="{E1628B9E-6476-476D-8A62-C2ECD1B4424C}"/>
                  </a:ext>
                </a:extLst>
              </p:cNvPr>
              <p:cNvSpPr>
                <a:spLocks noChangeShapeType="1"/>
              </p:cNvSpPr>
              <p:nvPr/>
            </p:nvSpPr>
            <p:spPr bwMode="auto">
              <a:xfrm flipH="1">
                <a:off x="1593469" y="937501"/>
                <a:ext cx="0" cy="732581"/>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700" name="Line 503">
                <a:extLst>
                  <a:ext uri="{FF2B5EF4-FFF2-40B4-BE49-F238E27FC236}">
                    <a16:creationId xmlns:a16="http://schemas.microsoft.com/office/drawing/2014/main" id="{9D330FE0-F27C-47E8-944D-1F895C195091}"/>
                  </a:ext>
                </a:extLst>
              </p:cNvPr>
              <p:cNvSpPr>
                <a:spLocks noChangeShapeType="1"/>
              </p:cNvSpPr>
              <p:nvPr/>
            </p:nvSpPr>
            <p:spPr bwMode="auto">
              <a:xfrm flipH="1">
                <a:off x="3017309" y="548679"/>
                <a:ext cx="0" cy="350196"/>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701" name="AutoShape 676">
                <a:extLst>
                  <a:ext uri="{FF2B5EF4-FFF2-40B4-BE49-F238E27FC236}">
                    <a16:creationId xmlns:a16="http://schemas.microsoft.com/office/drawing/2014/main" id="{ECC6ED46-E56A-47CB-86C0-BA63E42F334E}"/>
                  </a:ext>
                </a:extLst>
              </p:cNvPr>
              <p:cNvSpPr>
                <a:spLocks noChangeArrowheads="1"/>
              </p:cNvSpPr>
              <p:nvPr/>
            </p:nvSpPr>
            <p:spPr bwMode="auto">
              <a:xfrm rot="10800000">
                <a:off x="7209621" y="627216"/>
                <a:ext cx="156215" cy="231747"/>
              </a:xfrm>
              <a:prstGeom prst="flowChartCollate">
                <a:avLst/>
              </a:prstGeom>
              <a:solidFill>
                <a:srgbClr val="4BACC6">
                  <a:lumMod val="60000"/>
                  <a:lumOff val="40000"/>
                </a:srgbClr>
              </a:solidFill>
              <a:ln w="9525">
                <a:solidFill>
                  <a:sysClr val="windowText" lastClr="000000"/>
                </a:solidFill>
                <a:miter lim="800000"/>
                <a:headEnd/>
                <a:tailEnd/>
              </a:ln>
            </p:spPr>
            <p:txBody>
              <a:bodyPr rot="10800000"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702" name="Line 679">
                <a:extLst>
                  <a:ext uri="{FF2B5EF4-FFF2-40B4-BE49-F238E27FC236}">
                    <a16:creationId xmlns:a16="http://schemas.microsoft.com/office/drawing/2014/main" id="{F1D1BCE9-7169-4DA2-908D-783EF5220623}"/>
                  </a:ext>
                </a:extLst>
              </p:cNvPr>
              <p:cNvSpPr>
                <a:spLocks noChangeShapeType="1"/>
              </p:cNvSpPr>
              <p:nvPr/>
            </p:nvSpPr>
            <p:spPr bwMode="auto">
              <a:xfrm rot="10800000">
                <a:off x="7405320" y="687299"/>
                <a:ext cx="0" cy="109865"/>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703" name="Arc 681">
                <a:extLst>
                  <a:ext uri="{FF2B5EF4-FFF2-40B4-BE49-F238E27FC236}">
                    <a16:creationId xmlns:a16="http://schemas.microsoft.com/office/drawing/2014/main" id="{A80E7734-9F1E-401C-92E2-3F1A884BA9AD}"/>
                  </a:ext>
                </a:extLst>
              </p:cNvPr>
              <p:cNvSpPr>
                <a:spLocks/>
              </p:cNvSpPr>
              <p:nvPr/>
            </p:nvSpPr>
            <p:spPr bwMode="auto">
              <a:xfrm rot="10800000" flipH="1" flipV="1">
                <a:off x="7412186" y="687299"/>
                <a:ext cx="44632" cy="548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704" name="Arc 682">
                <a:extLst>
                  <a:ext uri="{FF2B5EF4-FFF2-40B4-BE49-F238E27FC236}">
                    <a16:creationId xmlns:a16="http://schemas.microsoft.com/office/drawing/2014/main" id="{1B237EDE-AE1A-468D-BFC0-2030D286D8CC}"/>
                  </a:ext>
                </a:extLst>
              </p:cNvPr>
              <p:cNvSpPr>
                <a:spLocks/>
              </p:cNvSpPr>
              <p:nvPr/>
            </p:nvSpPr>
            <p:spPr bwMode="auto">
              <a:xfrm rot="10800000" flipH="1">
                <a:off x="7412186" y="742112"/>
                <a:ext cx="44632" cy="5677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705" name="Line 683">
                <a:extLst>
                  <a:ext uri="{FF2B5EF4-FFF2-40B4-BE49-F238E27FC236}">
                    <a16:creationId xmlns:a16="http://schemas.microsoft.com/office/drawing/2014/main" id="{FD08E7A0-1003-45CD-97EC-9F6D32995088}"/>
                  </a:ext>
                </a:extLst>
              </p:cNvPr>
              <p:cNvSpPr>
                <a:spLocks noChangeShapeType="1"/>
              </p:cNvSpPr>
              <p:nvPr/>
            </p:nvSpPr>
            <p:spPr bwMode="auto">
              <a:xfrm rot="10800000" flipH="1">
                <a:off x="7288589" y="742232"/>
                <a:ext cx="116731"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706" name="AutoShape 685">
                <a:extLst>
                  <a:ext uri="{FF2B5EF4-FFF2-40B4-BE49-F238E27FC236}">
                    <a16:creationId xmlns:a16="http://schemas.microsoft.com/office/drawing/2014/main" id="{7BB7D506-274C-4A87-B7F9-072A0CDB6D8B}"/>
                  </a:ext>
                </a:extLst>
              </p:cNvPr>
              <p:cNvSpPr>
                <a:spLocks noChangeArrowheads="1"/>
              </p:cNvSpPr>
              <p:nvPr/>
            </p:nvSpPr>
            <p:spPr bwMode="auto">
              <a:xfrm>
                <a:off x="1516528" y="1140210"/>
                <a:ext cx="155478" cy="233036"/>
              </a:xfrm>
              <a:prstGeom prst="flowChartCollate">
                <a:avLst/>
              </a:prstGeom>
              <a:solidFill>
                <a:srgbClr val="4BACC6">
                  <a:lumMod val="60000"/>
                  <a:lumOff val="40000"/>
                </a:srgbClr>
              </a:solid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707" name="Line 687">
                <a:extLst>
                  <a:ext uri="{FF2B5EF4-FFF2-40B4-BE49-F238E27FC236}">
                    <a16:creationId xmlns:a16="http://schemas.microsoft.com/office/drawing/2014/main" id="{0C367A92-BF5A-4035-A0D5-B54256EED18C}"/>
                  </a:ext>
                </a:extLst>
              </p:cNvPr>
              <p:cNvSpPr>
                <a:spLocks noChangeShapeType="1"/>
              </p:cNvSpPr>
              <p:nvPr/>
            </p:nvSpPr>
            <p:spPr bwMode="auto">
              <a:xfrm flipH="1">
                <a:off x="1478938" y="1256728"/>
                <a:ext cx="116182"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708" name="Rectangle 689">
                <a:extLst>
                  <a:ext uri="{FF2B5EF4-FFF2-40B4-BE49-F238E27FC236}">
                    <a16:creationId xmlns:a16="http://schemas.microsoft.com/office/drawing/2014/main" id="{DF788AC1-3161-4168-BC7F-39F0286AF79E}"/>
                  </a:ext>
                </a:extLst>
              </p:cNvPr>
              <p:cNvSpPr>
                <a:spLocks noChangeArrowheads="1"/>
              </p:cNvSpPr>
              <p:nvPr/>
            </p:nvSpPr>
            <p:spPr bwMode="auto">
              <a:xfrm>
                <a:off x="1400345" y="1217317"/>
                <a:ext cx="39297" cy="78821"/>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709" name="Rectangle 690">
                <a:extLst>
                  <a:ext uri="{FF2B5EF4-FFF2-40B4-BE49-F238E27FC236}">
                    <a16:creationId xmlns:a16="http://schemas.microsoft.com/office/drawing/2014/main" id="{BCB3A96A-C7B6-45AB-B9AE-D29A8DD83507}"/>
                  </a:ext>
                </a:extLst>
              </p:cNvPr>
              <p:cNvSpPr>
                <a:spLocks noChangeArrowheads="1"/>
              </p:cNvSpPr>
              <p:nvPr/>
            </p:nvSpPr>
            <p:spPr bwMode="auto">
              <a:xfrm>
                <a:off x="1439643" y="1217317"/>
                <a:ext cx="39297" cy="78821"/>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710" name="AutoShape 692">
                <a:extLst>
                  <a:ext uri="{FF2B5EF4-FFF2-40B4-BE49-F238E27FC236}">
                    <a16:creationId xmlns:a16="http://schemas.microsoft.com/office/drawing/2014/main" id="{C49BE5D7-D31A-4E09-A6A0-5E351B019C69}"/>
                  </a:ext>
                </a:extLst>
              </p:cNvPr>
              <p:cNvSpPr>
                <a:spLocks noChangeArrowheads="1"/>
              </p:cNvSpPr>
              <p:nvPr/>
            </p:nvSpPr>
            <p:spPr bwMode="auto">
              <a:xfrm>
                <a:off x="333402" y="983565"/>
                <a:ext cx="155401" cy="231747"/>
              </a:xfrm>
              <a:prstGeom prst="flowChartCollate">
                <a:avLst/>
              </a:prstGeom>
              <a:solidFill>
                <a:srgbClr val="4BACC6">
                  <a:lumMod val="60000"/>
                  <a:lumOff val="40000"/>
                </a:srgbClr>
              </a:solid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711" name="Line 695">
                <a:extLst>
                  <a:ext uri="{FF2B5EF4-FFF2-40B4-BE49-F238E27FC236}">
                    <a16:creationId xmlns:a16="http://schemas.microsoft.com/office/drawing/2014/main" id="{1D5EA3E6-84F8-4270-8673-142C9BDE9594}"/>
                  </a:ext>
                </a:extLst>
              </p:cNvPr>
              <p:cNvSpPr>
                <a:spLocks noChangeShapeType="1"/>
              </p:cNvSpPr>
              <p:nvPr/>
            </p:nvSpPr>
            <p:spPr bwMode="auto">
              <a:xfrm>
                <a:off x="294125" y="1045364"/>
                <a:ext cx="0" cy="109865"/>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712" name="Arc 697">
                <a:extLst>
                  <a:ext uri="{FF2B5EF4-FFF2-40B4-BE49-F238E27FC236}">
                    <a16:creationId xmlns:a16="http://schemas.microsoft.com/office/drawing/2014/main" id="{8DFFE75D-CB64-4CB8-90ED-360B0FA8B984}"/>
                  </a:ext>
                </a:extLst>
              </p:cNvPr>
              <p:cNvSpPr>
                <a:spLocks/>
              </p:cNvSpPr>
              <p:nvPr/>
            </p:nvSpPr>
            <p:spPr bwMode="auto">
              <a:xfrm flipH="1" flipV="1">
                <a:off x="242894" y="1100416"/>
                <a:ext cx="44400" cy="548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713" name="Arc 698">
                <a:extLst>
                  <a:ext uri="{FF2B5EF4-FFF2-40B4-BE49-F238E27FC236}">
                    <a16:creationId xmlns:a16="http://schemas.microsoft.com/office/drawing/2014/main" id="{0CBA2716-8516-40CB-B506-5DF374DD5F4A}"/>
                  </a:ext>
                </a:extLst>
              </p:cNvPr>
              <p:cNvSpPr>
                <a:spLocks/>
              </p:cNvSpPr>
              <p:nvPr/>
            </p:nvSpPr>
            <p:spPr bwMode="auto">
              <a:xfrm flipH="1">
                <a:off x="242894" y="1043648"/>
                <a:ext cx="44400" cy="5677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714" name="Line 699">
                <a:extLst>
                  <a:ext uri="{FF2B5EF4-FFF2-40B4-BE49-F238E27FC236}">
                    <a16:creationId xmlns:a16="http://schemas.microsoft.com/office/drawing/2014/main" id="{926C0FB2-F359-4BF2-9DDC-57EF6663148C}"/>
                  </a:ext>
                </a:extLst>
              </p:cNvPr>
              <p:cNvSpPr>
                <a:spLocks noChangeShapeType="1"/>
              </p:cNvSpPr>
              <p:nvPr/>
            </p:nvSpPr>
            <p:spPr bwMode="auto">
              <a:xfrm flipH="1">
                <a:off x="294125" y="1100296"/>
                <a:ext cx="116125"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715" name="Line 700">
                <a:extLst>
                  <a:ext uri="{FF2B5EF4-FFF2-40B4-BE49-F238E27FC236}">
                    <a16:creationId xmlns:a16="http://schemas.microsoft.com/office/drawing/2014/main" id="{CA910B54-D8FF-44AF-97B8-E298906D9A8A}"/>
                  </a:ext>
                </a:extLst>
              </p:cNvPr>
              <p:cNvSpPr>
                <a:spLocks noChangeShapeType="1"/>
              </p:cNvSpPr>
              <p:nvPr/>
            </p:nvSpPr>
            <p:spPr bwMode="auto">
              <a:xfrm flipH="1">
                <a:off x="6547017" y="937501"/>
                <a:ext cx="0" cy="78535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716" name="Line 701">
                <a:extLst>
                  <a:ext uri="{FF2B5EF4-FFF2-40B4-BE49-F238E27FC236}">
                    <a16:creationId xmlns:a16="http://schemas.microsoft.com/office/drawing/2014/main" id="{9F36FE51-5993-47BE-90F9-95A16DCEF476}"/>
                  </a:ext>
                </a:extLst>
              </p:cNvPr>
              <p:cNvSpPr>
                <a:spLocks noChangeShapeType="1"/>
              </p:cNvSpPr>
              <p:nvPr/>
            </p:nvSpPr>
            <p:spPr bwMode="auto">
              <a:xfrm flipH="1">
                <a:off x="3367507" y="937501"/>
                <a:ext cx="0" cy="739016"/>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717" name="Line 703">
                <a:extLst>
                  <a:ext uri="{FF2B5EF4-FFF2-40B4-BE49-F238E27FC236}">
                    <a16:creationId xmlns:a16="http://schemas.microsoft.com/office/drawing/2014/main" id="{AABE13CE-8137-4B10-8769-6E8F32EAB634}"/>
                  </a:ext>
                </a:extLst>
              </p:cNvPr>
              <p:cNvSpPr>
                <a:spLocks noChangeShapeType="1"/>
              </p:cNvSpPr>
              <p:nvPr/>
            </p:nvSpPr>
            <p:spPr bwMode="auto">
              <a:xfrm>
                <a:off x="7286871" y="860251"/>
                <a:ext cx="0" cy="79824"/>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718" name="Line 704">
                <a:extLst>
                  <a:ext uri="{FF2B5EF4-FFF2-40B4-BE49-F238E27FC236}">
                    <a16:creationId xmlns:a16="http://schemas.microsoft.com/office/drawing/2014/main" id="{23C1ED60-B6DE-4787-99CD-0DBCA251D614}"/>
                  </a:ext>
                </a:extLst>
              </p:cNvPr>
              <p:cNvSpPr>
                <a:spLocks noChangeShapeType="1"/>
              </p:cNvSpPr>
              <p:nvPr/>
            </p:nvSpPr>
            <p:spPr bwMode="auto">
              <a:xfrm>
                <a:off x="4901310" y="937501"/>
                <a:ext cx="0" cy="77893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719" name="Line 556">
                <a:extLst>
                  <a:ext uri="{FF2B5EF4-FFF2-40B4-BE49-F238E27FC236}">
                    <a16:creationId xmlns:a16="http://schemas.microsoft.com/office/drawing/2014/main" id="{CF40DE56-B85F-4D40-8646-17ACCB8F7E1D}"/>
                  </a:ext>
                </a:extLst>
              </p:cNvPr>
              <p:cNvSpPr>
                <a:spLocks noChangeShapeType="1"/>
              </p:cNvSpPr>
              <p:nvPr/>
            </p:nvSpPr>
            <p:spPr bwMode="auto">
              <a:xfrm flipV="1">
                <a:off x="3637877" y="1093286"/>
                <a:ext cx="0" cy="590709"/>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720" name="Line 753">
                <a:extLst>
                  <a:ext uri="{FF2B5EF4-FFF2-40B4-BE49-F238E27FC236}">
                    <a16:creationId xmlns:a16="http://schemas.microsoft.com/office/drawing/2014/main" id="{591D1DB3-00C5-44DC-AB6D-E6AFB75CEB85}"/>
                  </a:ext>
                </a:extLst>
              </p:cNvPr>
              <p:cNvSpPr>
                <a:spLocks noChangeShapeType="1"/>
              </p:cNvSpPr>
              <p:nvPr/>
            </p:nvSpPr>
            <p:spPr bwMode="auto">
              <a:xfrm flipV="1">
                <a:off x="5178120" y="1093286"/>
                <a:ext cx="0" cy="623144"/>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721" name="Line 804">
                <a:extLst>
                  <a:ext uri="{FF2B5EF4-FFF2-40B4-BE49-F238E27FC236}">
                    <a16:creationId xmlns:a16="http://schemas.microsoft.com/office/drawing/2014/main" id="{BE4C2381-3B96-4DBF-B894-C8F157B5FA4C}"/>
                  </a:ext>
                </a:extLst>
              </p:cNvPr>
              <p:cNvSpPr>
                <a:spLocks noChangeShapeType="1"/>
              </p:cNvSpPr>
              <p:nvPr/>
            </p:nvSpPr>
            <p:spPr bwMode="auto">
              <a:xfrm flipV="1">
                <a:off x="6823827" y="1093286"/>
                <a:ext cx="0" cy="620569"/>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722" name="Line 817">
                <a:extLst>
                  <a:ext uri="{FF2B5EF4-FFF2-40B4-BE49-F238E27FC236}">
                    <a16:creationId xmlns:a16="http://schemas.microsoft.com/office/drawing/2014/main" id="{DD9982BD-A455-4542-A269-F4A7DC309968}"/>
                  </a:ext>
                </a:extLst>
              </p:cNvPr>
              <p:cNvSpPr>
                <a:spLocks noChangeShapeType="1"/>
              </p:cNvSpPr>
              <p:nvPr/>
            </p:nvSpPr>
            <p:spPr bwMode="auto">
              <a:xfrm flipH="1">
                <a:off x="1591538" y="937501"/>
                <a:ext cx="5695333"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723" name="Line 818">
                <a:extLst>
                  <a:ext uri="{FF2B5EF4-FFF2-40B4-BE49-F238E27FC236}">
                    <a16:creationId xmlns:a16="http://schemas.microsoft.com/office/drawing/2014/main" id="{950C59DF-F4B5-4FB7-A447-63028F0DA066}"/>
                  </a:ext>
                </a:extLst>
              </p:cNvPr>
              <p:cNvSpPr>
                <a:spLocks noChangeShapeType="1"/>
              </p:cNvSpPr>
              <p:nvPr/>
            </p:nvSpPr>
            <p:spPr bwMode="auto">
              <a:xfrm flipH="1">
                <a:off x="3017309" y="977412"/>
                <a:ext cx="0" cy="701727"/>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724" name="Line 819">
                <a:extLst>
                  <a:ext uri="{FF2B5EF4-FFF2-40B4-BE49-F238E27FC236}">
                    <a16:creationId xmlns:a16="http://schemas.microsoft.com/office/drawing/2014/main" id="{CD8303D4-AB07-45E0-A929-112492DE2EA8}"/>
                  </a:ext>
                </a:extLst>
              </p:cNvPr>
              <p:cNvSpPr>
                <a:spLocks noChangeShapeType="1"/>
              </p:cNvSpPr>
              <p:nvPr/>
            </p:nvSpPr>
            <p:spPr bwMode="auto">
              <a:xfrm flipH="1">
                <a:off x="4552401" y="548679"/>
                <a:ext cx="0" cy="350196"/>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725" name="Line 820">
                <a:extLst>
                  <a:ext uri="{FF2B5EF4-FFF2-40B4-BE49-F238E27FC236}">
                    <a16:creationId xmlns:a16="http://schemas.microsoft.com/office/drawing/2014/main" id="{55DB0222-6614-48A6-A309-789C6D024097}"/>
                  </a:ext>
                </a:extLst>
              </p:cNvPr>
              <p:cNvSpPr>
                <a:spLocks noChangeShapeType="1"/>
              </p:cNvSpPr>
              <p:nvPr/>
            </p:nvSpPr>
            <p:spPr bwMode="auto">
              <a:xfrm flipH="1">
                <a:off x="6198108" y="548679"/>
                <a:ext cx="0" cy="350196"/>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726" name="Line 821">
                <a:extLst>
                  <a:ext uri="{FF2B5EF4-FFF2-40B4-BE49-F238E27FC236}">
                    <a16:creationId xmlns:a16="http://schemas.microsoft.com/office/drawing/2014/main" id="{EED2787B-1723-4164-8F72-6D8EC96C019E}"/>
                  </a:ext>
                </a:extLst>
              </p:cNvPr>
              <p:cNvSpPr>
                <a:spLocks noChangeShapeType="1"/>
              </p:cNvSpPr>
              <p:nvPr/>
            </p:nvSpPr>
            <p:spPr bwMode="auto">
              <a:xfrm>
                <a:off x="4552401" y="977412"/>
                <a:ext cx="0" cy="739019"/>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727" name="Line 823">
                <a:extLst>
                  <a:ext uri="{FF2B5EF4-FFF2-40B4-BE49-F238E27FC236}">
                    <a16:creationId xmlns:a16="http://schemas.microsoft.com/office/drawing/2014/main" id="{90FDF486-3BB2-4547-A693-8F9FAED3ACD6}"/>
                  </a:ext>
                </a:extLst>
              </p:cNvPr>
              <p:cNvSpPr>
                <a:spLocks noChangeShapeType="1"/>
              </p:cNvSpPr>
              <p:nvPr/>
            </p:nvSpPr>
            <p:spPr bwMode="auto">
              <a:xfrm flipH="1">
                <a:off x="6198108" y="977412"/>
                <a:ext cx="0" cy="745439"/>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728" name="AutoShape 839">
                <a:extLst>
                  <a:ext uri="{FF2B5EF4-FFF2-40B4-BE49-F238E27FC236}">
                    <a16:creationId xmlns:a16="http://schemas.microsoft.com/office/drawing/2014/main" id="{32E1E75F-A7D6-4311-B338-0AA6B81266EC}"/>
                  </a:ext>
                </a:extLst>
              </p:cNvPr>
              <p:cNvSpPr>
                <a:spLocks noChangeArrowheads="1"/>
              </p:cNvSpPr>
              <p:nvPr/>
            </p:nvSpPr>
            <p:spPr bwMode="auto">
              <a:xfrm rot="5400000">
                <a:off x="4120255" y="6331087"/>
                <a:ext cx="155478" cy="233035"/>
              </a:xfrm>
              <a:prstGeom prst="flowChartCollate">
                <a:avLst/>
              </a:prstGeom>
              <a:solidFill>
                <a:srgbClr val="4BACC6">
                  <a:lumMod val="60000"/>
                  <a:lumOff val="40000"/>
                </a:srgbClr>
              </a:solidFill>
              <a:ln w="9525">
                <a:solidFill>
                  <a:sysClr val="windowText" lastClr="000000"/>
                </a:solidFill>
                <a:miter lim="800000"/>
                <a:headEnd/>
                <a:tailEnd/>
              </a:ln>
            </p:spPr>
            <p:txBody>
              <a:bodyPr rot="10800000" vert="eaVert"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729" name="Line 841">
                <a:extLst>
                  <a:ext uri="{FF2B5EF4-FFF2-40B4-BE49-F238E27FC236}">
                    <a16:creationId xmlns:a16="http://schemas.microsoft.com/office/drawing/2014/main" id="{4DF2EC20-0BCF-4B01-B66B-74F7A4990617}"/>
                  </a:ext>
                </a:extLst>
              </p:cNvPr>
              <p:cNvSpPr>
                <a:spLocks noChangeShapeType="1"/>
              </p:cNvSpPr>
              <p:nvPr/>
            </p:nvSpPr>
            <p:spPr bwMode="auto">
              <a:xfrm rot="5400000" flipH="1">
                <a:off x="4139904" y="6390368"/>
                <a:ext cx="116181"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730" name="Rectangle 843">
                <a:extLst>
                  <a:ext uri="{FF2B5EF4-FFF2-40B4-BE49-F238E27FC236}">
                    <a16:creationId xmlns:a16="http://schemas.microsoft.com/office/drawing/2014/main" id="{46C3E3A2-CD7F-489B-9F6C-1471AF1633AD}"/>
                  </a:ext>
                </a:extLst>
              </p:cNvPr>
              <p:cNvSpPr>
                <a:spLocks noChangeArrowheads="1"/>
              </p:cNvSpPr>
              <p:nvPr/>
            </p:nvSpPr>
            <p:spPr bwMode="auto">
              <a:xfrm rot="5400000">
                <a:off x="4178345" y="6233922"/>
                <a:ext cx="39297" cy="78821"/>
              </a:xfrm>
              <a:prstGeom prst="rect">
                <a:avLst/>
              </a:prstGeom>
              <a:noFill/>
              <a:ln w="9525">
                <a:solidFill>
                  <a:sysClr val="windowText" lastClr="000000"/>
                </a:solidFill>
                <a:miter lim="800000"/>
                <a:headEnd/>
                <a:tailEnd/>
              </a:ln>
            </p:spPr>
            <p:txBody>
              <a:bodyPr rot="10800000" vert="eaVert"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731" name="Rectangle 844">
                <a:extLst>
                  <a:ext uri="{FF2B5EF4-FFF2-40B4-BE49-F238E27FC236}">
                    <a16:creationId xmlns:a16="http://schemas.microsoft.com/office/drawing/2014/main" id="{CA9396C5-0944-407C-B420-7A89C05D2E99}"/>
                  </a:ext>
                </a:extLst>
              </p:cNvPr>
              <p:cNvSpPr>
                <a:spLocks noChangeArrowheads="1"/>
              </p:cNvSpPr>
              <p:nvPr/>
            </p:nvSpPr>
            <p:spPr bwMode="auto">
              <a:xfrm rot="5400000">
                <a:off x="4178345" y="6273219"/>
                <a:ext cx="39297" cy="78821"/>
              </a:xfrm>
              <a:prstGeom prst="rect">
                <a:avLst/>
              </a:prstGeom>
              <a:noFill/>
              <a:ln w="9525">
                <a:solidFill>
                  <a:sysClr val="windowText" lastClr="000000"/>
                </a:solidFill>
                <a:miter lim="800000"/>
                <a:headEnd/>
                <a:tailEnd/>
              </a:ln>
            </p:spPr>
            <p:txBody>
              <a:bodyPr rot="10800000" vert="eaVert"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732" name="AutoShape 846">
                <a:extLst>
                  <a:ext uri="{FF2B5EF4-FFF2-40B4-BE49-F238E27FC236}">
                    <a16:creationId xmlns:a16="http://schemas.microsoft.com/office/drawing/2014/main" id="{5A690947-8A13-4DF2-A3B8-A0E8950CCED9}"/>
                  </a:ext>
                </a:extLst>
              </p:cNvPr>
              <p:cNvSpPr>
                <a:spLocks noChangeArrowheads="1"/>
              </p:cNvSpPr>
              <p:nvPr/>
            </p:nvSpPr>
            <p:spPr bwMode="auto">
              <a:xfrm rot="5400000">
                <a:off x="670005" y="2534729"/>
                <a:ext cx="156215" cy="233035"/>
              </a:xfrm>
              <a:prstGeom prst="flowChartCollate">
                <a:avLst/>
              </a:prstGeom>
              <a:solidFill>
                <a:srgbClr val="4BACC6">
                  <a:lumMod val="60000"/>
                  <a:lumOff val="40000"/>
                </a:srgbClr>
              </a:solidFill>
              <a:ln w="9525">
                <a:solidFill>
                  <a:sysClr val="windowText" lastClr="000000"/>
                </a:solidFill>
                <a:miter lim="800000"/>
                <a:headEnd/>
                <a:tailEnd/>
              </a:ln>
            </p:spPr>
            <p:txBody>
              <a:bodyPr rot="10800000" vert="eaVert"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733" name="Line 848">
                <a:extLst>
                  <a:ext uri="{FF2B5EF4-FFF2-40B4-BE49-F238E27FC236}">
                    <a16:creationId xmlns:a16="http://schemas.microsoft.com/office/drawing/2014/main" id="{E5AA716F-76A3-45F6-9CBC-784580C6DD4B}"/>
                  </a:ext>
                </a:extLst>
              </p:cNvPr>
              <p:cNvSpPr>
                <a:spLocks noChangeShapeType="1"/>
              </p:cNvSpPr>
              <p:nvPr/>
            </p:nvSpPr>
            <p:spPr bwMode="auto">
              <a:xfrm rot="5400000" flipH="1">
                <a:off x="689746" y="2593739"/>
                <a:ext cx="116731"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734" name="Rectangle 850">
                <a:extLst>
                  <a:ext uri="{FF2B5EF4-FFF2-40B4-BE49-F238E27FC236}">
                    <a16:creationId xmlns:a16="http://schemas.microsoft.com/office/drawing/2014/main" id="{8CFCB0CF-E769-4E33-9E81-F6D648390004}"/>
                  </a:ext>
                </a:extLst>
              </p:cNvPr>
              <p:cNvSpPr>
                <a:spLocks noChangeArrowheads="1"/>
              </p:cNvSpPr>
              <p:nvPr/>
            </p:nvSpPr>
            <p:spPr bwMode="auto">
              <a:xfrm rot="5400000">
                <a:off x="728371" y="2436737"/>
                <a:ext cx="39483" cy="78821"/>
              </a:xfrm>
              <a:prstGeom prst="rect">
                <a:avLst/>
              </a:prstGeom>
              <a:noFill/>
              <a:ln w="9525">
                <a:solidFill>
                  <a:sysClr val="windowText" lastClr="000000"/>
                </a:solidFill>
                <a:miter lim="800000"/>
                <a:headEnd/>
                <a:tailEnd/>
              </a:ln>
            </p:spPr>
            <p:txBody>
              <a:bodyPr rot="10800000" vert="eaVert"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735" name="Rectangle 851">
                <a:extLst>
                  <a:ext uri="{FF2B5EF4-FFF2-40B4-BE49-F238E27FC236}">
                    <a16:creationId xmlns:a16="http://schemas.microsoft.com/office/drawing/2014/main" id="{957AA39D-25C1-4D54-950B-1ECBA694DF8E}"/>
                  </a:ext>
                </a:extLst>
              </p:cNvPr>
              <p:cNvSpPr>
                <a:spLocks noChangeArrowheads="1"/>
              </p:cNvSpPr>
              <p:nvPr/>
            </p:nvSpPr>
            <p:spPr bwMode="auto">
              <a:xfrm rot="5400000">
                <a:off x="728371" y="2476221"/>
                <a:ext cx="39483" cy="78821"/>
              </a:xfrm>
              <a:prstGeom prst="rect">
                <a:avLst/>
              </a:prstGeom>
              <a:noFill/>
              <a:ln w="9525">
                <a:solidFill>
                  <a:sysClr val="windowText" lastClr="000000"/>
                </a:solidFill>
                <a:miter lim="800000"/>
                <a:headEnd/>
                <a:tailEnd/>
              </a:ln>
            </p:spPr>
            <p:txBody>
              <a:bodyPr rot="10800000" vert="eaVert"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736" name="AutoShape 853">
                <a:extLst>
                  <a:ext uri="{FF2B5EF4-FFF2-40B4-BE49-F238E27FC236}">
                    <a16:creationId xmlns:a16="http://schemas.microsoft.com/office/drawing/2014/main" id="{2FFDE6CA-CEDB-4DB3-B69E-D657E36BFF7B}"/>
                  </a:ext>
                </a:extLst>
              </p:cNvPr>
              <p:cNvSpPr>
                <a:spLocks noChangeArrowheads="1"/>
              </p:cNvSpPr>
              <p:nvPr/>
            </p:nvSpPr>
            <p:spPr bwMode="auto">
              <a:xfrm>
                <a:off x="7839809" y="6019361"/>
                <a:ext cx="156215" cy="234323"/>
              </a:xfrm>
              <a:prstGeom prst="flowChartCollate">
                <a:avLst/>
              </a:prstGeom>
              <a:solidFill>
                <a:srgbClr val="4BACC6">
                  <a:lumMod val="60000"/>
                  <a:lumOff val="40000"/>
                </a:srgbClr>
              </a:solid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737" name="Line 855">
                <a:extLst>
                  <a:ext uri="{FF2B5EF4-FFF2-40B4-BE49-F238E27FC236}">
                    <a16:creationId xmlns:a16="http://schemas.microsoft.com/office/drawing/2014/main" id="{EC726E7A-306A-4EBD-BBEF-B34DC6EDCD02}"/>
                  </a:ext>
                </a:extLst>
              </p:cNvPr>
              <p:cNvSpPr>
                <a:spLocks noChangeShapeType="1"/>
              </p:cNvSpPr>
              <p:nvPr/>
            </p:nvSpPr>
            <p:spPr bwMode="auto">
              <a:xfrm flipH="1">
                <a:off x="7802043" y="6136523"/>
                <a:ext cx="116731"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738" name="Rectangle 857">
                <a:extLst>
                  <a:ext uri="{FF2B5EF4-FFF2-40B4-BE49-F238E27FC236}">
                    <a16:creationId xmlns:a16="http://schemas.microsoft.com/office/drawing/2014/main" id="{C22CD69C-B3EE-48E1-B06A-D4E903065C4A}"/>
                  </a:ext>
                </a:extLst>
              </p:cNvPr>
              <p:cNvSpPr>
                <a:spLocks noChangeArrowheads="1"/>
              </p:cNvSpPr>
              <p:nvPr/>
            </p:nvSpPr>
            <p:spPr bwMode="auto">
              <a:xfrm>
                <a:off x="7723077" y="6096895"/>
                <a:ext cx="39483" cy="79256"/>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739" name="Rectangle 858">
                <a:extLst>
                  <a:ext uri="{FF2B5EF4-FFF2-40B4-BE49-F238E27FC236}">
                    <a16:creationId xmlns:a16="http://schemas.microsoft.com/office/drawing/2014/main" id="{E1866E85-F20E-4D83-8BBC-D1DF54E51EC3}"/>
                  </a:ext>
                </a:extLst>
              </p:cNvPr>
              <p:cNvSpPr>
                <a:spLocks noChangeArrowheads="1"/>
              </p:cNvSpPr>
              <p:nvPr/>
            </p:nvSpPr>
            <p:spPr bwMode="auto">
              <a:xfrm>
                <a:off x="7762561" y="6096895"/>
                <a:ext cx="39483" cy="79256"/>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grpSp>
            <p:nvGrpSpPr>
              <p:cNvPr id="740" name="Group 739">
                <a:extLst>
                  <a:ext uri="{FF2B5EF4-FFF2-40B4-BE49-F238E27FC236}">
                    <a16:creationId xmlns:a16="http://schemas.microsoft.com/office/drawing/2014/main" id="{33BBD262-39F7-4342-9E83-8AB6B5C10460}"/>
                  </a:ext>
                </a:extLst>
              </p:cNvPr>
              <p:cNvGrpSpPr/>
              <p:nvPr/>
            </p:nvGrpSpPr>
            <p:grpSpPr>
              <a:xfrm>
                <a:off x="484695" y="6058534"/>
                <a:ext cx="272948" cy="233036"/>
                <a:chOff x="450759" y="6020271"/>
                <a:chExt cx="253217" cy="216190"/>
              </a:xfrm>
            </p:grpSpPr>
            <p:sp>
              <p:nvSpPr>
                <p:cNvPr id="1269" name="AutoShape 860">
                  <a:extLst>
                    <a:ext uri="{FF2B5EF4-FFF2-40B4-BE49-F238E27FC236}">
                      <a16:creationId xmlns:a16="http://schemas.microsoft.com/office/drawing/2014/main" id="{5E1F47D7-82F3-4447-97D3-C53DE6B44113}"/>
                    </a:ext>
                  </a:extLst>
                </p:cNvPr>
                <p:cNvSpPr>
                  <a:spLocks noChangeArrowheads="1"/>
                </p:cNvSpPr>
                <p:nvPr/>
              </p:nvSpPr>
              <p:spPr bwMode="auto">
                <a:xfrm>
                  <a:off x="559054" y="6020271"/>
                  <a:ext cx="144922" cy="216190"/>
                </a:xfrm>
                <a:prstGeom prst="flowChartCollate">
                  <a:avLst/>
                </a:prstGeom>
                <a:solidFill>
                  <a:srgbClr val="4BACC6">
                    <a:lumMod val="60000"/>
                    <a:lumOff val="40000"/>
                  </a:srgbClr>
                </a:solid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270" name="Line 862">
                  <a:extLst>
                    <a:ext uri="{FF2B5EF4-FFF2-40B4-BE49-F238E27FC236}">
                      <a16:creationId xmlns:a16="http://schemas.microsoft.com/office/drawing/2014/main" id="{569CEC73-38F3-4BDF-A1D4-EF30609BD351}"/>
                    </a:ext>
                  </a:extLst>
                </p:cNvPr>
                <p:cNvSpPr>
                  <a:spLocks noChangeShapeType="1"/>
                </p:cNvSpPr>
                <p:nvPr/>
              </p:nvSpPr>
              <p:spPr bwMode="auto">
                <a:xfrm flipH="1">
                  <a:off x="524017" y="6128366"/>
                  <a:ext cx="108293"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271" name="Rectangle 864">
                  <a:extLst>
                    <a:ext uri="{FF2B5EF4-FFF2-40B4-BE49-F238E27FC236}">
                      <a16:creationId xmlns:a16="http://schemas.microsoft.com/office/drawing/2014/main" id="{4FACB704-C306-4755-8C45-E50B9E425CF1}"/>
                    </a:ext>
                  </a:extLst>
                </p:cNvPr>
                <p:cNvSpPr>
                  <a:spLocks noChangeArrowheads="1"/>
                </p:cNvSpPr>
                <p:nvPr/>
              </p:nvSpPr>
              <p:spPr bwMode="auto">
                <a:xfrm>
                  <a:off x="450759" y="6091804"/>
                  <a:ext cx="36629" cy="73123"/>
                </a:xfrm>
                <a:prstGeom prst="rect">
                  <a:avLst/>
                </a:prstGeom>
                <a:solidFill>
                  <a:srgbClr val="4BACC6">
                    <a:lumMod val="60000"/>
                    <a:lumOff val="40000"/>
                  </a:srgbClr>
                </a:solid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272" name="Rectangle 865">
                  <a:extLst>
                    <a:ext uri="{FF2B5EF4-FFF2-40B4-BE49-F238E27FC236}">
                      <a16:creationId xmlns:a16="http://schemas.microsoft.com/office/drawing/2014/main" id="{B0F1F9C7-8440-49B7-AEB3-3FBFEA688652}"/>
                    </a:ext>
                  </a:extLst>
                </p:cNvPr>
                <p:cNvSpPr>
                  <a:spLocks noChangeArrowheads="1"/>
                </p:cNvSpPr>
                <p:nvPr/>
              </p:nvSpPr>
              <p:spPr bwMode="auto">
                <a:xfrm>
                  <a:off x="487389" y="6091804"/>
                  <a:ext cx="36629" cy="73123"/>
                </a:xfrm>
                <a:prstGeom prst="rect">
                  <a:avLst/>
                </a:prstGeom>
                <a:solidFill>
                  <a:srgbClr val="4BACC6">
                    <a:lumMod val="60000"/>
                    <a:lumOff val="40000"/>
                  </a:srgbClr>
                </a:solid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grpSp>
          <p:sp>
            <p:nvSpPr>
              <p:cNvPr id="741" name="AutoShape 892">
                <a:extLst>
                  <a:ext uri="{FF2B5EF4-FFF2-40B4-BE49-F238E27FC236}">
                    <a16:creationId xmlns:a16="http://schemas.microsoft.com/office/drawing/2014/main" id="{D860E1E6-FF24-41DE-BEBA-00173D929515}"/>
                  </a:ext>
                </a:extLst>
              </p:cNvPr>
              <p:cNvSpPr>
                <a:spLocks noChangeArrowheads="1"/>
              </p:cNvSpPr>
              <p:nvPr/>
            </p:nvSpPr>
            <p:spPr bwMode="auto">
              <a:xfrm>
                <a:off x="6372936" y="3089041"/>
                <a:ext cx="156215" cy="231747"/>
              </a:xfrm>
              <a:prstGeom prst="flowChartCollate">
                <a:avLst/>
              </a:prstGeom>
              <a:solidFill>
                <a:srgbClr val="4BACC6">
                  <a:lumMod val="60000"/>
                  <a:lumOff val="40000"/>
                </a:srgbClr>
              </a:solid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742" name="Line 895">
                <a:extLst>
                  <a:ext uri="{FF2B5EF4-FFF2-40B4-BE49-F238E27FC236}">
                    <a16:creationId xmlns:a16="http://schemas.microsoft.com/office/drawing/2014/main" id="{AC4189D3-C8BD-42BD-9196-71CC9C251326}"/>
                  </a:ext>
                </a:extLst>
              </p:cNvPr>
              <p:cNvSpPr>
                <a:spLocks noChangeShapeType="1"/>
              </p:cNvSpPr>
              <p:nvPr/>
            </p:nvSpPr>
            <p:spPr bwMode="auto">
              <a:xfrm>
                <a:off x="6333452" y="3150839"/>
                <a:ext cx="0" cy="109865"/>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743" name="Arc 897">
                <a:extLst>
                  <a:ext uri="{FF2B5EF4-FFF2-40B4-BE49-F238E27FC236}">
                    <a16:creationId xmlns:a16="http://schemas.microsoft.com/office/drawing/2014/main" id="{CE162FF8-1D3C-453F-8784-F4DB70162EF4}"/>
                  </a:ext>
                </a:extLst>
              </p:cNvPr>
              <p:cNvSpPr>
                <a:spLocks/>
              </p:cNvSpPr>
              <p:nvPr/>
            </p:nvSpPr>
            <p:spPr bwMode="auto">
              <a:xfrm flipH="1" flipV="1">
                <a:off x="6281953" y="3205892"/>
                <a:ext cx="44632" cy="548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744" name="Arc 898">
                <a:extLst>
                  <a:ext uri="{FF2B5EF4-FFF2-40B4-BE49-F238E27FC236}">
                    <a16:creationId xmlns:a16="http://schemas.microsoft.com/office/drawing/2014/main" id="{3C6824AA-E487-466A-8699-7096147B61AD}"/>
                  </a:ext>
                </a:extLst>
              </p:cNvPr>
              <p:cNvSpPr>
                <a:spLocks/>
              </p:cNvSpPr>
              <p:nvPr/>
            </p:nvSpPr>
            <p:spPr bwMode="auto">
              <a:xfrm flipH="1">
                <a:off x="6281953" y="3149122"/>
                <a:ext cx="44632" cy="5677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745" name="Line 899">
                <a:extLst>
                  <a:ext uri="{FF2B5EF4-FFF2-40B4-BE49-F238E27FC236}">
                    <a16:creationId xmlns:a16="http://schemas.microsoft.com/office/drawing/2014/main" id="{8BC891DB-6A21-4F4F-B9A8-56CA0541E4CD}"/>
                  </a:ext>
                </a:extLst>
              </p:cNvPr>
              <p:cNvSpPr>
                <a:spLocks noChangeShapeType="1"/>
              </p:cNvSpPr>
              <p:nvPr/>
            </p:nvSpPr>
            <p:spPr bwMode="auto">
              <a:xfrm flipH="1">
                <a:off x="6333452" y="3205772"/>
                <a:ext cx="116731"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746" name="AutoShape 901">
                <a:extLst>
                  <a:ext uri="{FF2B5EF4-FFF2-40B4-BE49-F238E27FC236}">
                    <a16:creationId xmlns:a16="http://schemas.microsoft.com/office/drawing/2014/main" id="{D63CF848-4D0C-432B-B488-7EF7ED8696B0}"/>
                  </a:ext>
                </a:extLst>
              </p:cNvPr>
              <p:cNvSpPr>
                <a:spLocks noChangeArrowheads="1"/>
              </p:cNvSpPr>
              <p:nvPr/>
            </p:nvSpPr>
            <p:spPr bwMode="auto">
              <a:xfrm>
                <a:off x="6370361" y="2729831"/>
                <a:ext cx="156215" cy="233036"/>
              </a:xfrm>
              <a:prstGeom prst="flowChartCollate">
                <a:avLst/>
              </a:prstGeom>
              <a:solidFill>
                <a:srgbClr val="4BACC6">
                  <a:lumMod val="60000"/>
                  <a:lumOff val="40000"/>
                </a:srgbClr>
              </a:solid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747" name="Line 903">
                <a:extLst>
                  <a:ext uri="{FF2B5EF4-FFF2-40B4-BE49-F238E27FC236}">
                    <a16:creationId xmlns:a16="http://schemas.microsoft.com/office/drawing/2014/main" id="{9E99DD0A-DE1A-416C-A3CC-F2B87EA6874F}"/>
                  </a:ext>
                </a:extLst>
              </p:cNvPr>
              <p:cNvSpPr>
                <a:spLocks noChangeShapeType="1"/>
              </p:cNvSpPr>
              <p:nvPr/>
            </p:nvSpPr>
            <p:spPr bwMode="auto">
              <a:xfrm flipH="1">
                <a:off x="6332594" y="2846349"/>
                <a:ext cx="116731"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748" name="Rectangle 905">
                <a:extLst>
                  <a:ext uri="{FF2B5EF4-FFF2-40B4-BE49-F238E27FC236}">
                    <a16:creationId xmlns:a16="http://schemas.microsoft.com/office/drawing/2014/main" id="{75A70A3C-D3FD-4873-85FF-C16C63C6E72D}"/>
                  </a:ext>
                </a:extLst>
              </p:cNvPr>
              <p:cNvSpPr>
                <a:spLocks noChangeArrowheads="1"/>
              </p:cNvSpPr>
              <p:nvPr/>
            </p:nvSpPr>
            <p:spPr bwMode="auto">
              <a:xfrm>
                <a:off x="6253628" y="2806938"/>
                <a:ext cx="39483" cy="78821"/>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749" name="Rectangle 906">
                <a:extLst>
                  <a:ext uri="{FF2B5EF4-FFF2-40B4-BE49-F238E27FC236}">
                    <a16:creationId xmlns:a16="http://schemas.microsoft.com/office/drawing/2014/main" id="{31CEB05E-4569-4F21-AE3B-467665D6AFDD}"/>
                  </a:ext>
                </a:extLst>
              </p:cNvPr>
              <p:cNvSpPr>
                <a:spLocks noChangeArrowheads="1"/>
              </p:cNvSpPr>
              <p:nvPr/>
            </p:nvSpPr>
            <p:spPr bwMode="auto">
              <a:xfrm>
                <a:off x="6293111" y="2806938"/>
                <a:ext cx="39483" cy="78821"/>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750" name="Line 912">
                <a:extLst>
                  <a:ext uri="{FF2B5EF4-FFF2-40B4-BE49-F238E27FC236}">
                    <a16:creationId xmlns:a16="http://schemas.microsoft.com/office/drawing/2014/main" id="{C8BDD61B-EEC8-4D12-A48D-9E07B98CCF33}"/>
                  </a:ext>
                </a:extLst>
              </p:cNvPr>
              <p:cNvSpPr>
                <a:spLocks noChangeShapeType="1"/>
              </p:cNvSpPr>
              <p:nvPr/>
            </p:nvSpPr>
            <p:spPr bwMode="auto">
              <a:xfrm>
                <a:off x="6757386" y="5537841"/>
                <a:ext cx="0" cy="109865"/>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751" name="Arc 914">
                <a:extLst>
                  <a:ext uri="{FF2B5EF4-FFF2-40B4-BE49-F238E27FC236}">
                    <a16:creationId xmlns:a16="http://schemas.microsoft.com/office/drawing/2014/main" id="{54ADB8F6-2E66-4609-A07C-B1CA64F5376A}"/>
                  </a:ext>
                </a:extLst>
              </p:cNvPr>
              <p:cNvSpPr>
                <a:spLocks/>
              </p:cNvSpPr>
              <p:nvPr/>
            </p:nvSpPr>
            <p:spPr bwMode="auto">
              <a:xfrm flipH="1" flipV="1">
                <a:off x="6705888" y="5592894"/>
                <a:ext cx="44632" cy="548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752" name="Arc 915">
                <a:extLst>
                  <a:ext uri="{FF2B5EF4-FFF2-40B4-BE49-F238E27FC236}">
                    <a16:creationId xmlns:a16="http://schemas.microsoft.com/office/drawing/2014/main" id="{BBF4B81A-6C0C-4547-B7E7-4C0B14D4BBF7}"/>
                  </a:ext>
                </a:extLst>
              </p:cNvPr>
              <p:cNvSpPr>
                <a:spLocks/>
              </p:cNvSpPr>
              <p:nvPr/>
            </p:nvSpPr>
            <p:spPr bwMode="auto">
              <a:xfrm flipH="1">
                <a:off x="6705888" y="5536124"/>
                <a:ext cx="44632" cy="5677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753" name="Line 916">
                <a:extLst>
                  <a:ext uri="{FF2B5EF4-FFF2-40B4-BE49-F238E27FC236}">
                    <a16:creationId xmlns:a16="http://schemas.microsoft.com/office/drawing/2014/main" id="{31E5A70A-C132-47E4-B3E6-C5EECF753B1D}"/>
                  </a:ext>
                </a:extLst>
              </p:cNvPr>
              <p:cNvSpPr>
                <a:spLocks noChangeShapeType="1"/>
              </p:cNvSpPr>
              <p:nvPr/>
            </p:nvSpPr>
            <p:spPr bwMode="auto">
              <a:xfrm flipH="1">
                <a:off x="6757386" y="5592774"/>
                <a:ext cx="116731"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754" name="Line 921">
                <a:extLst>
                  <a:ext uri="{FF2B5EF4-FFF2-40B4-BE49-F238E27FC236}">
                    <a16:creationId xmlns:a16="http://schemas.microsoft.com/office/drawing/2014/main" id="{996AC1F3-612D-4316-81C5-1509392A3810}"/>
                  </a:ext>
                </a:extLst>
              </p:cNvPr>
              <p:cNvSpPr>
                <a:spLocks noChangeShapeType="1"/>
              </p:cNvSpPr>
              <p:nvPr/>
            </p:nvSpPr>
            <p:spPr bwMode="auto">
              <a:xfrm>
                <a:off x="6757386" y="4994522"/>
                <a:ext cx="0" cy="109865"/>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755" name="Arc 923">
                <a:extLst>
                  <a:ext uri="{FF2B5EF4-FFF2-40B4-BE49-F238E27FC236}">
                    <a16:creationId xmlns:a16="http://schemas.microsoft.com/office/drawing/2014/main" id="{4FD890EA-E31D-4012-9986-07F928CBA14E}"/>
                  </a:ext>
                </a:extLst>
              </p:cNvPr>
              <p:cNvSpPr>
                <a:spLocks/>
              </p:cNvSpPr>
              <p:nvPr/>
            </p:nvSpPr>
            <p:spPr bwMode="auto">
              <a:xfrm flipH="1" flipV="1">
                <a:off x="6705888" y="5049575"/>
                <a:ext cx="44632" cy="548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756" name="Arc 924">
                <a:extLst>
                  <a:ext uri="{FF2B5EF4-FFF2-40B4-BE49-F238E27FC236}">
                    <a16:creationId xmlns:a16="http://schemas.microsoft.com/office/drawing/2014/main" id="{01850F63-632C-4903-B2E3-239C85E86EAF}"/>
                  </a:ext>
                </a:extLst>
              </p:cNvPr>
              <p:cNvSpPr>
                <a:spLocks/>
              </p:cNvSpPr>
              <p:nvPr/>
            </p:nvSpPr>
            <p:spPr bwMode="auto">
              <a:xfrm flipH="1">
                <a:off x="6705888" y="4992805"/>
                <a:ext cx="44632" cy="5677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757" name="Line 925">
                <a:extLst>
                  <a:ext uri="{FF2B5EF4-FFF2-40B4-BE49-F238E27FC236}">
                    <a16:creationId xmlns:a16="http://schemas.microsoft.com/office/drawing/2014/main" id="{CC1B97AD-C46E-4D99-B773-A670721BAFC9}"/>
                  </a:ext>
                </a:extLst>
              </p:cNvPr>
              <p:cNvSpPr>
                <a:spLocks noChangeShapeType="1"/>
              </p:cNvSpPr>
              <p:nvPr/>
            </p:nvSpPr>
            <p:spPr bwMode="auto">
              <a:xfrm flipH="1">
                <a:off x="6757386" y="5049454"/>
                <a:ext cx="116731"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758" name="AutoShape 927">
                <a:extLst>
                  <a:ext uri="{FF2B5EF4-FFF2-40B4-BE49-F238E27FC236}">
                    <a16:creationId xmlns:a16="http://schemas.microsoft.com/office/drawing/2014/main" id="{D077FCEA-29DA-4DBD-A6A7-E0C987A0B941}"/>
                  </a:ext>
                </a:extLst>
              </p:cNvPr>
              <p:cNvSpPr>
                <a:spLocks noChangeArrowheads="1"/>
              </p:cNvSpPr>
              <p:nvPr/>
            </p:nvSpPr>
            <p:spPr bwMode="auto">
              <a:xfrm rot="10800000">
                <a:off x="1616522" y="4931435"/>
                <a:ext cx="156215" cy="230461"/>
              </a:xfrm>
              <a:prstGeom prst="flowChartCollate">
                <a:avLst/>
              </a:prstGeom>
              <a:solidFill>
                <a:srgbClr val="4BACC6">
                  <a:lumMod val="60000"/>
                  <a:lumOff val="40000"/>
                </a:srgbClr>
              </a:solidFill>
              <a:ln w="9525">
                <a:solidFill>
                  <a:sysClr val="windowText" lastClr="000000"/>
                </a:solidFill>
                <a:miter lim="800000"/>
                <a:headEnd/>
                <a:tailEnd/>
              </a:ln>
            </p:spPr>
            <p:txBody>
              <a:bodyPr rot="10800000"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759" name="Line 930">
                <a:extLst>
                  <a:ext uri="{FF2B5EF4-FFF2-40B4-BE49-F238E27FC236}">
                    <a16:creationId xmlns:a16="http://schemas.microsoft.com/office/drawing/2014/main" id="{D68261B7-8F09-4E45-BE61-FD3EC136D7C4}"/>
                  </a:ext>
                </a:extLst>
              </p:cNvPr>
              <p:cNvSpPr>
                <a:spLocks noChangeShapeType="1"/>
              </p:cNvSpPr>
              <p:nvPr/>
            </p:nvSpPr>
            <p:spPr bwMode="auto">
              <a:xfrm rot="10800000">
                <a:off x="1812220" y="4991183"/>
                <a:ext cx="0" cy="109255"/>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760" name="Arc 932">
                <a:extLst>
                  <a:ext uri="{FF2B5EF4-FFF2-40B4-BE49-F238E27FC236}">
                    <a16:creationId xmlns:a16="http://schemas.microsoft.com/office/drawing/2014/main" id="{49674236-4E8D-4DD7-B44D-58B9F87E8FA2}"/>
                  </a:ext>
                </a:extLst>
              </p:cNvPr>
              <p:cNvSpPr>
                <a:spLocks/>
              </p:cNvSpPr>
              <p:nvPr/>
            </p:nvSpPr>
            <p:spPr bwMode="auto">
              <a:xfrm rot="10800000" flipH="1" flipV="1">
                <a:off x="1819089" y="4991183"/>
                <a:ext cx="44632" cy="54507"/>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761" name="Arc 933">
                <a:extLst>
                  <a:ext uri="{FF2B5EF4-FFF2-40B4-BE49-F238E27FC236}">
                    <a16:creationId xmlns:a16="http://schemas.microsoft.com/office/drawing/2014/main" id="{006899F7-E69B-4D8D-BE94-B56A9D3E7FA8}"/>
                  </a:ext>
                </a:extLst>
              </p:cNvPr>
              <p:cNvSpPr>
                <a:spLocks/>
              </p:cNvSpPr>
              <p:nvPr/>
            </p:nvSpPr>
            <p:spPr bwMode="auto">
              <a:xfrm rot="10800000" flipH="1">
                <a:off x="1819089" y="5045691"/>
                <a:ext cx="44632" cy="56455"/>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762" name="Line 934">
                <a:extLst>
                  <a:ext uri="{FF2B5EF4-FFF2-40B4-BE49-F238E27FC236}">
                    <a16:creationId xmlns:a16="http://schemas.microsoft.com/office/drawing/2014/main" id="{04160695-1D20-4654-ABA1-BE52724139D1}"/>
                  </a:ext>
                </a:extLst>
              </p:cNvPr>
              <p:cNvSpPr>
                <a:spLocks noChangeShapeType="1"/>
              </p:cNvSpPr>
              <p:nvPr/>
            </p:nvSpPr>
            <p:spPr bwMode="auto">
              <a:xfrm rot="10800000" flipH="1">
                <a:off x="1695489" y="5045812"/>
                <a:ext cx="116731"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763" name="AutoShape 936">
                <a:extLst>
                  <a:ext uri="{FF2B5EF4-FFF2-40B4-BE49-F238E27FC236}">
                    <a16:creationId xmlns:a16="http://schemas.microsoft.com/office/drawing/2014/main" id="{A25AC513-65B5-43DB-BED4-D8650087EAD1}"/>
                  </a:ext>
                </a:extLst>
              </p:cNvPr>
              <p:cNvSpPr>
                <a:spLocks noChangeArrowheads="1"/>
              </p:cNvSpPr>
              <p:nvPr/>
            </p:nvSpPr>
            <p:spPr bwMode="auto">
              <a:xfrm rot="10800000">
                <a:off x="1616522" y="5476042"/>
                <a:ext cx="156215" cy="231747"/>
              </a:xfrm>
              <a:prstGeom prst="flowChartCollate">
                <a:avLst/>
              </a:prstGeom>
              <a:solidFill>
                <a:srgbClr val="4BACC6">
                  <a:lumMod val="60000"/>
                  <a:lumOff val="40000"/>
                </a:srgbClr>
              </a:solidFill>
              <a:ln w="9525">
                <a:solidFill>
                  <a:sysClr val="windowText" lastClr="000000"/>
                </a:solidFill>
                <a:miter lim="800000"/>
                <a:headEnd/>
                <a:tailEnd/>
              </a:ln>
            </p:spPr>
            <p:txBody>
              <a:bodyPr rot="10800000"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764" name="Line 939">
                <a:extLst>
                  <a:ext uri="{FF2B5EF4-FFF2-40B4-BE49-F238E27FC236}">
                    <a16:creationId xmlns:a16="http://schemas.microsoft.com/office/drawing/2014/main" id="{3C5E60C0-4913-473E-9178-6CE9F8420AF2}"/>
                  </a:ext>
                </a:extLst>
              </p:cNvPr>
              <p:cNvSpPr>
                <a:spLocks noChangeShapeType="1"/>
              </p:cNvSpPr>
              <p:nvPr/>
            </p:nvSpPr>
            <p:spPr bwMode="auto">
              <a:xfrm rot="10800000">
                <a:off x="1812220" y="5536124"/>
                <a:ext cx="0" cy="109865"/>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765" name="Arc 941">
                <a:extLst>
                  <a:ext uri="{FF2B5EF4-FFF2-40B4-BE49-F238E27FC236}">
                    <a16:creationId xmlns:a16="http://schemas.microsoft.com/office/drawing/2014/main" id="{9FFD4C7A-88E6-4F7A-9347-BF4A62F2CF0B}"/>
                  </a:ext>
                </a:extLst>
              </p:cNvPr>
              <p:cNvSpPr>
                <a:spLocks/>
              </p:cNvSpPr>
              <p:nvPr/>
            </p:nvSpPr>
            <p:spPr bwMode="auto">
              <a:xfrm rot="10800000" flipH="1" flipV="1">
                <a:off x="1819089" y="5536124"/>
                <a:ext cx="44632" cy="548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766" name="Arc 942">
                <a:extLst>
                  <a:ext uri="{FF2B5EF4-FFF2-40B4-BE49-F238E27FC236}">
                    <a16:creationId xmlns:a16="http://schemas.microsoft.com/office/drawing/2014/main" id="{72103404-4662-4299-A3B6-BF0EA4B4D14E}"/>
                  </a:ext>
                </a:extLst>
              </p:cNvPr>
              <p:cNvSpPr>
                <a:spLocks/>
              </p:cNvSpPr>
              <p:nvPr/>
            </p:nvSpPr>
            <p:spPr bwMode="auto">
              <a:xfrm rot="10800000" flipH="1">
                <a:off x="1819089" y="5590936"/>
                <a:ext cx="44632" cy="5677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767" name="Line 943">
                <a:extLst>
                  <a:ext uri="{FF2B5EF4-FFF2-40B4-BE49-F238E27FC236}">
                    <a16:creationId xmlns:a16="http://schemas.microsoft.com/office/drawing/2014/main" id="{453DFFD8-EC16-4C40-A173-61E24ACDC13E}"/>
                  </a:ext>
                </a:extLst>
              </p:cNvPr>
              <p:cNvSpPr>
                <a:spLocks noChangeShapeType="1"/>
              </p:cNvSpPr>
              <p:nvPr/>
            </p:nvSpPr>
            <p:spPr bwMode="auto">
              <a:xfrm rot="10800000" flipH="1">
                <a:off x="1695489" y="5591056"/>
                <a:ext cx="116731"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768" name="AutoShape 945">
                <a:extLst>
                  <a:ext uri="{FF2B5EF4-FFF2-40B4-BE49-F238E27FC236}">
                    <a16:creationId xmlns:a16="http://schemas.microsoft.com/office/drawing/2014/main" id="{0E26834C-934D-4693-8AA2-9B54DAEAAB34}"/>
                  </a:ext>
                </a:extLst>
              </p:cNvPr>
              <p:cNvSpPr>
                <a:spLocks noChangeArrowheads="1"/>
              </p:cNvSpPr>
              <p:nvPr/>
            </p:nvSpPr>
            <p:spPr bwMode="auto">
              <a:xfrm>
                <a:off x="1314246" y="5203095"/>
                <a:ext cx="156215" cy="231747"/>
              </a:xfrm>
              <a:prstGeom prst="flowChartCollate">
                <a:avLst/>
              </a:prstGeom>
              <a:solidFill>
                <a:srgbClr val="4BACC6">
                  <a:lumMod val="60000"/>
                  <a:lumOff val="40000"/>
                </a:srgbClr>
              </a:solid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769" name="Line 948">
                <a:extLst>
                  <a:ext uri="{FF2B5EF4-FFF2-40B4-BE49-F238E27FC236}">
                    <a16:creationId xmlns:a16="http://schemas.microsoft.com/office/drawing/2014/main" id="{53B75912-D384-4106-BD7A-F1129BDE1D6B}"/>
                  </a:ext>
                </a:extLst>
              </p:cNvPr>
              <p:cNvSpPr>
                <a:spLocks noChangeShapeType="1"/>
              </p:cNvSpPr>
              <p:nvPr/>
            </p:nvSpPr>
            <p:spPr bwMode="auto">
              <a:xfrm>
                <a:off x="1274763" y="5264894"/>
                <a:ext cx="0" cy="109865"/>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770" name="Arc 950">
                <a:extLst>
                  <a:ext uri="{FF2B5EF4-FFF2-40B4-BE49-F238E27FC236}">
                    <a16:creationId xmlns:a16="http://schemas.microsoft.com/office/drawing/2014/main" id="{02DB89C2-9D2A-4084-AECD-BD482F7DBCC7}"/>
                  </a:ext>
                </a:extLst>
              </p:cNvPr>
              <p:cNvSpPr>
                <a:spLocks/>
              </p:cNvSpPr>
              <p:nvPr/>
            </p:nvSpPr>
            <p:spPr bwMode="auto">
              <a:xfrm flipH="1" flipV="1">
                <a:off x="1223264" y="5319947"/>
                <a:ext cx="44632" cy="548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771" name="Arc 951">
                <a:extLst>
                  <a:ext uri="{FF2B5EF4-FFF2-40B4-BE49-F238E27FC236}">
                    <a16:creationId xmlns:a16="http://schemas.microsoft.com/office/drawing/2014/main" id="{A8DB1A8F-2474-4E2B-BD01-AFF702C7F8C3}"/>
                  </a:ext>
                </a:extLst>
              </p:cNvPr>
              <p:cNvSpPr>
                <a:spLocks/>
              </p:cNvSpPr>
              <p:nvPr/>
            </p:nvSpPr>
            <p:spPr bwMode="auto">
              <a:xfrm flipH="1">
                <a:off x="1223264" y="5263177"/>
                <a:ext cx="44632" cy="5677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772" name="Line 952">
                <a:extLst>
                  <a:ext uri="{FF2B5EF4-FFF2-40B4-BE49-F238E27FC236}">
                    <a16:creationId xmlns:a16="http://schemas.microsoft.com/office/drawing/2014/main" id="{102C4A0E-95D0-440E-BB3E-C16AC8DD9D23}"/>
                  </a:ext>
                </a:extLst>
              </p:cNvPr>
              <p:cNvSpPr>
                <a:spLocks noChangeShapeType="1"/>
              </p:cNvSpPr>
              <p:nvPr/>
            </p:nvSpPr>
            <p:spPr bwMode="auto">
              <a:xfrm flipH="1">
                <a:off x="1274763" y="5319827"/>
                <a:ext cx="116731"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773" name="Line 953">
                <a:extLst>
                  <a:ext uri="{FF2B5EF4-FFF2-40B4-BE49-F238E27FC236}">
                    <a16:creationId xmlns:a16="http://schemas.microsoft.com/office/drawing/2014/main" id="{0ACE1F9A-558A-47F1-9135-54FCBA565570}"/>
                  </a:ext>
                </a:extLst>
              </p:cNvPr>
              <p:cNvSpPr>
                <a:spLocks noChangeShapeType="1"/>
              </p:cNvSpPr>
              <p:nvPr/>
            </p:nvSpPr>
            <p:spPr bwMode="auto">
              <a:xfrm flipH="1">
                <a:off x="1377762" y="4776936"/>
                <a:ext cx="0" cy="426159"/>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774" name="Line 954">
                <a:extLst>
                  <a:ext uri="{FF2B5EF4-FFF2-40B4-BE49-F238E27FC236}">
                    <a16:creationId xmlns:a16="http://schemas.microsoft.com/office/drawing/2014/main" id="{56C0D336-7CB5-461C-97F4-F2F82471BD98}"/>
                  </a:ext>
                </a:extLst>
              </p:cNvPr>
              <p:cNvSpPr>
                <a:spLocks noChangeShapeType="1"/>
              </p:cNvSpPr>
              <p:nvPr/>
            </p:nvSpPr>
            <p:spPr bwMode="auto">
              <a:xfrm flipH="1">
                <a:off x="677817" y="4776936"/>
                <a:ext cx="1015955"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775" name="AutoShape 956">
                <a:extLst>
                  <a:ext uri="{FF2B5EF4-FFF2-40B4-BE49-F238E27FC236}">
                    <a16:creationId xmlns:a16="http://schemas.microsoft.com/office/drawing/2014/main" id="{0A019584-768B-48FC-8E0F-EF7AAD145A50}"/>
                  </a:ext>
                </a:extLst>
              </p:cNvPr>
              <p:cNvSpPr>
                <a:spLocks noChangeArrowheads="1"/>
              </p:cNvSpPr>
              <p:nvPr/>
            </p:nvSpPr>
            <p:spPr bwMode="auto">
              <a:xfrm rot="10800000">
                <a:off x="7094708" y="5205670"/>
                <a:ext cx="156215" cy="231747"/>
              </a:xfrm>
              <a:prstGeom prst="flowChartCollate">
                <a:avLst/>
              </a:prstGeom>
              <a:solidFill>
                <a:srgbClr val="4BACC6">
                  <a:lumMod val="60000"/>
                  <a:lumOff val="40000"/>
                </a:srgbClr>
              </a:solidFill>
              <a:ln w="9525">
                <a:solidFill>
                  <a:sysClr val="windowText" lastClr="000000"/>
                </a:solidFill>
                <a:miter lim="800000"/>
                <a:headEnd/>
                <a:tailEnd/>
              </a:ln>
            </p:spPr>
            <p:txBody>
              <a:bodyPr rot="10800000"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776" name="Line 959">
                <a:extLst>
                  <a:ext uri="{FF2B5EF4-FFF2-40B4-BE49-F238E27FC236}">
                    <a16:creationId xmlns:a16="http://schemas.microsoft.com/office/drawing/2014/main" id="{1E0F8ADF-4447-4148-83A2-A30AC2859EFB}"/>
                  </a:ext>
                </a:extLst>
              </p:cNvPr>
              <p:cNvSpPr>
                <a:spLocks noChangeShapeType="1"/>
              </p:cNvSpPr>
              <p:nvPr/>
            </p:nvSpPr>
            <p:spPr bwMode="auto">
              <a:xfrm rot="10800000">
                <a:off x="7290406" y="5265752"/>
                <a:ext cx="0" cy="109865"/>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777" name="Arc 961">
                <a:extLst>
                  <a:ext uri="{FF2B5EF4-FFF2-40B4-BE49-F238E27FC236}">
                    <a16:creationId xmlns:a16="http://schemas.microsoft.com/office/drawing/2014/main" id="{BEBCAF9B-8A9D-43A9-986E-E7F31C84D0B4}"/>
                  </a:ext>
                </a:extLst>
              </p:cNvPr>
              <p:cNvSpPr>
                <a:spLocks/>
              </p:cNvSpPr>
              <p:nvPr/>
            </p:nvSpPr>
            <p:spPr bwMode="auto">
              <a:xfrm rot="10800000" flipH="1" flipV="1">
                <a:off x="7297273" y="5265752"/>
                <a:ext cx="44632" cy="548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778" name="Arc 962">
                <a:extLst>
                  <a:ext uri="{FF2B5EF4-FFF2-40B4-BE49-F238E27FC236}">
                    <a16:creationId xmlns:a16="http://schemas.microsoft.com/office/drawing/2014/main" id="{EED8A82E-C79D-4D13-8BD9-0DDA7173CE59}"/>
                  </a:ext>
                </a:extLst>
              </p:cNvPr>
              <p:cNvSpPr>
                <a:spLocks/>
              </p:cNvSpPr>
              <p:nvPr/>
            </p:nvSpPr>
            <p:spPr bwMode="auto">
              <a:xfrm rot="10800000" flipH="1">
                <a:off x="7297273" y="5320565"/>
                <a:ext cx="44632" cy="5677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779" name="Line 963">
                <a:extLst>
                  <a:ext uri="{FF2B5EF4-FFF2-40B4-BE49-F238E27FC236}">
                    <a16:creationId xmlns:a16="http://schemas.microsoft.com/office/drawing/2014/main" id="{CE71EA58-083F-4CE5-BCCC-819FC97F5BD2}"/>
                  </a:ext>
                </a:extLst>
              </p:cNvPr>
              <p:cNvSpPr>
                <a:spLocks noChangeShapeType="1"/>
              </p:cNvSpPr>
              <p:nvPr/>
            </p:nvSpPr>
            <p:spPr bwMode="auto">
              <a:xfrm rot="10800000" flipH="1">
                <a:off x="7173675" y="5320685"/>
                <a:ext cx="116731"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780" name="Line 965">
                <a:extLst>
                  <a:ext uri="{FF2B5EF4-FFF2-40B4-BE49-F238E27FC236}">
                    <a16:creationId xmlns:a16="http://schemas.microsoft.com/office/drawing/2014/main" id="{1B3F23AA-B71A-4E21-B344-3E0B7CE36C76}"/>
                  </a:ext>
                </a:extLst>
              </p:cNvPr>
              <p:cNvSpPr>
                <a:spLocks noChangeShapeType="1"/>
              </p:cNvSpPr>
              <p:nvPr/>
            </p:nvSpPr>
            <p:spPr bwMode="auto">
              <a:xfrm>
                <a:off x="6861673" y="4764060"/>
                <a:ext cx="0" cy="1100801"/>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781" name="Line 967">
                <a:extLst>
                  <a:ext uri="{FF2B5EF4-FFF2-40B4-BE49-F238E27FC236}">
                    <a16:creationId xmlns:a16="http://schemas.microsoft.com/office/drawing/2014/main" id="{12C1D1A0-BBDE-4EFA-AB67-2909A9EE4E18}"/>
                  </a:ext>
                </a:extLst>
              </p:cNvPr>
              <p:cNvSpPr>
                <a:spLocks noChangeShapeType="1"/>
              </p:cNvSpPr>
              <p:nvPr/>
            </p:nvSpPr>
            <p:spPr bwMode="auto">
              <a:xfrm>
                <a:off x="6865182" y="5866150"/>
                <a:ext cx="1051019"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782" name="AutoShape 996">
                <a:extLst>
                  <a:ext uri="{FF2B5EF4-FFF2-40B4-BE49-F238E27FC236}">
                    <a16:creationId xmlns:a16="http://schemas.microsoft.com/office/drawing/2014/main" id="{BD2E0D34-6866-4E99-B386-6770D47C728D}"/>
                  </a:ext>
                </a:extLst>
              </p:cNvPr>
              <p:cNvSpPr>
                <a:spLocks noChangeArrowheads="1"/>
              </p:cNvSpPr>
              <p:nvPr/>
            </p:nvSpPr>
            <p:spPr bwMode="auto">
              <a:xfrm rot="5400000">
                <a:off x="4138344" y="4646684"/>
                <a:ext cx="156215" cy="233035"/>
              </a:xfrm>
              <a:prstGeom prst="flowChartCollate">
                <a:avLst/>
              </a:prstGeom>
              <a:solidFill>
                <a:srgbClr val="4BACC6">
                  <a:lumMod val="60000"/>
                  <a:lumOff val="40000"/>
                </a:srgbClr>
              </a:solid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783" name="Line 998">
                <a:extLst>
                  <a:ext uri="{FF2B5EF4-FFF2-40B4-BE49-F238E27FC236}">
                    <a16:creationId xmlns:a16="http://schemas.microsoft.com/office/drawing/2014/main" id="{CA048F45-54D5-4FFD-BFA4-FD8C06E19A97}"/>
                  </a:ext>
                </a:extLst>
              </p:cNvPr>
              <p:cNvSpPr>
                <a:spLocks noChangeShapeType="1"/>
              </p:cNvSpPr>
              <p:nvPr/>
            </p:nvSpPr>
            <p:spPr bwMode="auto">
              <a:xfrm rot="5400000" flipH="1">
                <a:off x="4158084" y="4705694"/>
                <a:ext cx="116731"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784" name="Rectangle 1000">
                <a:extLst>
                  <a:ext uri="{FF2B5EF4-FFF2-40B4-BE49-F238E27FC236}">
                    <a16:creationId xmlns:a16="http://schemas.microsoft.com/office/drawing/2014/main" id="{3348CC31-C96C-423C-8455-DE1E91D41148}"/>
                  </a:ext>
                </a:extLst>
              </p:cNvPr>
              <p:cNvSpPr>
                <a:spLocks noChangeArrowheads="1"/>
              </p:cNvSpPr>
              <p:nvPr/>
            </p:nvSpPr>
            <p:spPr bwMode="auto">
              <a:xfrm rot="5400000">
                <a:off x="4196709" y="4548693"/>
                <a:ext cx="39483" cy="78821"/>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785" name="Rectangle 1001">
                <a:extLst>
                  <a:ext uri="{FF2B5EF4-FFF2-40B4-BE49-F238E27FC236}">
                    <a16:creationId xmlns:a16="http://schemas.microsoft.com/office/drawing/2014/main" id="{EFAC7C65-4248-4230-944B-D6F74D9C9700}"/>
                  </a:ext>
                </a:extLst>
              </p:cNvPr>
              <p:cNvSpPr>
                <a:spLocks noChangeArrowheads="1"/>
              </p:cNvSpPr>
              <p:nvPr/>
            </p:nvSpPr>
            <p:spPr bwMode="auto">
              <a:xfrm rot="5400000">
                <a:off x="4196709" y="4588177"/>
                <a:ext cx="39483" cy="78821"/>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786" name="Line 1003">
                <a:extLst>
                  <a:ext uri="{FF2B5EF4-FFF2-40B4-BE49-F238E27FC236}">
                    <a16:creationId xmlns:a16="http://schemas.microsoft.com/office/drawing/2014/main" id="{FD3A99AB-8841-4C78-BBFA-F2C78F2BABDB}"/>
                  </a:ext>
                </a:extLst>
              </p:cNvPr>
              <p:cNvSpPr>
                <a:spLocks noChangeShapeType="1"/>
              </p:cNvSpPr>
              <p:nvPr/>
            </p:nvSpPr>
            <p:spPr bwMode="auto">
              <a:xfrm flipH="1" flipV="1">
                <a:off x="4761558" y="5037008"/>
                <a:ext cx="247340"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787" name="Line 1026">
                <a:extLst>
                  <a:ext uri="{FF2B5EF4-FFF2-40B4-BE49-F238E27FC236}">
                    <a16:creationId xmlns:a16="http://schemas.microsoft.com/office/drawing/2014/main" id="{33A82F17-1F12-4B5D-B8A5-8754AF9C46CE}"/>
                  </a:ext>
                </a:extLst>
              </p:cNvPr>
              <p:cNvSpPr>
                <a:spLocks noChangeShapeType="1"/>
              </p:cNvSpPr>
              <p:nvPr/>
            </p:nvSpPr>
            <p:spPr bwMode="auto">
              <a:xfrm flipH="1">
                <a:off x="5590661" y="2616532"/>
                <a:ext cx="0" cy="166217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788" name="Text Box 1028">
                <a:extLst>
                  <a:ext uri="{FF2B5EF4-FFF2-40B4-BE49-F238E27FC236}">
                    <a16:creationId xmlns:a16="http://schemas.microsoft.com/office/drawing/2014/main" id="{1B6552AC-C286-4506-8CCD-383941EA1FFA}"/>
                  </a:ext>
                </a:extLst>
              </p:cNvPr>
              <p:cNvSpPr txBox="1">
                <a:spLocks noChangeArrowheads="1"/>
              </p:cNvSpPr>
              <p:nvPr/>
            </p:nvSpPr>
            <p:spPr bwMode="auto">
              <a:xfrm>
                <a:off x="179512" y="4366398"/>
                <a:ext cx="1000373" cy="45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789" tIns="60894" rIns="121789" bIns="60894">
                <a:spAutoFit/>
              </a:bodyP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algn="r" defTabSz="1217613" eaLnBrk="1" fontAlgn="auto" latinLnBrk="0" hangingPunct="1">
                  <a:lnSpc>
                    <a:spcPct val="100000"/>
                  </a:lnSpc>
                  <a:spcBef>
                    <a:spcPct val="50000"/>
                  </a:spcBef>
                  <a:spcAft>
                    <a:spcPts val="0"/>
                  </a:spcAft>
                  <a:buClrTx/>
                  <a:buSzTx/>
                  <a:buFontTx/>
                  <a:buNone/>
                  <a:tabLst/>
                  <a:defRPr/>
                </a:pPr>
                <a:r>
                  <a:rPr kumimoji="0" lang="en-US" altLang="en-US" sz="1000" b="0" i="0" u="none" strike="noStrike" kern="0" cap="none" spc="0" normalizeH="0" baseline="0" noProof="0" dirty="0">
                    <a:ln>
                      <a:noFill/>
                    </a:ln>
                    <a:solidFill>
                      <a:prstClr val="black"/>
                    </a:solidFill>
                    <a:effectLst/>
                    <a:uLnTx/>
                    <a:uFillTx/>
                    <a:latin typeface="Helvetica" panose="020B0604020202020204" pitchFamily="34" charset="0"/>
                    <a:cs typeface="Helvetica" panose="020B0604020202020204" pitchFamily="34" charset="0"/>
                  </a:rPr>
                  <a:t>Main Compressor</a:t>
                </a:r>
              </a:p>
            </p:txBody>
          </p:sp>
          <p:sp>
            <p:nvSpPr>
              <p:cNvPr id="789" name="Text Box 1029">
                <a:extLst>
                  <a:ext uri="{FF2B5EF4-FFF2-40B4-BE49-F238E27FC236}">
                    <a16:creationId xmlns:a16="http://schemas.microsoft.com/office/drawing/2014/main" id="{1AED5F09-15D0-4F52-834E-4736AF79B674}"/>
                  </a:ext>
                </a:extLst>
              </p:cNvPr>
              <p:cNvSpPr txBox="1">
                <a:spLocks noChangeArrowheads="1"/>
              </p:cNvSpPr>
              <p:nvPr/>
            </p:nvSpPr>
            <p:spPr bwMode="auto">
              <a:xfrm>
                <a:off x="6985404" y="4365104"/>
                <a:ext cx="1019029" cy="45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789" tIns="60894" rIns="121789" bIns="60894">
                <a:spAutoFit/>
              </a:bodyP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algn="r" defTabSz="1217613" eaLnBrk="1" fontAlgn="auto" latinLnBrk="0" hangingPunct="1">
                  <a:lnSpc>
                    <a:spcPct val="100000"/>
                  </a:lnSpc>
                  <a:spcBef>
                    <a:spcPct val="50000"/>
                  </a:spcBef>
                  <a:spcAft>
                    <a:spcPts val="0"/>
                  </a:spcAft>
                  <a:buClrTx/>
                  <a:buSzTx/>
                  <a:buFontTx/>
                  <a:buNone/>
                  <a:tabLst/>
                  <a:defRPr/>
                </a:pPr>
                <a:r>
                  <a:rPr kumimoji="0" lang="en-US" altLang="en-US" sz="1000" b="0" i="0" u="none" strike="noStrike" kern="0" cap="none" spc="0" normalizeH="0" baseline="0" noProof="0" dirty="0">
                    <a:ln>
                      <a:noFill/>
                    </a:ln>
                    <a:solidFill>
                      <a:prstClr val="black"/>
                    </a:solidFill>
                    <a:effectLst/>
                    <a:uLnTx/>
                    <a:uFillTx/>
                    <a:latin typeface="Helvetica" panose="020B0604020202020204" pitchFamily="34" charset="0"/>
                    <a:cs typeface="Helvetica" panose="020B0604020202020204" pitchFamily="34" charset="0"/>
                  </a:rPr>
                  <a:t>Recovery Compressor</a:t>
                </a:r>
              </a:p>
            </p:txBody>
          </p:sp>
          <p:sp>
            <p:nvSpPr>
              <p:cNvPr id="790" name="Text Box 1030">
                <a:extLst>
                  <a:ext uri="{FF2B5EF4-FFF2-40B4-BE49-F238E27FC236}">
                    <a16:creationId xmlns:a16="http://schemas.microsoft.com/office/drawing/2014/main" id="{9954870C-59B2-478C-8537-B87A5720E031}"/>
                  </a:ext>
                </a:extLst>
              </p:cNvPr>
              <p:cNvSpPr txBox="1">
                <a:spLocks noChangeArrowheads="1"/>
              </p:cNvSpPr>
              <p:nvPr/>
            </p:nvSpPr>
            <p:spPr bwMode="auto">
              <a:xfrm>
                <a:off x="1276776" y="1683996"/>
                <a:ext cx="629153" cy="45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789" tIns="60894" rIns="121789" bIns="60894">
                <a:spAutoFit/>
              </a:bodyP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algn="ctr" defTabSz="1217613" eaLnBrk="1" fontAlgn="auto" latinLnBrk="0" hangingPunct="1">
                  <a:lnSpc>
                    <a:spcPct val="100000"/>
                  </a:lnSpc>
                  <a:spcBef>
                    <a:spcPct val="50000"/>
                  </a:spcBef>
                  <a:spcAft>
                    <a:spcPts val="0"/>
                  </a:spcAft>
                  <a:buClrTx/>
                  <a:buSzTx/>
                  <a:buFontTx/>
                  <a:buNone/>
                  <a:tabLst/>
                  <a:defRPr/>
                </a:pPr>
                <a:r>
                  <a:rPr kumimoji="0" lang="en-US" altLang="en-US" sz="1000" b="0" i="0" u="none" strike="noStrike" kern="0" cap="none" spc="0" normalizeH="0" baseline="0" noProof="0" dirty="0">
                    <a:ln>
                      <a:noFill/>
                    </a:ln>
                    <a:solidFill>
                      <a:prstClr val="black"/>
                    </a:solidFill>
                    <a:effectLst/>
                    <a:uLnTx/>
                    <a:uFillTx/>
                    <a:latin typeface="Helvetica" panose="020B0604020202020204" pitchFamily="34" charset="0"/>
                    <a:cs typeface="Helvetica" panose="020B0604020202020204" pitchFamily="34" charset="0"/>
                  </a:rPr>
                  <a:t>Cold Box</a:t>
                </a:r>
              </a:p>
            </p:txBody>
          </p:sp>
          <p:sp>
            <p:nvSpPr>
              <p:cNvPr id="791" name="Text Box 1031">
                <a:extLst>
                  <a:ext uri="{FF2B5EF4-FFF2-40B4-BE49-F238E27FC236}">
                    <a16:creationId xmlns:a16="http://schemas.microsoft.com/office/drawing/2014/main" id="{7A4C5E1D-A6E5-4450-AB29-44079083F637}"/>
                  </a:ext>
                </a:extLst>
              </p:cNvPr>
              <p:cNvSpPr txBox="1">
                <a:spLocks noChangeArrowheads="1"/>
              </p:cNvSpPr>
              <p:nvPr/>
            </p:nvSpPr>
            <p:spPr bwMode="auto">
              <a:xfrm>
                <a:off x="15244" y="1712640"/>
                <a:ext cx="764401" cy="290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789" tIns="60894" rIns="121789" bIns="60894">
                <a:spAutoFit/>
              </a:bodyP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algn="ctr" defTabSz="1217613" eaLnBrk="1" fontAlgn="auto" latinLnBrk="0" hangingPunct="1">
                  <a:lnSpc>
                    <a:spcPct val="100000"/>
                  </a:lnSpc>
                  <a:spcBef>
                    <a:spcPct val="50000"/>
                  </a:spcBef>
                  <a:spcAft>
                    <a:spcPts val="0"/>
                  </a:spcAft>
                  <a:buClrTx/>
                  <a:buSzTx/>
                  <a:buFontTx/>
                  <a:buNone/>
                  <a:tabLst/>
                  <a:defRPr/>
                </a:pPr>
                <a:r>
                  <a:rPr kumimoji="0" lang="en-US" altLang="en-US" sz="1000" b="0" i="0" u="none" strike="noStrike" kern="0" cap="none" spc="0" normalizeH="0" baseline="0" noProof="0" dirty="0">
                    <a:ln>
                      <a:noFill/>
                    </a:ln>
                    <a:solidFill>
                      <a:prstClr val="black"/>
                    </a:solidFill>
                    <a:effectLst/>
                    <a:uLnTx/>
                    <a:uFillTx/>
                    <a:latin typeface="Helvetica" panose="020B0604020202020204" pitchFamily="34" charset="0"/>
                    <a:cs typeface="Helvetica" panose="020B0604020202020204" pitchFamily="34" charset="0"/>
                  </a:rPr>
                  <a:t>Dewar</a:t>
                </a:r>
              </a:p>
            </p:txBody>
          </p:sp>
          <p:sp>
            <p:nvSpPr>
              <p:cNvPr id="792" name="Line 1032">
                <a:extLst>
                  <a:ext uri="{FF2B5EF4-FFF2-40B4-BE49-F238E27FC236}">
                    <a16:creationId xmlns:a16="http://schemas.microsoft.com/office/drawing/2014/main" id="{D278E271-8D63-4F8E-BDE4-D3186106A45E}"/>
                  </a:ext>
                </a:extLst>
              </p:cNvPr>
              <p:cNvSpPr>
                <a:spLocks noChangeShapeType="1"/>
              </p:cNvSpPr>
              <p:nvPr/>
            </p:nvSpPr>
            <p:spPr bwMode="auto">
              <a:xfrm flipH="1">
                <a:off x="3637877" y="1093287"/>
                <a:ext cx="462056"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793" name="Line 1033">
                <a:extLst>
                  <a:ext uri="{FF2B5EF4-FFF2-40B4-BE49-F238E27FC236}">
                    <a16:creationId xmlns:a16="http://schemas.microsoft.com/office/drawing/2014/main" id="{43C53A0C-8FB0-4700-A036-2F29B78827BF}"/>
                  </a:ext>
                </a:extLst>
              </p:cNvPr>
              <p:cNvSpPr>
                <a:spLocks noChangeShapeType="1"/>
              </p:cNvSpPr>
              <p:nvPr/>
            </p:nvSpPr>
            <p:spPr bwMode="auto">
              <a:xfrm>
                <a:off x="4106118" y="1093287"/>
                <a:ext cx="0" cy="1417522"/>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794" name="Line 1034">
                <a:extLst>
                  <a:ext uri="{FF2B5EF4-FFF2-40B4-BE49-F238E27FC236}">
                    <a16:creationId xmlns:a16="http://schemas.microsoft.com/office/drawing/2014/main" id="{78F128A4-5AE6-4F9D-905F-610EB587E492}"/>
                  </a:ext>
                </a:extLst>
              </p:cNvPr>
              <p:cNvSpPr>
                <a:spLocks noChangeShapeType="1"/>
              </p:cNvSpPr>
              <p:nvPr/>
            </p:nvSpPr>
            <p:spPr bwMode="auto">
              <a:xfrm flipH="1">
                <a:off x="5176831" y="1093287"/>
                <a:ext cx="504796"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795" name="Line 1035">
                <a:extLst>
                  <a:ext uri="{FF2B5EF4-FFF2-40B4-BE49-F238E27FC236}">
                    <a16:creationId xmlns:a16="http://schemas.microsoft.com/office/drawing/2014/main" id="{E4D1C8E3-ED7D-4478-B360-76EDA1F1C1ED}"/>
                  </a:ext>
                </a:extLst>
              </p:cNvPr>
              <p:cNvSpPr>
                <a:spLocks noChangeShapeType="1"/>
              </p:cNvSpPr>
              <p:nvPr/>
            </p:nvSpPr>
            <p:spPr bwMode="auto">
              <a:xfrm>
                <a:off x="5676751" y="1093287"/>
                <a:ext cx="0" cy="1417524"/>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796" name="Line 1036">
                <a:extLst>
                  <a:ext uri="{FF2B5EF4-FFF2-40B4-BE49-F238E27FC236}">
                    <a16:creationId xmlns:a16="http://schemas.microsoft.com/office/drawing/2014/main" id="{988569BA-20AE-4370-A637-7DF02F32B1BD}"/>
                  </a:ext>
                </a:extLst>
              </p:cNvPr>
              <p:cNvSpPr>
                <a:spLocks noChangeShapeType="1"/>
              </p:cNvSpPr>
              <p:nvPr/>
            </p:nvSpPr>
            <p:spPr bwMode="auto">
              <a:xfrm flipH="1">
                <a:off x="6819964" y="1093287"/>
                <a:ext cx="660482"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797" name="Line 1037">
                <a:extLst>
                  <a:ext uri="{FF2B5EF4-FFF2-40B4-BE49-F238E27FC236}">
                    <a16:creationId xmlns:a16="http://schemas.microsoft.com/office/drawing/2014/main" id="{2F6F0256-C9DD-481E-A7BB-F115D9E493DC}"/>
                  </a:ext>
                </a:extLst>
              </p:cNvPr>
              <p:cNvSpPr>
                <a:spLocks noChangeShapeType="1"/>
              </p:cNvSpPr>
              <p:nvPr/>
            </p:nvSpPr>
            <p:spPr bwMode="auto">
              <a:xfrm>
                <a:off x="7480446" y="1093288"/>
                <a:ext cx="0" cy="1417524"/>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798" name="Oval 1077">
                <a:extLst>
                  <a:ext uri="{FF2B5EF4-FFF2-40B4-BE49-F238E27FC236}">
                    <a16:creationId xmlns:a16="http://schemas.microsoft.com/office/drawing/2014/main" id="{07045BAE-970E-48F4-BFB9-8A175500EC1C}"/>
                  </a:ext>
                </a:extLst>
              </p:cNvPr>
              <p:cNvSpPr>
                <a:spLocks noChangeArrowheads="1"/>
              </p:cNvSpPr>
              <p:nvPr/>
            </p:nvSpPr>
            <p:spPr bwMode="auto">
              <a:xfrm>
                <a:off x="2137836" y="5438705"/>
                <a:ext cx="153210" cy="154499"/>
              </a:xfrm>
              <a:prstGeom prst="ellipse">
                <a:avLst/>
              </a:prstGeom>
              <a:solidFill>
                <a:srgbClr val="4BACC6">
                  <a:lumMod val="60000"/>
                  <a:lumOff val="40000"/>
                </a:srgbClr>
              </a:solidFill>
              <a:ln w="9525">
                <a:solidFill>
                  <a:sysClr val="windowText" lastClr="000000"/>
                </a:solidFill>
                <a:round/>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799" name="Line 1078">
                <a:extLst>
                  <a:ext uri="{FF2B5EF4-FFF2-40B4-BE49-F238E27FC236}">
                    <a16:creationId xmlns:a16="http://schemas.microsoft.com/office/drawing/2014/main" id="{80E06DF0-6DED-42E0-ACB3-54B069211F66}"/>
                  </a:ext>
                </a:extLst>
              </p:cNvPr>
              <p:cNvSpPr>
                <a:spLocks noChangeShapeType="1"/>
              </p:cNvSpPr>
              <p:nvPr/>
            </p:nvSpPr>
            <p:spPr bwMode="auto">
              <a:xfrm>
                <a:off x="2214441" y="5320255"/>
                <a:ext cx="0" cy="118449"/>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00" name="Oval 1107">
                <a:extLst>
                  <a:ext uri="{FF2B5EF4-FFF2-40B4-BE49-F238E27FC236}">
                    <a16:creationId xmlns:a16="http://schemas.microsoft.com/office/drawing/2014/main" id="{85485A5F-F182-4613-9A83-AF27629BC53E}"/>
                  </a:ext>
                </a:extLst>
              </p:cNvPr>
              <p:cNvSpPr>
                <a:spLocks noChangeArrowheads="1"/>
              </p:cNvSpPr>
              <p:nvPr/>
            </p:nvSpPr>
            <p:spPr bwMode="auto">
              <a:xfrm rot="10800000">
                <a:off x="1046122" y="2379157"/>
                <a:ext cx="154499" cy="154499"/>
              </a:xfrm>
              <a:prstGeom prst="ellipse">
                <a:avLst/>
              </a:prstGeom>
              <a:solidFill>
                <a:srgbClr val="4BACC6">
                  <a:lumMod val="60000"/>
                  <a:lumOff val="40000"/>
                </a:srgbClr>
              </a:solidFill>
              <a:ln w="9525">
                <a:solidFill>
                  <a:sysClr val="windowText" lastClr="000000"/>
                </a:solidFill>
                <a:round/>
                <a:headEnd/>
                <a:tailEnd/>
              </a:ln>
            </p:spPr>
            <p:txBody>
              <a:bodyPr rot="10800000"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01" name="Line 1108">
                <a:extLst>
                  <a:ext uri="{FF2B5EF4-FFF2-40B4-BE49-F238E27FC236}">
                    <a16:creationId xmlns:a16="http://schemas.microsoft.com/office/drawing/2014/main" id="{643DEE34-A462-488F-9D39-45ECAC3FDF13}"/>
                  </a:ext>
                </a:extLst>
              </p:cNvPr>
              <p:cNvSpPr>
                <a:spLocks noChangeShapeType="1"/>
              </p:cNvSpPr>
              <p:nvPr/>
            </p:nvSpPr>
            <p:spPr bwMode="auto">
              <a:xfrm rot="10800000">
                <a:off x="1123371" y="2533655"/>
                <a:ext cx="0" cy="118449"/>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02" name="Oval 1131">
                <a:extLst>
                  <a:ext uri="{FF2B5EF4-FFF2-40B4-BE49-F238E27FC236}">
                    <a16:creationId xmlns:a16="http://schemas.microsoft.com/office/drawing/2014/main" id="{7780258F-79E8-4323-A59D-AA6CA274E6F5}"/>
                  </a:ext>
                </a:extLst>
              </p:cNvPr>
              <p:cNvSpPr>
                <a:spLocks noChangeArrowheads="1"/>
              </p:cNvSpPr>
              <p:nvPr/>
            </p:nvSpPr>
            <p:spPr bwMode="auto">
              <a:xfrm rot="10800000">
                <a:off x="265093" y="6176436"/>
                <a:ext cx="154499" cy="153770"/>
              </a:xfrm>
              <a:prstGeom prst="ellipse">
                <a:avLst/>
              </a:prstGeom>
              <a:solidFill>
                <a:srgbClr val="4BACC6">
                  <a:lumMod val="60000"/>
                  <a:lumOff val="40000"/>
                </a:srgbClr>
              </a:solidFill>
              <a:ln w="9525">
                <a:solidFill>
                  <a:sysClr val="windowText" lastClr="000000"/>
                </a:solidFill>
                <a:round/>
                <a:headEnd/>
                <a:tailEnd/>
              </a:ln>
            </p:spPr>
            <p:txBody>
              <a:bodyPr rot="10800000"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03" name="Line 1132">
                <a:extLst>
                  <a:ext uri="{FF2B5EF4-FFF2-40B4-BE49-F238E27FC236}">
                    <a16:creationId xmlns:a16="http://schemas.microsoft.com/office/drawing/2014/main" id="{4E778F84-B18D-4416-BD77-57A2B2A2E5ED}"/>
                  </a:ext>
                </a:extLst>
              </p:cNvPr>
              <p:cNvSpPr>
                <a:spLocks noChangeShapeType="1"/>
              </p:cNvSpPr>
              <p:nvPr/>
            </p:nvSpPr>
            <p:spPr bwMode="auto">
              <a:xfrm rot="10800000">
                <a:off x="342343" y="6330205"/>
                <a:ext cx="0" cy="11789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04" name="Oval 1145">
                <a:extLst>
                  <a:ext uri="{FF2B5EF4-FFF2-40B4-BE49-F238E27FC236}">
                    <a16:creationId xmlns:a16="http://schemas.microsoft.com/office/drawing/2014/main" id="{8F622B73-81E8-460C-BC95-E9B11B47564F}"/>
                  </a:ext>
                </a:extLst>
              </p:cNvPr>
              <p:cNvSpPr>
                <a:spLocks noChangeArrowheads="1"/>
              </p:cNvSpPr>
              <p:nvPr/>
            </p:nvSpPr>
            <p:spPr bwMode="auto">
              <a:xfrm>
                <a:off x="5392786" y="5452902"/>
                <a:ext cx="153212" cy="154499"/>
              </a:xfrm>
              <a:prstGeom prst="ellipse">
                <a:avLst/>
              </a:prstGeom>
              <a:solidFill>
                <a:srgbClr val="4BACC6">
                  <a:lumMod val="60000"/>
                  <a:lumOff val="40000"/>
                </a:srgbClr>
              </a:solidFill>
              <a:ln w="9525">
                <a:solidFill>
                  <a:sysClr val="windowText" lastClr="000000"/>
                </a:solidFill>
                <a:round/>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05" name="Line 1146">
                <a:extLst>
                  <a:ext uri="{FF2B5EF4-FFF2-40B4-BE49-F238E27FC236}">
                    <a16:creationId xmlns:a16="http://schemas.microsoft.com/office/drawing/2014/main" id="{77034A1D-917A-40A8-B8C7-696EFB000BC1}"/>
                  </a:ext>
                </a:extLst>
              </p:cNvPr>
              <p:cNvSpPr>
                <a:spLocks noChangeShapeType="1"/>
              </p:cNvSpPr>
              <p:nvPr/>
            </p:nvSpPr>
            <p:spPr bwMode="auto">
              <a:xfrm>
                <a:off x="5469392" y="5334452"/>
                <a:ext cx="0" cy="118449"/>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06" name="Line 1148">
                <a:extLst>
                  <a:ext uri="{FF2B5EF4-FFF2-40B4-BE49-F238E27FC236}">
                    <a16:creationId xmlns:a16="http://schemas.microsoft.com/office/drawing/2014/main" id="{7FB7EDEC-A6FE-48DE-97EC-5600240BCABB}"/>
                  </a:ext>
                </a:extLst>
              </p:cNvPr>
              <p:cNvSpPr>
                <a:spLocks noChangeShapeType="1"/>
              </p:cNvSpPr>
              <p:nvPr/>
            </p:nvSpPr>
            <p:spPr bwMode="auto">
              <a:xfrm>
                <a:off x="2362844" y="5890465"/>
                <a:ext cx="0" cy="55763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07" name="Oval 1150">
                <a:extLst>
                  <a:ext uri="{FF2B5EF4-FFF2-40B4-BE49-F238E27FC236}">
                    <a16:creationId xmlns:a16="http://schemas.microsoft.com/office/drawing/2014/main" id="{59B9241D-39EA-4385-9A61-135021CE34A7}"/>
                  </a:ext>
                </a:extLst>
              </p:cNvPr>
              <p:cNvSpPr>
                <a:spLocks noChangeArrowheads="1"/>
              </p:cNvSpPr>
              <p:nvPr/>
            </p:nvSpPr>
            <p:spPr bwMode="auto">
              <a:xfrm>
                <a:off x="1052285" y="5984041"/>
                <a:ext cx="154499" cy="153770"/>
              </a:xfrm>
              <a:prstGeom prst="ellipse">
                <a:avLst/>
              </a:prstGeom>
              <a:solidFill>
                <a:srgbClr val="4BACC6">
                  <a:lumMod val="60000"/>
                  <a:lumOff val="40000"/>
                </a:srgbClr>
              </a:solidFill>
              <a:ln w="9525">
                <a:solidFill>
                  <a:sysClr val="windowText" lastClr="000000"/>
                </a:solidFill>
                <a:round/>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08" name="Line 1151">
                <a:extLst>
                  <a:ext uri="{FF2B5EF4-FFF2-40B4-BE49-F238E27FC236}">
                    <a16:creationId xmlns:a16="http://schemas.microsoft.com/office/drawing/2014/main" id="{2AD8AC1F-00FA-4541-BDE0-45686B7D916B}"/>
                  </a:ext>
                </a:extLst>
              </p:cNvPr>
              <p:cNvSpPr>
                <a:spLocks noChangeShapeType="1"/>
              </p:cNvSpPr>
              <p:nvPr/>
            </p:nvSpPr>
            <p:spPr bwMode="auto">
              <a:xfrm>
                <a:off x="1129534" y="5866150"/>
                <a:ext cx="0" cy="11789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09" name="Oval 1158">
                <a:extLst>
                  <a:ext uri="{FF2B5EF4-FFF2-40B4-BE49-F238E27FC236}">
                    <a16:creationId xmlns:a16="http://schemas.microsoft.com/office/drawing/2014/main" id="{B1F8B7D2-0798-49C4-8BCA-6E1CDF059B2E}"/>
                  </a:ext>
                </a:extLst>
              </p:cNvPr>
              <p:cNvSpPr>
                <a:spLocks noChangeArrowheads="1"/>
              </p:cNvSpPr>
              <p:nvPr/>
            </p:nvSpPr>
            <p:spPr bwMode="auto">
              <a:xfrm flipH="1">
                <a:off x="5392786" y="4879548"/>
                <a:ext cx="154499" cy="154499"/>
              </a:xfrm>
              <a:prstGeom prst="ellipse">
                <a:avLst/>
              </a:prstGeom>
              <a:solidFill>
                <a:srgbClr val="4BACC6">
                  <a:lumMod val="60000"/>
                  <a:lumOff val="40000"/>
                </a:srgbClr>
              </a:solidFill>
              <a:ln w="9525">
                <a:solidFill>
                  <a:sysClr val="windowText" lastClr="000000"/>
                </a:solidFill>
                <a:round/>
                <a:headEnd/>
                <a:tailEnd/>
              </a:ln>
            </p:spPr>
            <p:txBody>
              <a:bodyPr rot="10800000" vert="eaVert"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10" name="Line 1159">
                <a:extLst>
                  <a:ext uri="{FF2B5EF4-FFF2-40B4-BE49-F238E27FC236}">
                    <a16:creationId xmlns:a16="http://schemas.microsoft.com/office/drawing/2014/main" id="{0FA098A6-F90E-492B-BE6A-E948FD3F9D39}"/>
                  </a:ext>
                </a:extLst>
              </p:cNvPr>
              <p:cNvSpPr>
                <a:spLocks noChangeShapeType="1"/>
              </p:cNvSpPr>
              <p:nvPr/>
            </p:nvSpPr>
            <p:spPr bwMode="auto">
              <a:xfrm flipH="1">
                <a:off x="5470035" y="4761100"/>
                <a:ext cx="0" cy="118449"/>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11" name="AutoShape 1272">
                <a:extLst>
                  <a:ext uri="{FF2B5EF4-FFF2-40B4-BE49-F238E27FC236}">
                    <a16:creationId xmlns:a16="http://schemas.microsoft.com/office/drawing/2014/main" id="{06B47F39-E160-4ECF-A04C-69FBC270FE91}"/>
                  </a:ext>
                </a:extLst>
              </p:cNvPr>
              <p:cNvSpPr>
                <a:spLocks noChangeArrowheads="1"/>
              </p:cNvSpPr>
              <p:nvPr/>
            </p:nvSpPr>
            <p:spPr bwMode="auto">
              <a:xfrm>
                <a:off x="2957656" y="6136522"/>
                <a:ext cx="156215" cy="233036"/>
              </a:xfrm>
              <a:prstGeom prst="flowChartCollate">
                <a:avLst/>
              </a:prstGeom>
              <a:solidFill>
                <a:srgbClr val="4BACC6">
                  <a:lumMod val="60000"/>
                  <a:lumOff val="40000"/>
                </a:srgbClr>
              </a:solid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12" name="Line 1274">
                <a:extLst>
                  <a:ext uri="{FF2B5EF4-FFF2-40B4-BE49-F238E27FC236}">
                    <a16:creationId xmlns:a16="http://schemas.microsoft.com/office/drawing/2014/main" id="{11C3A2C3-BE65-4137-80BF-0F5E56779BB7}"/>
                  </a:ext>
                </a:extLst>
              </p:cNvPr>
              <p:cNvSpPr>
                <a:spLocks noChangeShapeType="1"/>
              </p:cNvSpPr>
              <p:nvPr/>
            </p:nvSpPr>
            <p:spPr bwMode="auto">
              <a:xfrm flipH="1">
                <a:off x="2919891" y="6253040"/>
                <a:ext cx="116731"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13" name="Rectangle 1276">
                <a:extLst>
                  <a:ext uri="{FF2B5EF4-FFF2-40B4-BE49-F238E27FC236}">
                    <a16:creationId xmlns:a16="http://schemas.microsoft.com/office/drawing/2014/main" id="{83184544-CFD1-4BA0-9C2C-64ECE1B018C2}"/>
                  </a:ext>
                </a:extLst>
              </p:cNvPr>
              <p:cNvSpPr>
                <a:spLocks noChangeArrowheads="1"/>
              </p:cNvSpPr>
              <p:nvPr/>
            </p:nvSpPr>
            <p:spPr bwMode="auto">
              <a:xfrm>
                <a:off x="2840924" y="6213629"/>
                <a:ext cx="39483" cy="78821"/>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14" name="Rectangle 1277">
                <a:extLst>
                  <a:ext uri="{FF2B5EF4-FFF2-40B4-BE49-F238E27FC236}">
                    <a16:creationId xmlns:a16="http://schemas.microsoft.com/office/drawing/2014/main" id="{A02ADB86-D4FD-4916-A045-515523C7F8AA}"/>
                  </a:ext>
                </a:extLst>
              </p:cNvPr>
              <p:cNvSpPr>
                <a:spLocks noChangeArrowheads="1"/>
              </p:cNvSpPr>
              <p:nvPr/>
            </p:nvSpPr>
            <p:spPr bwMode="auto">
              <a:xfrm>
                <a:off x="2880407" y="6213629"/>
                <a:ext cx="39483" cy="78821"/>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15" name="Line 1279">
                <a:extLst>
                  <a:ext uri="{FF2B5EF4-FFF2-40B4-BE49-F238E27FC236}">
                    <a16:creationId xmlns:a16="http://schemas.microsoft.com/office/drawing/2014/main" id="{B508D116-347E-4333-A5B6-8B4C271EA86E}"/>
                  </a:ext>
                </a:extLst>
              </p:cNvPr>
              <p:cNvSpPr>
                <a:spLocks noChangeShapeType="1"/>
              </p:cNvSpPr>
              <p:nvPr/>
            </p:nvSpPr>
            <p:spPr bwMode="auto">
              <a:xfrm>
                <a:off x="3035334" y="6369558"/>
                <a:ext cx="0" cy="78536"/>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16" name="Line 1280">
                <a:extLst>
                  <a:ext uri="{FF2B5EF4-FFF2-40B4-BE49-F238E27FC236}">
                    <a16:creationId xmlns:a16="http://schemas.microsoft.com/office/drawing/2014/main" id="{E3FA781E-54BD-4945-A49A-B2A9CFAC7BFD}"/>
                  </a:ext>
                </a:extLst>
              </p:cNvPr>
              <p:cNvSpPr>
                <a:spLocks noChangeShapeType="1"/>
              </p:cNvSpPr>
              <p:nvPr/>
            </p:nvSpPr>
            <p:spPr bwMode="auto">
              <a:xfrm>
                <a:off x="3035334" y="6059273"/>
                <a:ext cx="0" cy="78537"/>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17" name="Line 171">
                <a:extLst>
                  <a:ext uri="{FF2B5EF4-FFF2-40B4-BE49-F238E27FC236}">
                    <a16:creationId xmlns:a16="http://schemas.microsoft.com/office/drawing/2014/main" id="{8ECF24E2-D356-4BFF-97DD-EC541A38C327}"/>
                  </a:ext>
                </a:extLst>
              </p:cNvPr>
              <p:cNvSpPr>
                <a:spLocks noChangeShapeType="1"/>
              </p:cNvSpPr>
              <p:nvPr/>
            </p:nvSpPr>
            <p:spPr bwMode="auto">
              <a:xfrm>
                <a:off x="166382" y="2652105"/>
                <a:ext cx="0" cy="3794704"/>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18" name="Text Box 293">
                <a:extLst>
                  <a:ext uri="{FF2B5EF4-FFF2-40B4-BE49-F238E27FC236}">
                    <a16:creationId xmlns:a16="http://schemas.microsoft.com/office/drawing/2014/main" id="{32CEF582-816B-4D5B-BD5B-BB1EC3AB0DD8}"/>
                  </a:ext>
                </a:extLst>
              </p:cNvPr>
              <p:cNvSpPr txBox="1">
                <a:spLocks noChangeArrowheads="1"/>
              </p:cNvSpPr>
              <p:nvPr/>
            </p:nvSpPr>
            <p:spPr bwMode="auto">
              <a:xfrm>
                <a:off x="5949682" y="4661260"/>
                <a:ext cx="717012" cy="258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91427" tIns="45713" rIns="91427" bIns="45713">
                <a:spAutoFit/>
              </a:bodyP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algn="ctr" defTabSz="1217613" eaLnBrk="1" fontAlgn="auto" latinLnBrk="0" hangingPunct="1">
                  <a:lnSpc>
                    <a:spcPct val="100000"/>
                  </a:lnSpc>
                  <a:spcBef>
                    <a:spcPct val="50000"/>
                  </a:spcBef>
                  <a:spcAft>
                    <a:spcPts val="0"/>
                  </a:spcAft>
                  <a:buClrTx/>
                  <a:buSzTx/>
                  <a:buFontTx/>
                  <a:buNone/>
                  <a:tabLst/>
                  <a:defRPr/>
                </a:pPr>
                <a:r>
                  <a:rPr kumimoji="0" lang="en-US" altLang="en-US" sz="1000" b="0" i="0" u="none" strike="noStrike" kern="0" cap="none" spc="0" normalizeH="0" baseline="0" noProof="0" dirty="0">
                    <a:ln>
                      <a:noFill/>
                    </a:ln>
                    <a:solidFill>
                      <a:prstClr val="black"/>
                    </a:solidFill>
                    <a:effectLst/>
                    <a:uLnTx/>
                    <a:uFillTx/>
                    <a:latin typeface="Helvetica" panose="020B0604020202020204" pitchFamily="34" charset="0"/>
                    <a:cs typeface="Helvetica" panose="020B0604020202020204" pitchFamily="34" charset="0"/>
                  </a:rPr>
                  <a:t>Purifier</a:t>
                </a:r>
              </a:p>
            </p:txBody>
          </p:sp>
          <p:sp>
            <p:nvSpPr>
              <p:cNvPr id="819" name="Line 280">
                <a:extLst>
                  <a:ext uri="{FF2B5EF4-FFF2-40B4-BE49-F238E27FC236}">
                    <a16:creationId xmlns:a16="http://schemas.microsoft.com/office/drawing/2014/main" id="{A70B57FA-6A69-4412-878C-35D5CBADE76C}"/>
                  </a:ext>
                </a:extLst>
              </p:cNvPr>
              <p:cNvSpPr>
                <a:spLocks noChangeShapeType="1"/>
              </p:cNvSpPr>
              <p:nvPr/>
            </p:nvSpPr>
            <p:spPr bwMode="auto">
              <a:xfrm flipH="1" flipV="1">
                <a:off x="3704673" y="4181159"/>
                <a:ext cx="925059"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20" name="Line 277">
                <a:extLst>
                  <a:ext uri="{FF2B5EF4-FFF2-40B4-BE49-F238E27FC236}">
                    <a16:creationId xmlns:a16="http://schemas.microsoft.com/office/drawing/2014/main" id="{EFA36941-647A-4C07-ACF5-8839F5EA7071}"/>
                  </a:ext>
                </a:extLst>
              </p:cNvPr>
              <p:cNvSpPr>
                <a:spLocks noChangeShapeType="1"/>
              </p:cNvSpPr>
              <p:nvPr/>
            </p:nvSpPr>
            <p:spPr bwMode="auto">
              <a:xfrm>
                <a:off x="4630235" y="4181159"/>
                <a:ext cx="0" cy="523677"/>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21" name="Line 280">
                <a:extLst>
                  <a:ext uri="{FF2B5EF4-FFF2-40B4-BE49-F238E27FC236}">
                    <a16:creationId xmlns:a16="http://schemas.microsoft.com/office/drawing/2014/main" id="{9E87EF46-9D93-405A-9CE9-FCF55DF2BEE4}"/>
                  </a:ext>
                </a:extLst>
              </p:cNvPr>
              <p:cNvSpPr>
                <a:spLocks noChangeShapeType="1"/>
              </p:cNvSpPr>
              <p:nvPr/>
            </p:nvSpPr>
            <p:spPr bwMode="auto">
              <a:xfrm flipH="1" flipV="1">
                <a:off x="3705318" y="3998569"/>
                <a:ext cx="1012607"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22" name="Rectangle 374">
                <a:extLst>
                  <a:ext uri="{FF2B5EF4-FFF2-40B4-BE49-F238E27FC236}">
                    <a16:creationId xmlns:a16="http://schemas.microsoft.com/office/drawing/2014/main" id="{075C5034-11C5-4DA5-85EB-1182D7E9BC26}"/>
                  </a:ext>
                </a:extLst>
              </p:cNvPr>
              <p:cNvSpPr>
                <a:spLocks noChangeArrowheads="1"/>
              </p:cNvSpPr>
              <p:nvPr/>
            </p:nvSpPr>
            <p:spPr bwMode="auto">
              <a:xfrm>
                <a:off x="3249058" y="2026715"/>
                <a:ext cx="731293" cy="164799"/>
              </a:xfrm>
              <a:prstGeom prst="rect">
                <a:avLst/>
              </a:prstGeom>
              <a:noFill/>
              <a:ln w="9525">
                <a:solidFill>
                  <a:sysClr val="windowText" lastClr="000000"/>
                </a:solidFill>
                <a:miter lim="800000"/>
                <a:headEnd/>
                <a:tailEnd/>
              </a:ln>
              <a:extLst>
                <a:ext uri="{909E8E84-426E-40DD-AFC4-6F175D3DCCD1}">
                  <a14:hiddenFill xmlns:a14="http://schemas.microsoft.com/office/drawing/2010/main">
                    <a:solidFill>
                      <a:srgbClr val="FFFFFF"/>
                    </a:solidFill>
                  </a14:hiddenFill>
                </a:ext>
              </a:extLst>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23" name="Rectangle 375">
                <a:extLst>
                  <a:ext uri="{FF2B5EF4-FFF2-40B4-BE49-F238E27FC236}">
                    <a16:creationId xmlns:a16="http://schemas.microsoft.com/office/drawing/2014/main" id="{20E3AA2E-32CC-46AE-BFFB-7E8E5C5CE577}"/>
                  </a:ext>
                </a:extLst>
              </p:cNvPr>
              <p:cNvSpPr>
                <a:spLocks noChangeArrowheads="1"/>
              </p:cNvSpPr>
              <p:nvPr/>
            </p:nvSpPr>
            <p:spPr bwMode="auto">
              <a:xfrm>
                <a:off x="3249058" y="2191513"/>
                <a:ext cx="731293" cy="97849"/>
              </a:xfrm>
              <a:prstGeom prst="rect">
                <a:avLst/>
              </a:prstGeom>
              <a:solidFill>
                <a:srgbClr val="4F81BD">
                  <a:lumMod val="60000"/>
                  <a:lumOff val="40000"/>
                </a:srgbClr>
              </a:solid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24" name="AutoShape 133">
                <a:extLst>
                  <a:ext uri="{FF2B5EF4-FFF2-40B4-BE49-F238E27FC236}">
                    <a16:creationId xmlns:a16="http://schemas.microsoft.com/office/drawing/2014/main" id="{73EDCBD2-1C7D-4B24-88CE-FFA53CF4BBB6}"/>
                  </a:ext>
                </a:extLst>
              </p:cNvPr>
              <p:cNvSpPr>
                <a:spLocks noChangeArrowheads="1"/>
              </p:cNvSpPr>
              <p:nvPr/>
            </p:nvSpPr>
            <p:spPr bwMode="auto">
              <a:xfrm rot="16200000" flipH="1">
                <a:off x="3784972" y="1857086"/>
                <a:ext cx="58586" cy="117162"/>
              </a:xfrm>
              <a:prstGeom prst="flowChartCollate">
                <a:avLst/>
              </a:prstGeom>
              <a:solidFill>
                <a:srgbClr val="4BACC6">
                  <a:lumMod val="60000"/>
                  <a:lumOff val="40000"/>
                </a:srgbClr>
              </a:solidFill>
              <a:ln w="9525">
                <a:solidFill>
                  <a:sysClr val="windowText" lastClr="000000"/>
                </a:solidFill>
                <a:miter lim="800000"/>
                <a:headEnd/>
                <a:tailEnd/>
              </a:ln>
            </p:spPr>
            <p:txBody>
              <a:bodyPr rot="10800000" wrap="none" lIns="91427" tIns="45713" rIns="91427" bIns="45713" anchor="ctr"/>
              <a:lstStyle>
                <a:lvl1pPr defTabSz="912813" eaLnBrk="0" hangingPunct="0">
                  <a:spcBef>
                    <a:spcPct val="20000"/>
                  </a:spcBef>
                  <a:buChar char="•"/>
                  <a:defRPr sz="4300">
                    <a:solidFill>
                      <a:schemeClr val="tx1"/>
                    </a:solidFill>
                    <a:latin typeface="Arial" pitchFamily="34" charset="0"/>
                  </a:defRPr>
                </a:lvl1pPr>
                <a:lvl2pPr marL="989013" indent="-379413" defTabSz="912813" eaLnBrk="0" hangingPunct="0">
                  <a:spcBef>
                    <a:spcPct val="20000"/>
                  </a:spcBef>
                  <a:buChar char="–"/>
                  <a:defRPr sz="3700">
                    <a:solidFill>
                      <a:schemeClr val="tx1"/>
                    </a:solidFill>
                    <a:latin typeface="Arial" pitchFamily="34" charset="0"/>
                  </a:defRPr>
                </a:lvl2pPr>
                <a:lvl3pPr marL="1522413" indent="-304800" defTabSz="912813" eaLnBrk="0" hangingPunct="0">
                  <a:spcBef>
                    <a:spcPct val="20000"/>
                  </a:spcBef>
                  <a:buChar char="•"/>
                  <a:defRPr sz="3200">
                    <a:solidFill>
                      <a:schemeClr val="tx1"/>
                    </a:solidFill>
                    <a:latin typeface="Arial" pitchFamily="34" charset="0"/>
                  </a:defRPr>
                </a:lvl3pPr>
                <a:lvl4pPr marL="2132013" indent="-304800" defTabSz="912813" eaLnBrk="0" hangingPunct="0">
                  <a:spcBef>
                    <a:spcPct val="20000"/>
                  </a:spcBef>
                  <a:buChar char="–"/>
                  <a:defRPr sz="2700">
                    <a:solidFill>
                      <a:schemeClr val="tx1"/>
                    </a:solidFill>
                    <a:latin typeface="Arial" pitchFamily="34" charset="0"/>
                  </a:defRPr>
                </a:lvl4pPr>
                <a:lvl5pPr marL="2740025" indent="-304800" defTabSz="912813" eaLnBrk="0" hangingPunct="0">
                  <a:spcBef>
                    <a:spcPct val="20000"/>
                  </a:spcBef>
                  <a:buChar char="»"/>
                  <a:defRPr sz="2700">
                    <a:solidFill>
                      <a:schemeClr val="tx1"/>
                    </a:solidFill>
                    <a:latin typeface="Arial" pitchFamily="34" charset="0"/>
                  </a:defRPr>
                </a:lvl5pPr>
                <a:lvl6pPr marL="3197225" indent="-304800" defTabSz="912813" eaLnBrk="0" fontAlgn="base" hangingPunct="0">
                  <a:spcBef>
                    <a:spcPct val="20000"/>
                  </a:spcBef>
                  <a:spcAft>
                    <a:spcPct val="0"/>
                  </a:spcAft>
                  <a:buChar char="»"/>
                  <a:defRPr sz="2700">
                    <a:solidFill>
                      <a:schemeClr val="tx1"/>
                    </a:solidFill>
                    <a:latin typeface="Arial" pitchFamily="34" charset="0"/>
                  </a:defRPr>
                </a:lvl6pPr>
                <a:lvl7pPr marL="3654425" indent="-304800" defTabSz="912813" eaLnBrk="0" fontAlgn="base" hangingPunct="0">
                  <a:spcBef>
                    <a:spcPct val="20000"/>
                  </a:spcBef>
                  <a:spcAft>
                    <a:spcPct val="0"/>
                  </a:spcAft>
                  <a:buChar char="»"/>
                  <a:defRPr sz="2700">
                    <a:solidFill>
                      <a:schemeClr val="tx1"/>
                    </a:solidFill>
                    <a:latin typeface="Arial" pitchFamily="34" charset="0"/>
                  </a:defRPr>
                </a:lvl7pPr>
                <a:lvl8pPr marL="4111625" indent="-304800" defTabSz="912813" eaLnBrk="0" fontAlgn="base" hangingPunct="0">
                  <a:spcBef>
                    <a:spcPct val="20000"/>
                  </a:spcBef>
                  <a:spcAft>
                    <a:spcPct val="0"/>
                  </a:spcAft>
                  <a:buChar char="»"/>
                  <a:defRPr sz="2700">
                    <a:solidFill>
                      <a:schemeClr val="tx1"/>
                    </a:solidFill>
                    <a:latin typeface="Arial" pitchFamily="34" charset="0"/>
                  </a:defRPr>
                </a:lvl8pPr>
                <a:lvl9pPr marL="4568825" indent="-304800" defTabSz="9128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912813" eaLnBrk="1" fontAlgn="auto" latinLnBrk="0" hangingPunct="1">
                  <a:lnSpc>
                    <a:spcPct val="100000"/>
                  </a:lnSpc>
                  <a:spcBef>
                    <a:spcPct val="0"/>
                  </a:spcBef>
                  <a:spcAft>
                    <a:spcPts val="0"/>
                  </a:spcAft>
                  <a:buClrTx/>
                  <a:buSzTx/>
                  <a:buFontTx/>
                  <a:buNone/>
                  <a:tabLst/>
                  <a:defRPr/>
                </a:pPr>
                <a:endParaRPr kumimoji="0" lang="en-CA" altLang="en-US" sz="7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25" name="Line 380">
                <a:extLst>
                  <a:ext uri="{FF2B5EF4-FFF2-40B4-BE49-F238E27FC236}">
                    <a16:creationId xmlns:a16="http://schemas.microsoft.com/office/drawing/2014/main" id="{6F9ABCCD-8BA3-40E0-A2FC-634FA46F9F01}"/>
                  </a:ext>
                </a:extLst>
              </p:cNvPr>
              <p:cNvSpPr>
                <a:spLocks noChangeShapeType="1"/>
              </p:cNvSpPr>
              <p:nvPr/>
            </p:nvSpPr>
            <p:spPr bwMode="auto">
              <a:xfrm rot="16200000" flipH="1">
                <a:off x="3814590" y="1824320"/>
                <a:ext cx="0" cy="58258"/>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26" name="Line 381">
                <a:extLst>
                  <a:ext uri="{FF2B5EF4-FFF2-40B4-BE49-F238E27FC236}">
                    <a16:creationId xmlns:a16="http://schemas.microsoft.com/office/drawing/2014/main" id="{59D311FD-7408-4534-8C47-F7FE5FA54415}"/>
                  </a:ext>
                </a:extLst>
              </p:cNvPr>
              <p:cNvSpPr>
                <a:spLocks noChangeShapeType="1"/>
              </p:cNvSpPr>
              <p:nvPr/>
            </p:nvSpPr>
            <p:spPr bwMode="auto">
              <a:xfrm rot="16200000" flipH="1">
                <a:off x="3781664" y="1886375"/>
                <a:ext cx="65849"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27" name="Arc 382">
                <a:extLst>
                  <a:ext uri="{FF2B5EF4-FFF2-40B4-BE49-F238E27FC236}">
                    <a16:creationId xmlns:a16="http://schemas.microsoft.com/office/drawing/2014/main" id="{761B688A-ABF7-4372-AF41-5F4B0C852E18}"/>
                  </a:ext>
                </a:extLst>
              </p:cNvPr>
              <p:cNvSpPr>
                <a:spLocks/>
              </p:cNvSpPr>
              <p:nvPr/>
            </p:nvSpPr>
            <p:spPr bwMode="auto">
              <a:xfrm rot="16200000" flipV="1">
                <a:off x="3818907" y="1827990"/>
                <a:ext cx="21788" cy="29129"/>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28" name="Arc 383">
                <a:extLst>
                  <a:ext uri="{FF2B5EF4-FFF2-40B4-BE49-F238E27FC236}">
                    <a16:creationId xmlns:a16="http://schemas.microsoft.com/office/drawing/2014/main" id="{5DE7E673-A8FA-4646-89CC-8F90616F4E91}"/>
                  </a:ext>
                </a:extLst>
              </p:cNvPr>
              <p:cNvSpPr>
                <a:spLocks/>
              </p:cNvSpPr>
              <p:nvPr/>
            </p:nvSpPr>
            <p:spPr bwMode="auto">
              <a:xfrm rot="16200000">
                <a:off x="3789454" y="1827667"/>
                <a:ext cx="21788" cy="29777"/>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29" name="AutoShape 529">
                <a:extLst>
                  <a:ext uri="{FF2B5EF4-FFF2-40B4-BE49-F238E27FC236}">
                    <a16:creationId xmlns:a16="http://schemas.microsoft.com/office/drawing/2014/main" id="{2F827FC3-677F-48C5-9B67-9D349BD6F962}"/>
                  </a:ext>
                </a:extLst>
              </p:cNvPr>
              <p:cNvSpPr>
                <a:spLocks noChangeArrowheads="1"/>
              </p:cNvSpPr>
              <p:nvPr/>
            </p:nvSpPr>
            <p:spPr bwMode="auto">
              <a:xfrm>
                <a:off x="2938344" y="1195207"/>
                <a:ext cx="156215" cy="231747"/>
              </a:xfrm>
              <a:prstGeom prst="flowChartCollate">
                <a:avLst/>
              </a:prstGeom>
              <a:solidFill>
                <a:srgbClr val="4BACC6">
                  <a:lumMod val="60000"/>
                  <a:lumOff val="40000"/>
                </a:srgbClr>
              </a:solid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30" name="Line 531">
                <a:extLst>
                  <a:ext uri="{FF2B5EF4-FFF2-40B4-BE49-F238E27FC236}">
                    <a16:creationId xmlns:a16="http://schemas.microsoft.com/office/drawing/2014/main" id="{C3FE7CB7-52F3-45D8-A10B-FA482858387C}"/>
                  </a:ext>
                </a:extLst>
              </p:cNvPr>
              <p:cNvSpPr>
                <a:spLocks noChangeShapeType="1"/>
              </p:cNvSpPr>
              <p:nvPr/>
            </p:nvSpPr>
            <p:spPr bwMode="auto">
              <a:xfrm>
                <a:off x="2898860" y="1257007"/>
                <a:ext cx="0" cy="109865"/>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31" name="Arc 534">
                <a:extLst>
                  <a:ext uri="{FF2B5EF4-FFF2-40B4-BE49-F238E27FC236}">
                    <a16:creationId xmlns:a16="http://schemas.microsoft.com/office/drawing/2014/main" id="{34897A81-A0A2-4532-B43B-C14BA8769A3B}"/>
                  </a:ext>
                </a:extLst>
              </p:cNvPr>
              <p:cNvSpPr>
                <a:spLocks/>
              </p:cNvSpPr>
              <p:nvPr/>
            </p:nvSpPr>
            <p:spPr bwMode="auto">
              <a:xfrm flipH="1" flipV="1">
                <a:off x="2847361" y="1312060"/>
                <a:ext cx="44632" cy="548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32" name="Arc 535">
                <a:extLst>
                  <a:ext uri="{FF2B5EF4-FFF2-40B4-BE49-F238E27FC236}">
                    <a16:creationId xmlns:a16="http://schemas.microsoft.com/office/drawing/2014/main" id="{12658586-DD44-4AAE-AACA-B68D0B4E2BE5}"/>
                  </a:ext>
                </a:extLst>
              </p:cNvPr>
              <p:cNvSpPr>
                <a:spLocks/>
              </p:cNvSpPr>
              <p:nvPr/>
            </p:nvSpPr>
            <p:spPr bwMode="auto">
              <a:xfrm flipH="1">
                <a:off x="2847361" y="1255290"/>
                <a:ext cx="44632" cy="5677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33" name="Line 538">
                <a:extLst>
                  <a:ext uri="{FF2B5EF4-FFF2-40B4-BE49-F238E27FC236}">
                    <a16:creationId xmlns:a16="http://schemas.microsoft.com/office/drawing/2014/main" id="{F485D0F8-81FA-4C02-A91A-EE1675855BD1}"/>
                  </a:ext>
                </a:extLst>
              </p:cNvPr>
              <p:cNvSpPr>
                <a:spLocks noChangeShapeType="1"/>
              </p:cNvSpPr>
              <p:nvPr/>
            </p:nvSpPr>
            <p:spPr bwMode="auto">
              <a:xfrm flipH="1">
                <a:off x="2898860" y="1311940"/>
                <a:ext cx="116731"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34" name="AutoShape 536">
                <a:extLst>
                  <a:ext uri="{FF2B5EF4-FFF2-40B4-BE49-F238E27FC236}">
                    <a16:creationId xmlns:a16="http://schemas.microsoft.com/office/drawing/2014/main" id="{C779E5D0-9509-412B-BB7D-5737CAC85F7A}"/>
                  </a:ext>
                </a:extLst>
              </p:cNvPr>
              <p:cNvSpPr>
                <a:spLocks noChangeArrowheads="1"/>
              </p:cNvSpPr>
              <p:nvPr/>
            </p:nvSpPr>
            <p:spPr bwMode="auto">
              <a:xfrm>
                <a:off x="3288540" y="1195207"/>
                <a:ext cx="156215" cy="233036"/>
              </a:xfrm>
              <a:prstGeom prst="flowChartCollate">
                <a:avLst/>
              </a:prstGeom>
              <a:solidFill>
                <a:srgbClr val="4BACC6">
                  <a:lumMod val="60000"/>
                  <a:lumOff val="40000"/>
                </a:srgbClr>
              </a:solid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35" name="Line 542">
                <a:extLst>
                  <a:ext uri="{FF2B5EF4-FFF2-40B4-BE49-F238E27FC236}">
                    <a16:creationId xmlns:a16="http://schemas.microsoft.com/office/drawing/2014/main" id="{9B051AF8-201D-44B7-9489-20DA90A94548}"/>
                  </a:ext>
                </a:extLst>
              </p:cNvPr>
              <p:cNvSpPr>
                <a:spLocks noChangeShapeType="1"/>
              </p:cNvSpPr>
              <p:nvPr/>
            </p:nvSpPr>
            <p:spPr bwMode="auto">
              <a:xfrm flipH="1">
                <a:off x="3250774" y="1311726"/>
                <a:ext cx="116731"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36" name="Rectangle 544">
                <a:extLst>
                  <a:ext uri="{FF2B5EF4-FFF2-40B4-BE49-F238E27FC236}">
                    <a16:creationId xmlns:a16="http://schemas.microsoft.com/office/drawing/2014/main" id="{445D8698-158B-4C54-9D63-9DDC2E280B77}"/>
                  </a:ext>
                </a:extLst>
              </p:cNvPr>
              <p:cNvSpPr>
                <a:spLocks noChangeArrowheads="1"/>
              </p:cNvSpPr>
              <p:nvPr/>
            </p:nvSpPr>
            <p:spPr bwMode="auto">
              <a:xfrm>
                <a:off x="3171808" y="1272315"/>
                <a:ext cx="39483" cy="78821"/>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37" name="Rectangle 545">
                <a:extLst>
                  <a:ext uri="{FF2B5EF4-FFF2-40B4-BE49-F238E27FC236}">
                    <a16:creationId xmlns:a16="http://schemas.microsoft.com/office/drawing/2014/main" id="{8C5B92B2-7424-4B05-8FA2-EE335140BB49}"/>
                  </a:ext>
                </a:extLst>
              </p:cNvPr>
              <p:cNvSpPr>
                <a:spLocks noChangeArrowheads="1"/>
              </p:cNvSpPr>
              <p:nvPr/>
            </p:nvSpPr>
            <p:spPr bwMode="auto">
              <a:xfrm>
                <a:off x="3211291" y="1272315"/>
                <a:ext cx="39483" cy="78821"/>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38" name="AutoShape 706">
                <a:extLst>
                  <a:ext uri="{FF2B5EF4-FFF2-40B4-BE49-F238E27FC236}">
                    <a16:creationId xmlns:a16="http://schemas.microsoft.com/office/drawing/2014/main" id="{5494683D-4771-4F58-A16A-DBC4035D41A4}"/>
                  </a:ext>
                </a:extLst>
              </p:cNvPr>
              <p:cNvSpPr>
                <a:spLocks noChangeArrowheads="1"/>
              </p:cNvSpPr>
              <p:nvPr/>
            </p:nvSpPr>
            <p:spPr bwMode="auto">
              <a:xfrm rot="10800000">
                <a:off x="3560629" y="1195207"/>
                <a:ext cx="156215" cy="231747"/>
              </a:xfrm>
              <a:prstGeom prst="flowChartCollate">
                <a:avLst/>
              </a:prstGeom>
              <a:solidFill>
                <a:srgbClr val="4BACC6">
                  <a:lumMod val="60000"/>
                  <a:lumOff val="40000"/>
                </a:srgbClr>
              </a:solidFill>
              <a:ln w="9525">
                <a:solidFill>
                  <a:sysClr val="windowText" lastClr="000000"/>
                </a:solidFill>
                <a:miter lim="800000"/>
                <a:headEnd/>
                <a:tailEnd/>
              </a:ln>
            </p:spPr>
            <p:txBody>
              <a:bodyPr rot="10800000"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39" name="Line 709">
                <a:extLst>
                  <a:ext uri="{FF2B5EF4-FFF2-40B4-BE49-F238E27FC236}">
                    <a16:creationId xmlns:a16="http://schemas.microsoft.com/office/drawing/2014/main" id="{90CA5327-F894-4879-9130-663DECDB49E9}"/>
                  </a:ext>
                </a:extLst>
              </p:cNvPr>
              <p:cNvSpPr>
                <a:spLocks noChangeShapeType="1"/>
              </p:cNvSpPr>
              <p:nvPr/>
            </p:nvSpPr>
            <p:spPr bwMode="auto">
              <a:xfrm rot="10800000">
                <a:off x="3756327" y="1255290"/>
                <a:ext cx="0" cy="109865"/>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40" name="Arc 711">
                <a:extLst>
                  <a:ext uri="{FF2B5EF4-FFF2-40B4-BE49-F238E27FC236}">
                    <a16:creationId xmlns:a16="http://schemas.microsoft.com/office/drawing/2014/main" id="{D17FF392-751C-4B31-9277-660853BAFF1C}"/>
                  </a:ext>
                </a:extLst>
              </p:cNvPr>
              <p:cNvSpPr>
                <a:spLocks/>
              </p:cNvSpPr>
              <p:nvPr/>
            </p:nvSpPr>
            <p:spPr bwMode="auto">
              <a:xfrm rot="10800000" flipH="1" flipV="1">
                <a:off x="3763194" y="1255290"/>
                <a:ext cx="44632" cy="548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41" name="Arc 712">
                <a:extLst>
                  <a:ext uri="{FF2B5EF4-FFF2-40B4-BE49-F238E27FC236}">
                    <a16:creationId xmlns:a16="http://schemas.microsoft.com/office/drawing/2014/main" id="{FF0E8689-82A4-47EE-8DE3-1740109AE6C1}"/>
                  </a:ext>
                </a:extLst>
              </p:cNvPr>
              <p:cNvSpPr>
                <a:spLocks/>
              </p:cNvSpPr>
              <p:nvPr/>
            </p:nvSpPr>
            <p:spPr bwMode="auto">
              <a:xfrm rot="10800000" flipH="1">
                <a:off x="3763194" y="1310102"/>
                <a:ext cx="44632" cy="5677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42" name="Line 713">
                <a:extLst>
                  <a:ext uri="{FF2B5EF4-FFF2-40B4-BE49-F238E27FC236}">
                    <a16:creationId xmlns:a16="http://schemas.microsoft.com/office/drawing/2014/main" id="{0D9A3B15-760C-4329-8C06-A8F1BE44DBBF}"/>
                  </a:ext>
                </a:extLst>
              </p:cNvPr>
              <p:cNvSpPr>
                <a:spLocks noChangeShapeType="1"/>
              </p:cNvSpPr>
              <p:nvPr/>
            </p:nvSpPr>
            <p:spPr bwMode="auto">
              <a:xfrm rot="10800000" flipH="1">
                <a:off x="3639595" y="1310223"/>
                <a:ext cx="116731"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43" name="Rectangle 370">
                <a:extLst>
                  <a:ext uri="{FF2B5EF4-FFF2-40B4-BE49-F238E27FC236}">
                    <a16:creationId xmlns:a16="http://schemas.microsoft.com/office/drawing/2014/main" id="{C758E9B4-02DE-4F38-826A-BB02D10B3EB3}"/>
                  </a:ext>
                </a:extLst>
              </p:cNvPr>
              <p:cNvSpPr>
                <a:spLocks noChangeArrowheads="1"/>
              </p:cNvSpPr>
              <p:nvPr/>
            </p:nvSpPr>
            <p:spPr bwMode="auto">
              <a:xfrm>
                <a:off x="2909160" y="1676517"/>
                <a:ext cx="535595" cy="127462"/>
              </a:xfrm>
              <a:prstGeom prst="rect">
                <a:avLst/>
              </a:prstGeom>
              <a:noFill/>
              <a:ln w="9525">
                <a:solidFill>
                  <a:sysClr val="windowText" lastClr="000000"/>
                </a:solidFill>
                <a:miter lim="800000"/>
                <a:headEnd/>
                <a:tailEnd/>
              </a:ln>
              <a:extLst>
                <a:ext uri="{909E8E84-426E-40DD-AFC4-6F175D3DCCD1}">
                  <a14:hiddenFill xmlns:a14="http://schemas.microsoft.com/office/drawing/2010/main">
                    <a:solidFill>
                      <a:srgbClr val="FFFFFF"/>
                    </a:solidFill>
                  </a14:hiddenFill>
                </a:ext>
              </a:extLst>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44" name="Rectangle 371">
                <a:extLst>
                  <a:ext uri="{FF2B5EF4-FFF2-40B4-BE49-F238E27FC236}">
                    <a16:creationId xmlns:a16="http://schemas.microsoft.com/office/drawing/2014/main" id="{36FE20CD-7F09-4409-9301-D0F1E4090E02}"/>
                  </a:ext>
                </a:extLst>
              </p:cNvPr>
              <p:cNvSpPr>
                <a:spLocks noChangeArrowheads="1"/>
              </p:cNvSpPr>
              <p:nvPr/>
            </p:nvSpPr>
            <p:spPr bwMode="auto">
              <a:xfrm>
                <a:off x="2909160" y="1803981"/>
                <a:ext cx="535595" cy="145487"/>
              </a:xfrm>
              <a:prstGeom prst="rect">
                <a:avLst/>
              </a:prstGeom>
              <a:solidFill>
                <a:srgbClr val="4F81BD">
                  <a:lumMod val="60000"/>
                  <a:lumOff val="40000"/>
                </a:srgbClr>
              </a:solid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45" name="Line 385">
                <a:extLst>
                  <a:ext uri="{FF2B5EF4-FFF2-40B4-BE49-F238E27FC236}">
                    <a16:creationId xmlns:a16="http://schemas.microsoft.com/office/drawing/2014/main" id="{9667705B-5981-41AD-83FF-AF839E187707}"/>
                  </a:ext>
                </a:extLst>
              </p:cNvPr>
              <p:cNvSpPr>
                <a:spLocks noChangeShapeType="1"/>
              </p:cNvSpPr>
              <p:nvPr/>
            </p:nvSpPr>
            <p:spPr bwMode="auto">
              <a:xfrm flipH="1">
                <a:off x="3444755" y="1909553"/>
                <a:ext cx="77249"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46" name="Line 392">
                <a:extLst>
                  <a:ext uri="{FF2B5EF4-FFF2-40B4-BE49-F238E27FC236}">
                    <a16:creationId xmlns:a16="http://schemas.microsoft.com/office/drawing/2014/main" id="{69DB7B5D-63CA-44AF-9E5F-926C16F87810}"/>
                  </a:ext>
                </a:extLst>
              </p:cNvPr>
              <p:cNvSpPr>
                <a:spLocks noChangeShapeType="1"/>
              </p:cNvSpPr>
              <p:nvPr/>
            </p:nvSpPr>
            <p:spPr bwMode="auto">
              <a:xfrm flipH="1">
                <a:off x="3522004" y="1753768"/>
                <a:ext cx="78537"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47" name="Line 393">
                <a:extLst>
                  <a:ext uri="{FF2B5EF4-FFF2-40B4-BE49-F238E27FC236}">
                    <a16:creationId xmlns:a16="http://schemas.microsoft.com/office/drawing/2014/main" id="{5E6D145B-4A66-4053-8BF1-1AF4227F79D4}"/>
                  </a:ext>
                </a:extLst>
              </p:cNvPr>
              <p:cNvSpPr>
                <a:spLocks noChangeShapeType="1"/>
              </p:cNvSpPr>
              <p:nvPr/>
            </p:nvSpPr>
            <p:spPr bwMode="auto">
              <a:xfrm flipH="1">
                <a:off x="3872202" y="1909553"/>
                <a:ext cx="78537"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48" name="Line 558">
                <a:extLst>
                  <a:ext uri="{FF2B5EF4-FFF2-40B4-BE49-F238E27FC236}">
                    <a16:creationId xmlns:a16="http://schemas.microsoft.com/office/drawing/2014/main" id="{6412A045-009F-495C-B9DB-6B1DAFD074CC}"/>
                  </a:ext>
                </a:extLst>
              </p:cNvPr>
              <p:cNvSpPr>
                <a:spLocks noChangeShapeType="1"/>
              </p:cNvSpPr>
              <p:nvPr/>
            </p:nvSpPr>
            <p:spPr bwMode="auto">
              <a:xfrm>
                <a:off x="3522004" y="1753768"/>
                <a:ext cx="0" cy="155787"/>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49" name="Line 559">
                <a:extLst>
                  <a:ext uri="{FF2B5EF4-FFF2-40B4-BE49-F238E27FC236}">
                    <a16:creationId xmlns:a16="http://schemas.microsoft.com/office/drawing/2014/main" id="{46B9008A-0F53-4C7F-975D-0F87559B6E3A}"/>
                  </a:ext>
                </a:extLst>
              </p:cNvPr>
              <p:cNvSpPr>
                <a:spLocks noChangeShapeType="1"/>
              </p:cNvSpPr>
              <p:nvPr/>
            </p:nvSpPr>
            <p:spPr bwMode="auto">
              <a:xfrm>
                <a:off x="3950739" y="1909553"/>
                <a:ext cx="0" cy="117162"/>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50" name="Line 1162">
                <a:extLst>
                  <a:ext uri="{FF2B5EF4-FFF2-40B4-BE49-F238E27FC236}">
                    <a16:creationId xmlns:a16="http://schemas.microsoft.com/office/drawing/2014/main" id="{8CDB67E4-B161-4FEB-9797-EB92FB09ECF0}"/>
                  </a:ext>
                </a:extLst>
              </p:cNvPr>
              <p:cNvSpPr>
                <a:spLocks noChangeShapeType="1"/>
              </p:cNvSpPr>
              <p:nvPr/>
            </p:nvSpPr>
            <p:spPr bwMode="auto">
              <a:xfrm flipH="1">
                <a:off x="3677791" y="1909553"/>
                <a:ext cx="77249"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51" name="Line 1163">
                <a:extLst>
                  <a:ext uri="{FF2B5EF4-FFF2-40B4-BE49-F238E27FC236}">
                    <a16:creationId xmlns:a16="http://schemas.microsoft.com/office/drawing/2014/main" id="{D3C76267-603C-480D-9A3F-94DAD6DA487B}"/>
                  </a:ext>
                </a:extLst>
              </p:cNvPr>
              <p:cNvSpPr>
                <a:spLocks noChangeShapeType="1"/>
              </p:cNvSpPr>
              <p:nvPr/>
            </p:nvSpPr>
            <p:spPr bwMode="auto">
              <a:xfrm>
                <a:off x="3637877" y="1949466"/>
                <a:ext cx="0" cy="77249"/>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52" name="AutoShape 133">
                <a:extLst>
                  <a:ext uri="{FF2B5EF4-FFF2-40B4-BE49-F238E27FC236}">
                    <a16:creationId xmlns:a16="http://schemas.microsoft.com/office/drawing/2014/main" id="{A43CD2EF-A7CD-45F3-B8EE-EB1ECBA10CC4}"/>
                  </a:ext>
                </a:extLst>
              </p:cNvPr>
              <p:cNvSpPr>
                <a:spLocks noChangeArrowheads="1"/>
              </p:cNvSpPr>
              <p:nvPr/>
            </p:nvSpPr>
            <p:spPr bwMode="auto">
              <a:xfrm rot="16200000" flipH="1">
                <a:off x="3074278" y="2185396"/>
                <a:ext cx="58586" cy="117162"/>
              </a:xfrm>
              <a:prstGeom prst="flowChartCollate">
                <a:avLst/>
              </a:prstGeom>
              <a:solidFill>
                <a:srgbClr val="4BACC6">
                  <a:lumMod val="60000"/>
                  <a:lumOff val="40000"/>
                </a:srgbClr>
              </a:solidFill>
              <a:ln w="9525">
                <a:solidFill>
                  <a:sysClr val="windowText" lastClr="000000"/>
                </a:solidFill>
                <a:miter lim="800000"/>
                <a:headEnd/>
                <a:tailEnd/>
              </a:ln>
            </p:spPr>
            <p:txBody>
              <a:bodyPr rot="10800000" wrap="none" lIns="91427" tIns="45713" rIns="91427" bIns="45713" anchor="ctr"/>
              <a:lstStyle>
                <a:lvl1pPr defTabSz="912813" eaLnBrk="0" hangingPunct="0">
                  <a:spcBef>
                    <a:spcPct val="20000"/>
                  </a:spcBef>
                  <a:buChar char="•"/>
                  <a:defRPr sz="4300">
                    <a:solidFill>
                      <a:schemeClr val="tx1"/>
                    </a:solidFill>
                    <a:latin typeface="Arial" pitchFamily="34" charset="0"/>
                  </a:defRPr>
                </a:lvl1pPr>
                <a:lvl2pPr marL="989013" indent="-379413" defTabSz="912813" eaLnBrk="0" hangingPunct="0">
                  <a:spcBef>
                    <a:spcPct val="20000"/>
                  </a:spcBef>
                  <a:buChar char="–"/>
                  <a:defRPr sz="3700">
                    <a:solidFill>
                      <a:schemeClr val="tx1"/>
                    </a:solidFill>
                    <a:latin typeface="Arial" pitchFamily="34" charset="0"/>
                  </a:defRPr>
                </a:lvl2pPr>
                <a:lvl3pPr marL="1522413" indent="-304800" defTabSz="912813" eaLnBrk="0" hangingPunct="0">
                  <a:spcBef>
                    <a:spcPct val="20000"/>
                  </a:spcBef>
                  <a:buChar char="•"/>
                  <a:defRPr sz="3200">
                    <a:solidFill>
                      <a:schemeClr val="tx1"/>
                    </a:solidFill>
                    <a:latin typeface="Arial" pitchFamily="34" charset="0"/>
                  </a:defRPr>
                </a:lvl3pPr>
                <a:lvl4pPr marL="2132013" indent="-304800" defTabSz="912813" eaLnBrk="0" hangingPunct="0">
                  <a:spcBef>
                    <a:spcPct val="20000"/>
                  </a:spcBef>
                  <a:buChar char="–"/>
                  <a:defRPr sz="2700">
                    <a:solidFill>
                      <a:schemeClr val="tx1"/>
                    </a:solidFill>
                    <a:latin typeface="Arial" pitchFamily="34" charset="0"/>
                  </a:defRPr>
                </a:lvl4pPr>
                <a:lvl5pPr marL="2740025" indent="-304800" defTabSz="912813" eaLnBrk="0" hangingPunct="0">
                  <a:spcBef>
                    <a:spcPct val="20000"/>
                  </a:spcBef>
                  <a:buChar char="»"/>
                  <a:defRPr sz="2700">
                    <a:solidFill>
                      <a:schemeClr val="tx1"/>
                    </a:solidFill>
                    <a:latin typeface="Arial" pitchFamily="34" charset="0"/>
                  </a:defRPr>
                </a:lvl5pPr>
                <a:lvl6pPr marL="3197225" indent="-304800" defTabSz="912813" eaLnBrk="0" fontAlgn="base" hangingPunct="0">
                  <a:spcBef>
                    <a:spcPct val="20000"/>
                  </a:spcBef>
                  <a:spcAft>
                    <a:spcPct val="0"/>
                  </a:spcAft>
                  <a:buChar char="»"/>
                  <a:defRPr sz="2700">
                    <a:solidFill>
                      <a:schemeClr val="tx1"/>
                    </a:solidFill>
                    <a:latin typeface="Arial" pitchFamily="34" charset="0"/>
                  </a:defRPr>
                </a:lvl6pPr>
                <a:lvl7pPr marL="3654425" indent="-304800" defTabSz="912813" eaLnBrk="0" fontAlgn="base" hangingPunct="0">
                  <a:spcBef>
                    <a:spcPct val="20000"/>
                  </a:spcBef>
                  <a:spcAft>
                    <a:spcPct val="0"/>
                  </a:spcAft>
                  <a:buChar char="»"/>
                  <a:defRPr sz="2700">
                    <a:solidFill>
                      <a:schemeClr val="tx1"/>
                    </a:solidFill>
                    <a:latin typeface="Arial" pitchFamily="34" charset="0"/>
                  </a:defRPr>
                </a:lvl7pPr>
                <a:lvl8pPr marL="4111625" indent="-304800" defTabSz="912813" eaLnBrk="0" fontAlgn="base" hangingPunct="0">
                  <a:spcBef>
                    <a:spcPct val="20000"/>
                  </a:spcBef>
                  <a:spcAft>
                    <a:spcPct val="0"/>
                  </a:spcAft>
                  <a:buChar char="»"/>
                  <a:defRPr sz="2700">
                    <a:solidFill>
                      <a:schemeClr val="tx1"/>
                    </a:solidFill>
                    <a:latin typeface="Arial" pitchFamily="34" charset="0"/>
                  </a:defRPr>
                </a:lvl8pPr>
                <a:lvl9pPr marL="4568825" indent="-304800" defTabSz="9128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912813" eaLnBrk="1" fontAlgn="auto" latinLnBrk="0" hangingPunct="1">
                  <a:lnSpc>
                    <a:spcPct val="100000"/>
                  </a:lnSpc>
                  <a:spcBef>
                    <a:spcPct val="0"/>
                  </a:spcBef>
                  <a:spcAft>
                    <a:spcPts val="0"/>
                  </a:spcAft>
                  <a:buClrTx/>
                  <a:buSzTx/>
                  <a:buFontTx/>
                  <a:buNone/>
                  <a:tabLst/>
                  <a:defRPr/>
                </a:pPr>
                <a:endParaRPr kumimoji="0" lang="en-CA" altLang="en-US" sz="7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53" name="Line 380">
                <a:extLst>
                  <a:ext uri="{FF2B5EF4-FFF2-40B4-BE49-F238E27FC236}">
                    <a16:creationId xmlns:a16="http://schemas.microsoft.com/office/drawing/2014/main" id="{C8C3BDE7-B849-463E-B4A3-97BDD869B4EA}"/>
                  </a:ext>
                </a:extLst>
              </p:cNvPr>
              <p:cNvSpPr>
                <a:spLocks noChangeShapeType="1"/>
              </p:cNvSpPr>
              <p:nvPr/>
            </p:nvSpPr>
            <p:spPr bwMode="auto">
              <a:xfrm rot="16200000" flipH="1">
                <a:off x="3103896" y="2152629"/>
                <a:ext cx="0" cy="58258"/>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54" name="Line 381">
                <a:extLst>
                  <a:ext uri="{FF2B5EF4-FFF2-40B4-BE49-F238E27FC236}">
                    <a16:creationId xmlns:a16="http://schemas.microsoft.com/office/drawing/2014/main" id="{7603F99B-DAFF-4D32-A4C6-21389F60625E}"/>
                  </a:ext>
                </a:extLst>
              </p:cNvPr>
              <p:cNvSpPr>
                <a:spLocks noChangeShapeType="1"/>
              </p:cNvSpPr>
              <p:nvPr/>
            </p:nvSpPr>
            <p:spPr bwMode="auto">
              <a:xfrm rot="16200000" flipH="1">
                <a:off x="3070971" y="2214683"/>
                <a:ext cx="65849"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55" name="Arc 382">
                <a:extLst>
                  <a:ext uri="{FF2B5EF4-FFF2-40B4-BE49-F238E27FC236}">
                    <a16:creationId xmlns:a16="http://schemas.microsoft.com/office/drawing/2014/main" id="{34C3BE4A-5772-4BF1-8CCB-DE54EEC5D114}"/>
                  </a:ext>
                </a:extLst>
              </p:cNvPr>
              <p:cNvSpPr>
                <a:spLocks/>
              </p:cNvSpPr>
              <p:nvPr/>
            </p:nvSpPr>
            <p:spPr bwMode="auto">
              <a:xfrm rot="16200000" flipV="1">
                <a:off x="3108213" y="2156301"/>
                <a:ext cx="21788" cy="29129"/>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56" name="Arc 383">
                <a:extLst>
                  <a:ext uri="{FF2B5EF4-FFF2-40B4-BE49-F238E27FC236}">
                    <a16:creationId xmlns:a16="http://schemas.microsoft.com/office/drawing/2014/main" id="{0BC25D24-4B2E-4A9A-839F-FDCCC404299B}"/>
                  </a:ext>
                </a:extLst>
              </p:cNvPr>
              <p:cNvSpPr>
                <a:spLocks/>
              </p:cNvSpPr>
              <p:nvPr/>
            </p:nvSpPr>
            <p:spPr bwMode="auto">
              <a:xfrm rot="16200000">
                <a:off x="3078760" y="2155976"/>
                <a:ext cx="21788" cy="29777"/>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57" name="Line 393">
                <a:extLst>
                  <a:ext uri="{FF2B5EF4-FFF2-40B4-BE49-F238E27FC236}">
                    <a16:creationId xmlns:a16="http://schemas.microsoft.com/office/drawing/2014/main" id="{404E529C-79A2-44A1-AE88-72E0B8175CB7}"/>
                  </a:ext>
                </a:extLst>
              </p:cNvPr>
              <p:cNvSpPr>
                <a:spLocks noChangeShapeType="1"/>
              </p:cNvSpPr>
              <p:nvPr/>
            </p:nvSpPr>
            <p:spPr bwMode="auto">
              <a:xfrm flipH="1">
                <a:off x="3161508" y="2248163"/>
                <a:ext cx="78537"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58" name="Line 393">
                <a:extLst>
                  <a:ext uri="{FF2B5EF4-FFF2-40B4-BE49-F238E27FC236}">
                    <a16:creationId xmlns:a16="http://schemas.microsoft.com/office/drawing/2014/main" id="{5A203FEA-F414-4E2A-AFAE-18AB4E41DAC9}"/>
                  </a:ext>
                </a:extLst>
              </p:cNvPr>
              <p:cNvSpPr>
                <a:spLocks noChangeShapeType="1"/>
              </p:cNvSpPr>
              <p:nvPr/>
            </p:nvSpPr>
            <p:spPr bwMode="auto">
              <a:xfrm flipH="1">
                <a:off x="2956798" y="2248163"/>
                <a:ext cx="78537"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59" name="Line 558">
                <a:extLst>
                  <a:ext uri="{FF2B5EF4-FFF2-40B4-BE49-F238E27FC236}">
                    <a16:creationId xmlns:a16="http://schemas.microsoft.com/office/drawing/2014/main" id="{CDED911A-23FE-4F24-B218-FA8E187284DB}"/>
                  </a:ext>
                </a:extLst>
              </p:cNvPr>
              <p:cNvSpPr>
                <a:spLocks noChangeShapeType="1"/>
              </p:cNvSpPr>
              <p:nvPr/>
            </p:nvSpPr>
            <p:spPr bwMode="auto">
              <a:xfrm>
                <a:off x="2956798" y="1955903"/>
                <a:ext cx="0" cy="29226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60" name="Rectangle 1221">
                <a:extLst>
                  <a:ext uri="{FF2B5EF4-FFF2-40B4-BE49-F238E27FC236}">
                    <a16:creationId xmlns:a16="http://schemas.microsoft.com/office/drawing/2014/main" id="{21515D65-5916-4000-B004-2F9B4F15B467}"/>
                  </a:ext>
                </a:extLst>
              </p:cNvPr>
              <p:cNvSpPr>
                <a:spLocks noChangeArrowheads="1"/>
              </p:cNvSpPr>
              <p:nvPr/>
            </p:nvSpPr>
            <p:spPr bwMode="auto">
              <a:xfrm>
                <a:off x="6432431" y="2064052"/>
                <a:ext cx="727431" cy="164799"/>
              </a:xfrm>
              <a:prstGeom prst="rect">
                <a:avLst/>
              </a:prstGeom>
              <a:noFill/>
              <a:ln w="9525">
                <a:solidFill>
                  <a:sysClr val="windowText" lastClr="000000"/>
                </a:solidFill>
                <a:miter lim="800000"/>
                <a:headEnd/>
                <a:tailEnd/>
              </a:ln>
              <a:extLst>
                <a:ext uri="{909E8E84-426E-40DD-AFC4-6F175D3DCCD1}">
                  <a14:hiddenFill xmlns:a14="http://schemas.microsoft.com/office/drawing/2010/main">
                    <a:solidFill>
                      <a:srgbClr val="FFFFFF"/>
                    </a:solidFill>
                  </a14:hiddenFill>
                </a:ext>
              </a:extLst>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61" name="Rectangle 1222">
                <a:extLst>
                  <a:ext uri="{FF2B5EF4-FFF2-40B4-BE49-F238E27FC236}">
                    <a16:creationId xmlns:a16="http://schemas.microsoft.com/office/drawing/2014/main" id="{F1C0828B-C94B-4A32-8128-BD30865A58B2}"/>
                  </a:ext>
                </a:extLst>
              </p:cNvPr>
              <p:cNvSpPr>
                <a:spLocks noChangeArrowheads="1"/>
              </p:cNvSpPr>
              <p:nvPr/>
            </p:nvSpPr>
            <p:spPr bwMode="auto">
              <a:xfrm>
                <a:off x="6432431" y="2228850"/>
                <a:ext cx="727431" cy="97849"/>
              </a:xfrm>
              <a:prstGeom prst="rect">
                <a:avLst/>
              </a:prstGeom>
              <a:solidFill>
                <a:srgbClr val="4F81BD">
                  <a:lumMod val="60000"/>
                  <a:lumOff val="40000"/>
                </a:srgbClr>
              </a:solid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62" name="AutoShape 133">
                <a:extLst>
                  <a:ext uri="{FF2B5EF4-FFF2-40B4-BE49-F238E27FC236}">
                    <a16:creationId xmlns:a16="http://schemas.microsoft.com/office/drawing/2014/main" id="{27A8F6FC-C060-48B8-ADE5-5547C4825204}"/>
                  </a:ext>
                </a:extLst>
              </p:cNvPr>
              <p:cNvSpPr>
                <a:spLocks noChangeArrowheads="1"/>
              </p:cNvSpPr>
              <p:nvPr/>
            </p:nvSpPr>
            <p:spPr bwMode="auto">
              <a:xfrm rot="16200000" flipH="1">
                <a:off x="6964482" y="1894423"/>
                <a:ext cx="58586" cy="117162"/>
              </a:xfrm>
              <a:prstGeom prst="flowChartCollate">
                <a:avLst/>
              </a:prstGeom>
              <a:solidFill>
                <a:srgbClr val="4BACC6">
                  <a:lumMod val="60000"/>
                  <a:lumOff val="40000"/>
                </a:srgbClr>
              </a:solidFill>
              <a:ln w="9525">
                <a:solidFill>
                  <a:sysClr val="windowText" lastClr="000000"/>
                </a:solidFill>
                <a:miter lim="800000"/>
                <a:headEnd/>
                <a:tailEnd/>
              </a:ln>
            </p:spPr>
            <p:txBody>
              <a:bodyPr rot="10800000" wrap="none" lIns="91427" tIns="45713" rIns="91427" bIns="45713" anchor="ctr"/>
              <a:lstStyle>
                <a:lvl1pPr defTabSz="912813" eaLnBrk="0" hangingPunct="0">
                  <a:spcBef>
                    <a:spcPct val="20000"/>
                  </a:spcBef>
                  <a:buChar char="•"/>
                  <a:defRPr sz="4300">
                    <a:solidFill>
                      <a:schemeClr val="tx1"/>
                    </a:solidFill>
                    <a:latin typeface="Arial" pitchFamily="34" charset="0"/>
                  </a:defRPr>
                </a:lvl1pPr>
                <a:lvl2pPr marL="989013" indent="-379413" defTabSz="912813" eaLnBrk="0" hangingPunct="0">
                  <a:spcBef>
                    <a:spcPct val="20000"/>
                  </a:spcBef>
                  <a:buChar char="–"/>
                  <a:defRPr sz="3700">
                    <a:solidFill>
                      <a:schemeClr val="tx1"/>
                    </a:solidFill>
                    <a:latin typeface="Arial" pitchFamily="34" charset="0"/>
                  </a:defRPr>
                </a:lvl2pPr>
                <a:lvl3pPr marL="1522413" indent="-304800" defTabSz="912813" eaLnBrk="0" hangingPunct="0">
                  <a:spcBef>
                    <a:spcPct val="20000"/>
                  </a:spcBef>
                  <a:buChar char="•"/>
                  <a:defRPr sz="3200">
                    <a:solidFill>
                      <a:schemeClr val="tx1"/>
                    </a:solidFill>
                    <a:latin typeface="Arial" pitchFamily="34" charset="0"/>
                  </a:defRPr>
                </a:lvl3pPr>
                <a:lvl4pPr marL="2132013" indent="-304800" defTabSz="912813" eaLnBrk="0" hangingPunct="0">
                  <a:spcBef>
                    <a:spcPct val="20000"/>
                  </a:spcBef>
                  <a:buChar char="–"/>
                  <a:defRPr sz="2700">
                    <a:solidFill>
                      <a:schemeClr val="tx1"/>
                    </a:solidFill>
                    <a:latin typeface="Arial" pitchFamily="34" charset="0"/>
                  </a:defRPr>
                </a:lvl4pPr>
                <a:lvl5pPr marL="2740025" indent="-304800" defTabSz="912813" eaLnBrk="0" hangingPunct="0">
                  <a:spcBef>
                    <a:spcPct val="20000"/>
                  </a:spcBef>
                  <a:buChar char="»"/>
                  <a:defRPr sz="2700">
                    <a:solidFill>
                      <a:schemeClr val="tx1"/>
                    </a:solidFill>
                    <a:latin typeface="Arial" pitchFamily="34" charset="0"/>
                  </a:defRPr>
                </a:lvl5pPr>
                <a:lvl6pPr marL="3197225" indent="-304800" defTabSz="912813" eaLnBrk="0" fontAlgn="base" hangingPunct="0">
                  <a:spcBef>
                    <a:spcPct val="20000"/>
                  </a:spcBef>
                  <a:spcAft>
                    <a:spcPct val="0"/>
                  </a:spcAft>
                  <a:buChar char="»"/>
                  <a:defRPr sz="2700">
                    <a:solidFill>
                      <a:schemeClr val="tx1"/>
                    </a:solidFill>
                    <a:latin typeface="Arial" pitchFamily="34" charset="0"/>
                  </a:defRPr>
                </a:lvl6pPr>
                <a:lvl7pPr marL="3654425" indent="-304800" defTabSz="912813" eaLnBrk="0" fontAlgn="base" hangingPunct="0">
                  <a:spcBef>
                    <a:spcPct val="20000"/>
                  </a:spcBef>
                  <a:spcAft>
                    <a:spcPct val="0"/>
                  </a:spcAft>
                  <a:buChar char="»"/>
                  <a:defRPr sz="2700">
                    <a:solidFill>
                      <a:schemeClr val="tx1"/>
                    </a:solidFill>
                    <a:latin typeface="Arial" pitchFamily="34" charset="0"/>
                  </a:defRPr>
                </a:lvl7pPr>
                <a:lvl8pPr marL="4111625" indent="-304800" defTabSz="912813" eaLnBrk="0" fontAlgn="base" hangingPunct="0">
                  <a:spcBef>
                    <a:spcPct val="20000"/>
                  </a:spcBef>
                  <a:spcAft>
                    <a:spcPct val="0"/>
                  </a:spcAft>
                  <a:buChar char="»"/>
                  <a:defRPr sz="2700">
                    <a:solidFill>
                      <a:schemeClr val="tx1"/>
                    </a:solidFill>
                    <a:latin typeface="Arial" pitchFamily="34" charset="0"/>
                  </a:defRPr>
                </a:lvl8pPr>
                <a:lvl9pPr marL="4568825" indent="-304800" defTabSz="9128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912813" eaLnBrk="1" fontAlgn="auto" latinLnBrk="0" hangingPunct="1">
                  <a:lnSpc>
                    <a:spcPct val="100000"/>
                  </a:lnSpc>
                  <a:spcBef>
                    <a:spcPct val="0"/>
                  </a:spcBef>
                  <a:spcAft>
                    <a:spcPts val="0"/>
                  </a:spcAft>
                  <a:buClrTx/>
                  <a:buSzTx/>
                  <a:buFontTx/>
                  <a:buNone/>
                  <a:tabLst/>
                  <a:defRPr/>
                </a:pPr>
                <a:endParaRPr kumimoji="0" lang="en-CA" altLang="en-US" sz="7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63" name="Line 1227">
                <a:extLst>
                  <a:ext uri="{FF2B5EF4-FFF2-40B4-BE49-F238E27FC236}">
                    <a16:creationId xmlns:a16="http://schemas.microsoft.com/office/drawing/2014/main" id="{EE9F1945-0D51-473B-81FE-683C1249B631}"/>
                  </a:ext>
                </a:extLst>
              </p:cNvPr>
              <p:cNvSpPr>
                <a:spLocks noChangeShapeType="1"/>
              </p:cNvSpPr>
              <p:nvPr/>
            </p:nvSpPr>
            <p:spPr bwMode="auto">
              <a:xfrm rot="16200000" flipH="1">
                <a:off x="6994099" y="1861656"/>
                <a:ext cx="0" cy="58258"/>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64" name="Line 1228">
                <a:extLst>
                  <a:ext uri="{FF2B5EF4-FFF2-40B4-BE49-F238E27FC236}">
                    <a16:creationId xmlns:a16="http://schemas.microsoft.com/office/drawing/2014/main" id="{EB71B6E4-E4EF-49D4-B491-5BC685F20561}"/>
                  </a:ext>
                </a:extLst>
              </p:cNvPr>
              <p:cNvSpPr>
                <a:spLocks noChangeShapeType="1"/>
              </p:cNvSpPr>
              <p:nvPr/>
            </p:nvSpPr>
            <p:spPr bwMode="auto">
              <a:xfrm rot="16200000" flipH="1">
                <a:off x="6961174" y="1923711"/>
                <a:ext cx="65849"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65" name="Arc 1229">
                <a:extLst>
                  <a:ext uri="{FF2B5EF4-FFF2-40B4-BE49-F238E27FC236}">
                    <a16:creationId xmlns:a16="http://schemas.microsoft.com/office/drawing/2014/main" id="{8B0A5E2F-D25C-4670-BA7A-A21AEB3A2AA6}"/>
                  </a:ext>
                </a:extLst>
              </p:cNvPr>
              <p:cNvSpPr>
                <a:spLocks/>
              </p:cNvSpPr>
              <p:nvPr/>
            </p:nvSpPr>
            <p:spPr bwMode="auto">
              <a:xfrm rot="16200000" flipV="1">
                <a:off x="6998416" y="1865327"/>
                <a:ext cx="21788" cy="29129"/>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66" name="Arc 1230">
                <a:extLst>
                  <a:ext uri="{FF2B5EF4-FFF2-40B4-BE49-F238E27FC236}">
                    <a16:creationId xmlns:a16="http://schemas.microsoft.com/office/drawing/2014/main" id="{897E60DC-E1FD-4275-96CD-A9377C86BF8E}"/>
                  </a:ext>
                </a:extLst>
              </p:cNvPr>
              <p:cNvSpPr>
                <a:spLocks/>
              </p:cNvSpPr>
              <p:nvPr/>
            </p:nvSpPr>
            <p:spPr bwMode="auto">
              <a:xfrm rot="16200000">
                <a:off x="6968965" y="1865003"/>
                <a:ext cx="21788" cy="29777"/>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67" name="AutoShape 1238">
                <a:extLst>
                  <a:ext uri="{FF2B5EF4-FFF2-40B4-BE49-F238E27FC236}">
                    <a16:creationId xmlns:a16="http://schemas.microsoft.com/office/drawing/2014/main" id="{01978497-8EC9-4DAB-BBF6-CD33962E3271}"/>
                  </a:ext>
                </a:extLst>
              </p:cNvPr>
              <p:cNvSpPr>
                <a:spLocks noChangeArrowheads="1"/>
              </p:cNvSpPr>
              <p:nvPr/>
            </p:nvSpPr>
            <p:spPr bwMode="auto">
              <a:xfrm>
                <a:off x="6119141" y="1189899"/>
                <a:ext cx="156215" cy="231747"/>
              </a:xfrm>
              <a:prstGeom prst="flowChartCollate">
                <a:avLst/>
              </a:prstGeom>
              <a:solidFill>
                <a:srgbClr val="4BACC6">
                  <a:lumMod val="60000"/>
                  <a:lumOff val="40000"/>
                </a:srgbClr>
              </a:solid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68" name="Line 1241">
                <a:extLst>
                  <a:ext uri="{FF2B5EF4-FFF2-40B4-BE49-F238E27FC236}">
                    <a16:creationId xmlns:a16="http://schemas.microsoft.com/office/drawing/2014/main" id="{0C0DCE0A-2DAC-4F8F-8E9A-712606BCBD79}"/>
                  </a:ext>
                </a:extLst>
              </p:cNvPr>
              <p:cNvSpPr>
                <a:spLocks noChangeShapeType="1"/>
              </p:cNvSpPr>
              <p:nvPr/>
            </p:nvSpPr>
            <p:spPr bwMode="auto">
              <a:xfrm>
                <a:off x="6079659" y="1251699"/>
                <a:ext cx="0" cy="109865"/>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69" name="Arc 1243">
                <a:extLst>
                  <a:ext uri="{FF2B5EF4-FFF2-40B4-BE49-F238E27FC236}">
                    <a16:creationId xmlns:a16="http://schemas.microsoft.com/office/drawing/2014/main" id="{9E887DD5-60E5-47E8-92EA-35E4305C0E3D}"/>
                  </a:ext>
                </a:extLst>
              </p:cNvPr>
              <p:cNvSpPr>
                <a:spLocks/>
              </p:cNvSpPr>
              <p:nvPr/>
            </p:nvSpPr>
            <p:spPr bwMode="auto">
              <a:xfrm flipH="1" flipV="1">
                <a:off x="6028160" y="1306752"/>
                <a:ext cx="44632" cy="548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70" name="Arc 1244">
                <a:extLst>
                  <a:ext uri="{FF2B5EF4-FFF2-40B4-BE49-F238E27FC236}">
                    <a16:creationId xmlns:a16="http://schemas.microsoft.com/office/drawing/2014/main" id="{39E12133-4CBB-4DE3-87DA-AB43FCCCC10C}"/>
                  </a:ext>
                </a:extLst>
              </p:cNvPr>
              <p:cNvSpPr>
                <a:spLocks/>
              </p:cNvSpPr>
              <p:nvPr/>
            </p:nvSpPr>
            <p:spPr bwMode="auto">
              <a:xfrm flipH="1">
                <a:off x="6028160" y="1249982"/>
                <a:ext cx="44632" cy="5677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71" name="Line 1245">
                <a:extLst>
                  <a:ext uri="{FF2B5EF4-FFF2-40B4-BE49-F238E27FC236}">
                    <a16:creationId xmlns:a16="http://schemas.microsoft.com/office/drawing/2014/main" id="{565D3BD7-327D-42EB-9CB9-5FF2FD6621EE}"/>
                  </a:ext>
                </a:extLst>
              </p:cNvPr>
              <p:cNvSpPr>
                <a:spLocks noChangeShapeType="1"/>
              </p:cNvSpPr>
              <p:nvPr/>
            </p:nvSpPr>
            <p:spPr bwMode="auto">
              <a:xfrm flipH="1">
                <a:off x="6079659" y="1306631"/>
                <a:ext cx="116731"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72" name="AutoShape 1247">
                <a:extLst>
                  <a:ext uri="{FF2B5EF4-FFF2-40B4-BE49-F238E27FC236}">
                    <a16:creationId xmlns:a16="http://schemas.microsoft.com/office/drawing/2014/main" id="{E797D4BD-DECA-4EDA-84E4-6AA95276B576}"/>
                  </a:ext>
                </a:extLst>
              </p:cNvPr>
              <p:cNvSpPr>
                <a:spLocks noChangeArrowheads="1"/>
              </p:cNvSpPr>
              <p:nvPr/>
            </p:nvSpPr>
            <p:spPr bwMode="auto">
              <a:xfrm>
                <a:off x="6468788" y="1189899"/>
                <a:ext cx="155478" cy="233035"/>
              </a:xfrm>
              <a:prstGeom prst="flowChartCollate">
                <a:avLst/>
              </a:prstGeom>
              <a:solidFill>
                <a:srgbClr val="4BACC6">
                  <a:lumMod val="60000"/>
                  <a:lumOff val="40000"/>
                </a:srgbClr>
              </a:solid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73" name="Line 1249">
                <a:extLst>
                  <a:ext uri="{FF2B5EF4-FFF2-40B4-BE49-F238E27FC236}">
                    <a16:creationId xmlns:a16="http://schemas.microsoft.com/office/drawing/2014/main" id="{53E027FE-6E45-410A-B41D-E47478829292}"/>
                  </a:ext>
                </a:extLst>
              </p:cNvPr>
              <p:cNvSpPr>
                <a:spLocks noChangeShapeType="1"/>
              </p:cNvSpPr>
              <p:nvPr/>
            </p:nvSpPr>
            <p:spPr bwMode="auto">
              <a:xfrm flipH="1">
                <a:off x="6431198" y="1306418"/>
                <a:ext cx="116182"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74" name="Rectangle 1251">
                <a:extLst>
                  <a:ext uri="{FF2B5EF4-FFF2-40B4-BE49-F238E27FC236}">
                    <a16:creationId xmlns:a16="http://schemas.microsoft.com/office/drawing/2014/main" id="{1E1D4EC4-59D7-4897-9B1A-53F7843B57E4}"/>
                  </a:ext>
                </a:extLst>
              </p:cNvPr>
              <p:cNvSpPr>
                <a:spLocks noChangeArrowheads="1"/>
              </p:cNvSpPr>
              <p:nvPr/>
            </p:nvSpPr>
            <p:spPr bwMode="auto">
              <a:xfrm>
                <a:off x="6352606" y="1267007"/>
                <a:ext cx="39297" cy="78821"/>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75" name="Rectangle 1252">
                <a:extLst>
                  <a:ext uri="{FF2B5EF4-FFF2-40B4-BE49-F238E27FC236}">
                    <a16:creationId xmlns:a16="http://schemas.microsoft.com/office/drawing/2014/main" id="{2DFD0935-4458-4259-8565-9634BB062E2E}"/>
                  </a:ext>
                </a:extLst>
              </p:cNvPr>
              <p:cNvSpPr>
                <a:spLocks noChangeArrowheads="1"/>
              </p:cNvSpPr>
              <p:nvPr/>
            </p:nvSpPr>
            <p:spPr bwMode="auto">
              <a:xfrm>
                <a:off x="6391903" y="1267007"/>
                <a:ext cx="39297" cy="78821"/>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76" name="AutoShape 1257">
                <a:extLst>
                  <a:ext uri="{FF2B5EF4-FFF2-40B4-BE49-F238E27FC236}">
                    <a16:creationId xmlns:a16="http://schemas.microsoft.com/office/drawing/2014/main" id="{5E2BB38D-1DCC-4CEB-B2E6-92F2D79766CB}"/>
                  </a:ext>
                </a:extLst>
              </p:cNvPr>
              <p:cNvSpPr>
                <a:spLocks noChangeArrowheads="1"/>
              </p:cNvSpPr>
              <p:nvPr/>
            </p:nvSpPr>
            <p:spPr bwMode="auto">
              <a:xfrm rot="10800000">
                <a:off x="6741428" y="1189899"/>
                <a:ext cx="156215" cy="231747"/>
              </a:xfrm>
              <a:prstGeom prst="flowChartCollate">
                <a:avLst/>
              </a:prstGeom>
              <a:solidFill>
                <a:srgbClr val="4BACC6">
                  <a:lumMod val="60000"/>
                  <a:lumOff val="40000"/>
                </a:srgbClr>
              </a:solidFill>
              <a:ln w="9525">
                <a:solidFill>
                  <a:sysClr val="windowText" lastClr="000000"/>
                </a:solidFill>
                <a:miter lim="800000"/>
                <a:headEnd/>
                <a:tailEnd/>
              </a:ln>
            </p:spPr>
            <p:txBody>
              <a:bodyPr rot="10800000"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77" name="Line 1260">
                <a:extLst>
                  <a:ext uri="{FF2B5EF4-FFF2-40B4-BE49-F238E27FC236}">
                    <a16:creationId xmlns:a16="http://schemas.microsoft.com/office/drawing/2014/main" id="{30E3595C-09C1-41B9-90A8-F5D6319E6E3F}"/>
                  </a:ext>
                </a:extLst>
              </p:cNvPr>
              <p:cNvSpPr>
                <a:spLocks noChangeShapeType="1"/>
              </p:cNvSpPr>
              <p:nvPr/>
            </p:nvSpPr>
            <p:spPr bwMode="auto">
              <a:xfrm rot="10800000">
                <a:off x="6937126" y="1249982"/>
                <a:ext cx="0" cy="109865"/>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78" name="Arc 1262">
                <a:extLst>
                  <a:ext uri="{FF2B5EF4-FFF2-40B4-BE49-F238E27FC236}">
                    <a16:creationId xmlns:a16="http://schemas.microsoft.com/office/drawing/2014/main" id="{40074B95-B512-461E-8BD0-155FEDAB1C51}"/>
                  </a:ext>
                </a:extLst>
              </p:cNvPr>
              <p:cNvSpPr>
                <a:spLocks/>
              </p:cNvSpPr>
              <p:nvPr/>
            </p:nvSpPr>
            <p:spPr bwMode="auto">
              <a:xfrm rot="10800000" flipH="1" flipV="1">
                <a:off x="6943992" y="1249982"/>
                <a:ext cx="44632" cy="548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79" name="Arc 1263">
                <a:extLst>
                  <a:ext uri="{FF2B5EF4-FFF2-40B4-BE49-F238E27FC236}">
                    <a16:creationId xmlns:a16="http://schemas.microsoft.com/office/drawing/2014/main" id="{29BEB941-D7D4-4172-8E83-C9713CDE63EE}"/>
                  </a:ext>
                </a:extLst>
              </p:cNvPr>
              <p:cNvSpPr>
                <a:spLocks/>
              </p:cNvSpPr>
              <p:nvPr/>
            </p:nvSpPr>
            <p:spPr bwMode="auto">
              <a:xfrm rot="10800000" flipH="1">
                <a:off x="6943992" y="1304794"/>
                <a:ext cx="44632" cy="5677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80" name="Line 1264">
                <a:extLst>
                  <a:ext uri="{FF2B5EF4-FFF2-40B4-BE49-F238E27FC236}">
                    <a16:creationId xmlns:a16="http://schemas.microsoft.com/office/drawing/2014/main" id="{DE47F963-A094-4AB4-A34E-DC9832F08E30}"/>
                  </a:ext>
                </a:extLst>
              </p:cNvPr>
              <p:cNvSpPr>
                <a:spLocks noChangeShapeType="1"/>
              </p:cNvSpPr>
              <p:nvPr/>
            </p:nvSpPr>
            <p:spPr bwMode="auto">
              <a:xfrm rot="10800000" flipH="1">
                <a:off x="6820394" y="1304914"/>
                <a:ext cx="116731"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81" name="Rectangle 1219">
                <a:extLst>
                  <a:ext uri="{FF2B5EF4-FFF2-40B4-BE49-F238E27FC236}">
                    <a16:creationId xmlns:a16="http://schemas.microsoft.com/office/drawing/2014/main" id="{3283603F-02F3-435C-8364-A093F45F3A77}"/>
                  </a:ext>
                </a:extLst>
              </p:cNvPr>
              <p:cNvSpPr>
                <a:spLocks noChangeArrowheads="1"/>
              </p:cNvSpPr>
              <p:nvPr/>
            </p:nvSpPr>
            <p:spPr bwMode="auto">
              <a:xfrm>
                <a:off x="6089958" y="1713856"/>
                <a:ext cx="534308" cy="127461"/>
              </a:xfrm>
              <a:prstGeom prst="rect">
                <a:avLst/>
              </a:prstGeom>
              <a:noFill/>
              <a:ln w="9525">
                <a:solidFill>
                  <a:sysClr val="windowText" lastClr="000000"/>
                </a:solidFill>
                <a:miter lim="800000"/>
                <a:headEnd/>
                <a:tailEnd/>
              </a:ln>
              <a:extLst>
                <a:ext uri="{909E8E84-426E-40DD-AFC4-6F175D3DCCD1}">
                  <a14:hiddenFill xmlns:a14="http://schemas.microsoft.com/office/drawing/2010/main">
                    <a:solidFill>
                      <a:srgbClr val="FFFFFF"/>
                    </a:solidFill>
                  </a14:hiddenFill>
                </a:ext>
              </a:extLst>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82" name="Rectangle 1220">
                <a:extLst>
                  <a:ext uri="{FF2B5EF4-FFF2-40B4-BE49-F238E27FC236}">
                    <a16:creationId xmlns:a16="http://schemas.microsoft.com/office/drawing/2014/main" id="{9DC61CC6-AECB-4A8D-8CFC-BC41B480DFD1}"/>
                  </a:ext>
                </a:extLst>
              </p:cNvPr>
              <p:cNvSpPr>
                <a:spLocks noChangeArrowheads="1"/>
              </p:cNvSpPr>
              <p:nvPr/>
            </p:nvSpPr>
            <p:spPr bwMode="auto">
              <a:xfrm>
                <a:off x="6089958" y="1841317"/>
                <a:ext cx="534308" cy="145486"/>
              </a:xfrm>
              <a:prstGeom prst="rect">
                <a:avLst/>
              </a:prstGeom>
              <a:solidFill>
                <a:srgbClr val="4F81BD">
                  <a:lumMod val="60000"/>
                  <a:lumOff val="40000"/>
                </a:srgbClr>
              </a:solid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83" name="Line 1231">
                <a:extLst>
                  <a:ext uri="{FF2B5EF4-FFF2-40B4-BE49-F238E27FC236}">
                    <a16:creationId xmlns:a16="http://schemas.microsoft.com/office/drawing/2014/main" id="{4637404D-EB6D-4C1C-9197-BD28C9458585}"/>
                  </a:ext>
                </a:extLst>
              </p:cNvPr>
              <p:cNvSpPr>
                <a:spLocks noChangeShapeType="1"/>
              </p:cNvSpPr>
              <p:nvPr/>
            </p:nvSpPr>
            <p:spPr bwMode="auto">
              <a:xfrm flipH="1">
                <a:off x="6624267" y="1946891"/>
                <a:ext cx="77249"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84" name="Line 1235">
                <a:extLst>
                  <a:ext uri="{FF2B5EF4-FFF2-40B4-BE49-F238E27FC236}">
                    <a16:creationId xmlns:a16="http://schemas.microsoft.com/office/drawing/2014/main" id="{5BE0AA5D-2E6F-4043-B3F7-6BFE56BC7DA9}"/>
                  </a:ext>
                </a:extLst>
              </p:cNvPr>
              <p:cNvSpPr>
                <a:spLocks noChangeShapeType="1"/>
              </p:cNvSpPr>
              <p:nvPr/>
            </p:nvSpPr>
            <p:spPr bwMode="auto">
              <a:xfrm flipH="1">
                <a:off x="6701515" y="1791105"/>
                <a:ext cx="78537"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85" name="Line 1236">
                <a:extLst>
                  <a:ext uri="{FF2B5EF4-FFF2-40B4-BE49-F238E27FC236}">
                    <a16:creationId xmlns:a16="http://schemas.microsoft.com/office/drawing/2014/main" id="{235C98DB-AE8D-4FCE-93C5-B1EFEAE572BB}"/>
                  </a:ext>
                </a:extLst>
              </p:cNvPr>
              <p:cNvSpPr>
                <a:spLocks noChangeShapeType="1"/>
              </p:cNvSpPr>
              <p:nvPr/>
            </p:nvSpPr>
            <p:spPr bwMode="auto">
              <a:xfrm flipH="1">
                <a:off x="7051713" y="1946891"/>
                <a:ext cx="78537"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86" name="Line 1254">
                <a:extLst>
                  <a:ext uri="{FF2B5EF4-FFF2-40B4-BE49-F238E27FC236}">
                    <a16:creationId xmlns:a16="http://schemas.microsoft.com/office/drawing/2014/main" id="{BFE63290-6323-4235-8A93-D35F8AD2DA0A}"/>
                  </a:ext>
                </a:extLst>
              </p:cNvPr>
              <p:cNvSpPr>
                <a:spLocks noChangeShapeType="1"/>
              </p:cNvSpPr>
              <p:nvPr/>
            </p:nvSpPr>
            <p:spPr bwMode="auto">
              <a:xfrm>
                <a:off x="6701515" y="1791105"/>
                <a:ext cx="0" cy="155786"/>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87" name="Line 1255">
                <a:extLst>
                  <a:ext uri="{FF2B5EF4-FFF2-40B4-BE49-F238E27FC236}">
                    <a16:creationId xmlns:a16="http://schemas.microsoft.com/office/drawing/2014/main" id="{10F57BFB-4A59-4EE7-881B-CB019DC31D91}"/>
                  </a:ext>
                </a:extLst>
              </p:cNvPr>
              <p:cNvSpPr>
                <a:spLocks noChangeShapeType="1"/>
              </p:cNvSpPr>
              <p:nvPr/>
            </p:nvSpPr>
            <p:spPr bwMode="auto">
              <a:xfrm>
                <a:off x="7130248" y="1946891"/>
                <a:ext cx="0" cy="117162"/>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88" name="Line 1266">
                <a:extLst>
                  <a:ext uri="{FF2B5EF4-FFF2-40B4-BE49-F238E27FC236}">
                    <a16:creationId xmlns:a16="http://schemas.microsoft.com/office/drawing/2014/main" id="{3C27E297-78CC-4DA9-914E-1AE8AD157D6F}"/>
                  </a:ext>
                </a:extLst>
              </p:cNvPr>
              <p:cNvSpPr>
                <a:spLocks noChangeShapeType="1"/>
              </p:cNvSpPr>
              <p:nvPr/>
            </p:nvSpPr>
            <p:spPr bwMode="auto">
              <a:xfrm flipH="1">
                <a:off x="6857302" y="1946891"/>
                <a:ext cx="77249"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89" name="Line 1267">
                <a:extLst>
                  <a:ext uri="{FF2B5EF4-FFF2-40B4-BE49-F238E27FC236}">
                    <a16:creationId xmlns:a16="http://schemas.microsoft.com/office/drawing/2014/main" id="{904AA947-30C4-4294-835F-2FAF374A4F60}"/>
                  </a:ext>
                </a:extLst>
              </p:cNvPr>
              <p:cNvSpPr>
                <a:spLocks noChangeShapeType="1"/>
              </p:cNvSpPr>
              <p:nvPr/>
            </p:nvSpPr>
            <p:spPr bwMode="auto">
              <a:xfrm>
                <a:off x="6818677" y="1986804"/>
                <a:ext cx="0" cy="77249"/>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90" name="AutoShape 133">
                <a:extLst>
                  <a:ext uri="{FF2B5EF4-FFF2-40B4-BE49-F238E27FC236}">
                    <a16:creationId xmlns:a16="http://schemas.microsoft.com/office/drawing/2014/main" id="{C4A28CA3-1AC6-4DA4-B5B7-9BC52D764E9C}"/>
                  </a:ext>
                </a:extLst>
              </p:cNvPr>
              <p:cNvSpPr>
                <a:spLocks noChangeArrowheads="1"/>
              </p:cNvSpPr>
              <p:nvPr/>
            </p:nvSpPr>
            <p:spPr bwMode="auto">
              <a:xfrm rot="16200000" flipH="1">
                <a:off x="6258939" y="2215006"/>
                <a:ext cx="58586" cy="117162"/>
              </a:xfrm>
              <a:prstGeom prst="flowChartCollate">
                <a:avLst/>
              </a:prstGeom>
              <a:solidFill>
                <a:srgbClr val="4BACC6">
                  <a:lumMod val="60000"/>
                  <a:lumOff val="40000"/>
                </a:srgbClr>
              </a:solidFill>
              <a:ln w="9525">
                <a:solidFill>
                  <a:sysClr val="windowText" lastClr="000000"/>
                </a:solidFill>
                <a:miter lim="800000"/>
                <a:headEnd/>
                <a:tailEnd/>
              </a:ln>
            </p:spPr>
            <p:txBody>
              <a:bodyPr rot="10800000" wrap="none" lIns="91427" tIns="45713" rIns="91427" bIns="45713" anchor="ctr"/>
              <a:lstStyle>
                <a:lvl1pPr defTabSz="912813" eaLnBrk="0" hangingPunct="0">
                  <a:spcBef>
                    <a:spcPct val="20000"/>
                  </a:spcBef>
                  <a:buChar char="•"/>
                  <a:defRPr sz="4300">
                    <a:solidFill>
                      <a:schemeClr val="tx1"/>
                    </a:solidFill>
                    <a:latin typeface="Arial" pitchFamily="34" charset="0"/>
                  </a:defRPr>
                </a:lvl1pPr>
                <a:lvl2pPr marL="989013" indent="-379413" defTabSz="912813" eaLnBrk="0" hangingPunct="0">
                  <a:spcBef>
                    <a:spcPct val="20000"/>
                  </a:spcBef>
                  <a:buChar char="–"/>
                  <a:defRPr sz="3700">
                    <a:solidFill>
                      <a:schemeClr val="tx1"/>
                    </a:solidFill>
                    <a:latin typeface="Arial" pitchFamily="34" charset="0"/>
                  </a:defRPr>
                </a:lvl2pPr>
                <a:lvl3pPr marL="1522413" indent="-304800" defTabSz="912813" eaLnBrk="0" hangingPunct="0">
                  <a:spcBef>
                    <a:spcPct val="20000"/>
                  </a:spcBef>
                  <a:buChar char="•"/>
                  <a:defRPr sz="3200">
                    <a:solidFill>
                      <a:schemeClr val="tx1"/>
                    </a:solidFill>
                    <a:latin typeface="Arial" pitchFamily="34" charset="0"/>
                  </a:defRPr>
                </a:lvl3pPr>
                <a:lvl4pPr marL="2132013" indent="-304800" defTabSz="912813" eaLnBrk="0" hangingPunct="0">
                  <a:spcBef>
                    <a:spcPct val="20000"/>
                  </a:spcBef>
                  <a:buChar char="–"/>
                  <a:defRPr sz="2700">
                    <a:solidFill>
                      <a:schemeClr val="tx1"/>
                    </a:solidFill>
                    <a:latin typeface="Arial" pitchFamily="34" charset="0"/>
                  </a:defRPr>
                </a:lvl4pPr>
                <a:lvl5pPr marL="2740025" indent="-304800" defTabSz="912813" eaLnBrk="0" hangingPunct="0">
                  <a:spcBef>
                    <a:spcPct val="20000"/>
                  </a:spcBef>
                  <a:buChar char="»"/>
                  <a:defRPr sz="2700">
                    <a:solidFill>
                      <a:schemeClr val="tx1"/>
                    </a:solidFill>
                    <a:latin typeface="Arial" pitchFamily="34" charset="0"/>
                  </a:defRPr>
                </a:lvl5pPr>
                <a:lvl6pPr marL="3197225" indent="-304800" defTabSz="912813" eaLnBrk="0" fontAlgn="base" hangingPunct="0">
                  <a:spcBef>
                    <a:spcPct val="20000"/>
                  </a:spcBef>
                  <a:spcAft>
                    <a:spcPct val="0"/>
                  </a:spcAft>
                  <a:buChar char="»"/>
                  <a:defRPr sz="2700">
                    <a:solidFill>
                      <a:schemeClr val="tx1"/>
                    </a:solidFill>
                    <a:latin typeface="Arial" pitchFamily="34" charset="0"/>
                  </a:defRPr>
                </a:lvl6pPr>
                <a:lvl7pPr marL="3654425" indent="-304800" defTabSz="912813" eaLnBrk="0" fontAlgn="base" hangingPunct="0">
                  <a:spcBef>
                    <a:spcPct val="20000"/>
                  </a:spcBef>
                  <a:spcAft>
                    <a:spcPct val="0"/>
                  </a:spcAft>
                  <a:buChar char="»"/>
                  <a:defRPr sz="2700">
                    <a:solidFill>
                      <a:schemeClr val="tx1"/>
                    </a:solidFill>
                    <a:latin typeface="Arial" pitchFamily="34" charset="0"/>
                  </a:defRPr>
                </a:lvl7pPr>
                <a:lvl8pPr marL="4111625" indent="-304800" defTabSz="912813" eaLnBrk="0" fontAlgn="base" hangingPunct="0">
                  <a:spcBef>
                    <a:spcPct val="20000"/>
                  </a:spcBef>
                  <a:spcAft>
                    <a:spcPct val="0"/>
                  </a:spcAft>
                  <a:buChar char="»"/>
                  <a:defRPr sz="2700">
                    <a:solidFill>
                      <a:schemeClr val="tx1"/>
                    </a:solidFill>
                    <a:latin typeface="Arial" pitchFamily="34" charset="0"/>
                  </a:defRPr>
                </a:lvl8pPr>
                <a:lvl9pPr marL="4568825" indent="-304800" defTabSz="9128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912813" eaLnBrk="1" fontAlgn="auto" latinLnBrk="0" hangingPunct="1">
                  <a:lnSpc>
                    <a:spcPct val="100000"/>
                  </a:lnSpc>
                  <a:spcBef>
                    <a:spcPct val="0"/>
                  </a:spcBef>
                  <a:spcAft>
                    <a:spcPts val="0"/>
                  </a:spcAft>
                  <a:buClrTx/>
                  <a:buSzTx/>
                  <a:buFontTx/>
                  <a:buNone/>
                  <a:tabLst/>
                  <a:defRPr/>
                </a:pPr>
                <a:endParaRPr kumimoji="0" lang="en-CA" altLang="en-US" sz="7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91" name="Line 380">
                <a:extLst>
                  <a:ext uri="{FF2B5EF4-FFF2-40B4-BE49-F238E27FC236}">
                    <a16:creationId xmlns:a16="http://schemas.microsoft.com/office/drawing/2014/main" id="{228BF2D9-CE3B-4DE0-A2C8-0B9213D15424}"/>
                  </a:ext>
                </a:extLst>
              </p:cNvPr>
              <p:cNvSpPr>
                <a:spLocks noChangeShapeType="1"/>
              </p:cNvSpPr>
              <p:nvPr/>
            </p:nvSpPr>
            <p:spPr bwMode="auto">
              <a:xfrm rot="16200000" flipH="1">
                <a:off x="6288557" y="2182241"/>
                <a:ext cx="0" cy="58258"/>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92" name="Line 381">
                <a:extLst>
                  <a:ext uri="{FF2B5EF4-FFF2-40B4-BE49-F238E27FC236}">
                    <a16:creationId xmlns:a16="http://schemas.microsoft.com/office/drawing/2014/main" id="{D0E06CF6-29F8-4E7C-ACC8-BF812D359643}"/>
                  </a:ext>
                </a:extLst>
              </p:cNvPr>
              <p:cNvSpPr>
                <a:spLocks noChangeShapeType="1"/>
              </p:cNvSpPr>
              <p:nvPr/>
            </p:nvSpPr>
            <p:spPr bwMode="auto">
              <a:xfrm rot="16200000" flipH="1">
                <a:off x="6255632" y="2244296"/>
                <a:ext cx="65849"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93" name="Arc 382">
                <a:extLst>
                  <a:ext uri="{FF2B5EF4-FFF2-40B4-BE49-F238E27FC236}">
                    <a16:creationId xmlns:a16="http://schemas.microsoft.com/office/drawing/2014/main" id="{C4D223F6-8131-4CFA-9DDD-6C6BA5846455}"/>
                  </a:ext>
                </a:extLst>
              </p:cNvPr>
              <p:cNvSpPr>
                <a:spLocks/>
              </p:cNvSpPr>
              <p:nvPr/>
            </p:nvSpPr>
            <p:spPr bwMode="auto">
              <a:xfrm rot="16200000" flipV="1">
                <a:off x="6292874" y="2185911"/>
                <a:ext cx="21788" cy="29129"/>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94" name="Arc 383">
                <a:extLst>
                  <a:ext uri="{FF2B5EF4-FFF2-40B4-BE49-F238E27FC236}">
                    <a16:creationId xmlns:a16="http://schemas.microsoft.com/office/drawing/2014/main" id="{718B07A5-78A7-4647-A34E-74514FCBD60F}"/>
                  </a:ext>
                </a:extLst>
              </p:cNvPr>
              <p:cNvSpPr>
                <a:spLocks/>
              </p:cNvSpPr>
              <p:nvPr/>
            </p:nvSpPr>
            <p:spPr bwMode="auto">
              <a:xfrm rot="16200000">
                <a:off x="6263421" y="2185588"/>
                <a:ext cx="21788" cy="29777"/>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95" name="Line 393">
                <a:extLst>
                  <a:ext uri="{FF2B5EF4-FFF2-40B4-BE49-F238E27FC236}">
                    <a16:creationId xmlns:a16="http://schemas.microsoft.com/office/drawing/2014/main" id="{27C1729B-A81F-4C88-88DE-869358DFE50E}"/>
                  </a:ext>
                </a:extLst>
              </p:cNvPr>
              <p:cNvSpPr>
                <a:spLocks noChangeShapeType="1"/>
              </p:cNvSpPr>
              <p:nvPr/>
            </p:nvSpPr>
            <p:spPr bwMode="auto">
              <a:xfrm flipH="1">
                <a:off x="6346169" y="2277775"/>
                <a:ext cx="78537"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96" name="Line 393">
                <a:extLst>
                  <a:ext uri="{FF2B5EF4-FFF2-40B4-BE49-F238E27FC236}">
                    <a16:creationId xmlns:a16="http://schemas.microsoft.com/office/drawing/2014/main" id="{B0A71C92-D10D-4FB0-95C6-8AAA6A7976E1}"/>
                  </a:ext>
                </a:extLst>
              </p:cNvPr>
              <p:cNvSpPr>
                <a:spLocks noChangeShapeType="1"/>
              </p:cNvSpPr>
              <p:nvPr/>
            </p:nvSpPr>
            <p:spPr bwMode="auto">
              <a:xfrm flipH="1">
                <a:off x="6141458" y="2277775"/>
                <a:ext cx="78537"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97" name="Line 558">
                <a:extLst>
                  <a:ext uri="{FF2B5EF4-FFF2-40B4-BE49-F238E27FC236}">
                    <a16:creationId xmlns:a16="http://schemas.microsoft.com/office/drawing/2014/main" id="{60DA4C16-84E3-4429-BAB7-EA27CA0A1F44}"/>
                  </a:ext>
                </a:extLst>
              </p:cNvPr>
              <p:cNvSpPr>
                <a:spLocks noChangeShapeType="1"/>
              </p:cNvSpPr>
              <p:nvPr/>
            </p:nvSpPr>
            <p:spPr bwMode="auto">
              <a:xfrm>
                <a:off x="6141458" y="1985515"/>
                <a:ext cx="0" cy="292259"/>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98" name="Rectangle 1170">
                <a:extLst>
                  <a:ext uri="{FF2B5EF4-FFF2-40B4-BE49-F238E27FC236}">
                    <a16:creationId xmlns:a16="http://schemas.microsoft.com/office/drawing/2014/main" id="{92D2BDF2-A0CF-48AE-807D-A8FD862898A8}"/>
                  </a:ext>
                </a:extLst>
              </p:cNvPr>
              <p:cNvSpPr>
                <a:spLocks noChangeArrowheads="1"/>
              </p:cNvSpPr>
              <p:nvPr/>
            </p:nvSpPr>
            <p:spPr bwMode="auto">
              <a:xfrm>
                <a:off x="4786724" y="2064052"/>
                <a:ext cx="730006" cy="164799"/>
              </a:xfrm>
              <a:prstGeom prst="rect">
                <a:avLst/>
              </a:prstGeom>
              <a:noFill/>
              <a:ln w="9525">
                <a:solidFill>
                  <a:sysClr val="windowText" lastClr="000000"/>
                </a:solidFill>
                <a:miter lim="800000"/>
                <a:headEnd/>
                <a:tailEnd/>
              </a:ln>
              <a:extLst>
                <a:ext uri="{909E8E84-426E-40DD-AFC4-6F175D3DCCD1}">
                  <a14:hiddenFill xmlns:a14="http://schemas.microsoft.com/office/drawing/2010/main">
                    <a:solidFill>
                      <a:srgbClr val="FFFFFF"/>
                    </a:solidFill>
                  </a14:hiddenFill>
                </a:ext>
              </a:extLst>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99" name="Rectangle 1171">
                <a:extLst>
                  <a:ext uri="{FF2B5EF4-FFF2-40B4-BE49-F238E27FC236}">
                    <a16:creationId xmlns:a16="http://schemas.microsoft.com/office/drawing/2014/main" id="{B2F17C00-6FD6-44CE-A361-3CF40E883074}"/>
                  </a:ext>
                </a:extLst>
              </p:cNvPr>
              <p:cNvSpPr>
                <a:spLocks noChangeArrowheads="1"/>
              </p:cNvSpPr>
              <p:nvPr/>
            </p:nvSpPr>
            <p:spPr bwMode="auto">
              <a:xfrm>
                <a:off x="4786724" y="2228850"/>
                <a:ext cx="730006" cy="97849"/>
              </a:xfrm>
              <a:prstGeom prst="rect">
                <a:avLst/>
              </a:prstGeom>
              <a:solidFill>
                <a:srgbClr val="4F81BD">
                  <a:lumMod val="60000"/>
                  <a:lumOff val="40000"/>
                </a:srgbClr>
              </a:solid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00" name="AutoShape 133">
                <a:extLst>
                  <a:ext uri="{FF2B5EF4-FFF2-40B4-BE49-F238E27FC236}">
                    <a16:creationId xmlns:a16="http://schemas.microsoft.com/office/drawing/2014/main" id="{59E5AE22-C689-4290-9073-AB345C646DE8}"/>
                  </a:ext>
                </a:extLst>
              </p:cNvPr>
              <p:cNvSpPr>
                <a:spLocks noChangeArrowheads="1"/>
              </p:cNvSpPr>
              <p:nvPr/>
            </p:nvSpPr>
            <p:spPr bwMode="auto">
              <a:xfrm rot="16200000" flipH="1">
                <a:off x="5321350" y="1894423"/>
                <a:ext cx="58586" cy="117162"/>
              </a:xfrm>
              <a:prstGeom prst="flowChartCollate">
                <a:avLst/>
              </a:prstGeom>
              <a:solidFill>
                <a:srgbClr val="4BACC6">
                  <a:lumMod val="60000"/>
                  <a:lumOff val="40000"/>
                </a:srgbClr>
              </a:solidFill>
              <a:ln w="9525">
                <a:solidFill>
                  <a:sysClr val="windowText" lastClr="000000"/>
                </a:solidFill>
                <a:miter lim="800000"/>
                <a:headEnd/>
                <a:tailEnd/>
              </a:ln>
            </p:spPr>
            <p:txBody>
              <a:bodyPr rot="10800000" wrap="none" lIns="91427" tIns="45713" rIns="91427" bIns="45713" anchor="ctr"/>
              <a:lstStyle>
                <a:lvl1pPr defTabSz="912813" eaLnBrk="0" hangingPunct="0">
                  <a:spcBef>
                    <a:spcPct val="20000"/>
                  </a:spcBef>
                  <a:buChar char="•"/>
                  <a:defRPr sz="4300">
                    <a:solidFill>
                      <a:schemeClr val="tx1"/>
                    </a:solidFill>
                    <a:latin typeface="Arial" pitchFamily="34" charset="0"/>
                  </a:defRPr>
                </a:lvl1pPr>
                <a:lvl2pPr marL="989013" indent="-379413" defTabSz="912813" eaLnBrk="0" hangingPunct="0">
                  <a:spcBef>
                    <a:spcPct val="20000"/>
                  </a:spcBef>
                  <a:buChar char="–"/>
                  <a:defRPr sz="3700">
                    <a:solidFill>
                      <a:schemeClr val="tx1"/>
                    </a:solidFill>
                    <a:latin typeface="Arial" pitchFamily="34" charset="0"/>
                  </a:defRPr>
                </a:lvl2pPr>
                <a:lvl3pPr marL="1522413" indent="-304800" defTabSz="912813" eaLnBrk="0" hangingPunct="0">
                  <a:spcBef>
                    <a:spcPct val="20000"/>
                  </a:spcBef>
                  <a:buChar char="•"/>
                  <a:defRPr sz="3200">
                    <a:solidFill>
                      <a:schemeClr val="tx1"/>
                    </a:solidFill>
                    <a:latin typeface="Arial" pitchFamily="34" charset="0"/>
                  </a:defRPr>
                </a:lvl3pPr>
                <a:lvl4pPr marL="2132013" indent="-304800" defTabSz="912813" eaLnBrk="0" hangingPunct="0">
                  <a:spcBef>
                    <a:spcPct val="20000"/>
                  </a:spcBef>
                  <a:buChar char="–"/>
                  <a:defRPr sz="2700">
                    <a:solidFill>
                      <a:schemeClr val="tx1"/>
                    </a:solidFill>
                    <a:latin typeface="Arial" pitchFamily="34" charset="0"/>
                  </a:defRPr>
                </a:lvl4pPr>
                <a:lvl5pPr marL="2740025" indent="-304800" defTabSz="912813" eaLnBrk="0" hangingPunct="0">
                  <a:spcBef>
                    <a:spcPct val="20000"/>
                  </a:spcBef>
                  <a:buChar char="»"/>
                  <a:defRPr sz="2700">
                    <a:solidFill>
                      <a:schemeClr val="tx1"/>
                    </a:solidFill>
                    <a:latin typeface="Arial" pitchFamily="34" charset="0"/>
                  </a:defRPr>
                </a:lvl5pPr>
                <a:lvl6pPr marL="3197225" indent="-304800" defTabSz="912813" eaLnBrk="0" fontAlgn="base" hangingPunct="0">
                  <a:spcBef>
                    <a:spcPct val="20000"/>
                  </a:spcBef>
                  <a:spcAft>
                    <a:spcPct val="0"/>
                  </a:spcAft>
                  <a:buChar char="»"/>
                  <a:defRPr sz="2700">
                    <a:solidFill>
                      <a:schemeClr val="tx1"/>
                    </a:solidFill>
                    <a:latin typeface="Arial" pitchFamily="34" charset="0"/>
                  </a:defRPr>
                </a:lvl6pPr>
                <a:lvl7pPr marL="3654425" indent="-304800" defTabSz="912813" eaLnBrk="0" fontAlgn="base" hangingPunct="0">
                  <a:spcBef>
                    <a:spcPct val="20000"/>
                  </a:spcBef>
                  <a:spcAft>
                    <a:spcPct val="0"/>
                  </a:spcAft>
                  <a:buChar char="»"/>
                  <a:defRPr sz="2700">
                    <a:solidFill>
                      <a:schemeClr val="tx1"/>
                    </a:solidFill>
                    <a:latin typeface="Arial" pitchFamily="34" charset="0"/>
                  </a:defRPr>
                </a:lvl7pPr>
                <a:lvl8pPr marL="4111625" indent="-304800" defTabSz="912813" eaLnBrk="0" fontAlgn="base" hangingPunct="0">
                  <a:spcBef>
                    <a:spcPct val="20000"/>
                  </a:spcBef>
                  <a:spcAft>
                    <a:spcPct val="0"/>
                  </a:spcAft>
                  <a:buChar char="»"/>
                  <a:defRPr sz="2700">
                    <a:solidFill>
                      <a:schemeClr val="tx1"/>
                    </a:solidFill>
                    <a:latin typeface="Arial" pitchFamily="34" charset="0"/>
                  </a:defRPr>
                </a:lvl8pPr>
                <a:lvl9pPr marL="4568825" indent="-304800" defTabSz="9128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912813" eaLnBrk="1" fontAlgn="auto" latinLnBrk="0" hangingPunct="1">
                  <a:lnSpc>
                    <a:spcPct val="100000"/>
                  </a:lnSpc>
                  <a:spcBef>
                    <a:spcPct val="0"/>
                  </a:spcBef>
                  <a:spcAft>
                    <a:spcPts val="0"/>
                  </a:spcAft>
                  <a:buClrTx/>
                  <a:buSzTx/>
                  <a:buFontTx/>
                  <a:buNone/>
                  <a:tabLst/>
                  <a:defRPr/>
                </a:pPr>
                <a:endParaRPr kumimoji="0" lang="en-CA" altLang="en-US" sz="7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01" name="Line 1176">
                <a:extLst>
                  <a:ext uri="{FF2B5EF4-FFF2-40B4-BE49-F238E27FC236}">
                    <a16:creationId xmlns:a16="http://schemas.microsoft.com/office/drawing/2014/main" id="{65D124D1-EF08-46F1-B014-4D5676EE4844}"/>
                  </a:ext>
                </a:extLst>
              </p:cNvPr>
              <p:cNvSpPr>
                <a:spLocks noChangeShapeType="1"/>
              </p:cNvSpPr>
              <p:nvPr/>
            </p:nvSpPr>
            <p:spPr bwMode="auto">
              <a:xfrm rot="16200000" flipH="1">
                <a:off x="5350968" y="1861656"/>
                <a:ext cx="0" cy="58258"/>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02" name="Line 1177">
                <a:extLst>
                  <a:ext uri="{FF2B5EF4-FFF2-40B4-BE49-F238E27FC236}">
                    <a16:creationId xmlns:a16="http://schemas.microsoft.com/office/drawing/2014/main" id="{DDF26356-8151-4E5C-8F4C-BA2AF6251519}"/>
                  </a:ext>
                </a:extLst>
              </p:cNvPr>
              <p:cNvSpPr>
                <a:spLocks noChangeShapeType="1"/>
              </p:cNvSpPr>
              <p:nvPr/>
            </p:nvSpPr>
            <p:spPr bwMode="auto">
              <a:xfrm rot="16200000" flipH="1">
                <a:off x="5318042" y="1923711"/>
                <a:ext cx="65849"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03" name="Arc 1178">
                <a:extLst>
                  <a:ext uri="{FF2B5EF4-FFF2-40B4-BE49-F238E27FC236}">
                    <a16:creationId xmlns:a16="http://schemas.microsoft.com/office/drawing/2014/main" id="{C48608A1-D490-484A-8DD9-D70C4B14F703}"/>
                  </a:ext>
                </a:extLst>
              </p:cNvPr>
              <p:cNvSpPr>
                <a:spLocks/>
              </p:cNvSpPr>
              <p:nvPr/>
            </p:nvSpPr>
            <p:spPr bwMode="auto">
              <a:xfrm rot="16200000" flipV="1">
                <a:off x="5355286" y="1865327"/>
                <a:ext cx="21788" cy="29129"/>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04" name="Arc 1179">
                <a:extLst>
                  <a:ext uri="{FF2B5EF4-FFF2-40B4-BE49-F238E27FC236}">
                    <a16:creationId xmlns:a16="http://schemas.microsoft.com/office/drawing/2014/main" id="{53B10B30-D9A1-42A9-8F55-E5DC0E1D2117}"/>
                  </a:ext>
                </a:extLst>
              </p:cNvPr>
              <p:cNvSpPr>
                <a:spLocks/>
              </p:cNvSpPr>
              <p:nvPr/>
            </p:nvSpPr>
            <p:spPr bwMode="auto">
              <a:xfrm rot="16200000">
                <a:off x="5325832" y="1865003"/>
                <a:ext cx="21788" cy="29777"/>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05" name="AutoShape 1187">
                <a:extLst>
                  <a:ext uri="{FF2B5EF4-FFF2-40B4-BE49-F238E27FC236}">
                    <a16:creationId xmlns:a16="http://schemas.microsoft.com/office/drawing/2014/main" id="{6F5D7076-6D16-4A5C-881C-2AF8237A666D}"/>
                  </a:ext>
                </a:extLst>
              </p:cNvPr>
              <p:cNvSpPr>
                <a:spLocks noChangeArrowheads="1"/>
              </p:cNvSpPr>
              <p:nvPr/>
            </p:nvSpPr>
            <p:spPr bwMode="auto">
              <a:xfrm>
                <a:off x="4474722" y="1195483"/>
                <a:ext cx="156215" cy="231747"/>
              </a:xfrm>
              <a:prstGeom prst="flowChartCollate">
                <a:avLst/>
              </a:prstGeom>
              <a:solidFill>
                <a:srgbClr val="4BACC6">
                  <a:lumMod val="60000"/>
                  <a:lumOff val="40000"/>
                </a:srgbClr>
              </a:solid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06" name="Line 1190">
                <a:extLst>
                  <a:ext uri="{FF2B5EF4-FFF2-40B4-BE49-F238E27FC236}">
                    <a16:creationId xmlns:a16="http://schemas.microsoft.com/office/drawing/2014/main" id="{EDDDB16E-7699-42B1-9D8C-66DB62121EEC}"/>
                  </a:ext>
                </a:extLst>
              </p:cNvPr>
              <p:cNvSpPr>
                <a:spLocks noChangeShapeType="1"/>
              </p:cNvSpPr>
              <p:nvPr/>
            </p:nvSpPr>
            <p:spPr bwMode="auto">
              <a:xfrm>
                <a:off x="4435239" y="1257283"/>
                <a:ext cx="0" cy="109865"/>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07" name="Arc 1192">
                <a:extLst>
                  <a:ext uri="{FF2B5EF4-FFF2-40B4-BE49-F238E27FC236}">
                    <a16:creationId xmlns:a16="http://schemas.microsoft.com/office/drawing/2014/main" id="{FFF04A92-A475-4A76-ADB6-524CF7C69774}"/>
                  </a:ext>
                </a:extLst>
              </p:cNvPr>
              <p:cNvSpPr>
                <a:spLocks/>
              </p:cNvSpPr>
              <p:nvPr/>
            </p:nvSpPr>
            <p:spPr bwMode="auto">
              <a:xfrm flipH="1" flipV="1">
                <a:off x="4383739" y="1312336"/>
                <a:ext cx="44632" cy="548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08" name="Arc 1193">
                <a:extLst>
                  <a:ext uri="{FF2B5EF4-FFF2-40B4-BE49-F238E27FC236}">
                    <a16:creationId xmlns:a16="http://schemas.microsoft.com/office/drawing/2014/main" id="{8841850D-E2FB-4AEC-AB6F-1F2F7A559351}"/>
                  </a:ext>
                </a:extLst>
              </p:cNvPr>
              <p:cNvSpPr>
                <a:spLocks/>
              </p:cNvSpPr>
              <p:nvPr/>
            </p:nvSpPr>
            <p:spPr bwMode="auto">
              <a:xfrm flipH="1">
                <a:off x="4383739" y="1255566"/>
                <a:ext cx="44632" cy="5677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09" name="Line 1194">
                <a:extLst>
                  <a:ext uri="{FF2B5EF4-FFF2-40B4-BE49-F238E27FC236}">
                    <a16:creationId xmlns:a16="http://schemas.microsoft.com/office/drawing/2014/main" id="{2E7BA0EE-BFCC-4F7F-B658-8F83EA002153}"/>
                  </a:ext>
                </a:extLst>
              </p:cNvPr>
              <p:cNvSpPr>
                <a:spLocks noChangeShapeType="1"/>
              </p:cNvSpPr>
              <p:nvPr/>
            </p:nvSpPr>
            <p:spPr bwMode="auto">
              <a:xfrm flipH="1">
                <a:off x="4435239" y="1312215"/>
                <a:ext cx="116731"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10" name="AutoShape 1196">
                <a:extLst>
                  <a:ext uri="{FF2B5EF4-FFF2-40B4-BE49-F238E27FC236}">
                    <a16:creationId xmlns:a16="http://schemas.microsoft.com/office/drawing/2014/main" id="{145C1580-E7FD-41C6-B155-0F37790102B0}"/>
                  </a:ext>
                </a:extLst>
              </p:cNvPr>
              <p:cNvSpPr>
                <a:spLocks noChangeArrowheads="1"/>
              </p:cNvSpPr>
              <p:nvPr/>
            </p:nvSpPr>
            <p:spPr bwMode="auto">
              <a:xfrm>
                <a:off x="4824919" y="1195483"/>
                <a:ext cx="156215" cy="233035"/>
              </a:xfrm>
              <a:prstGeom prst="flowChartCollate">
                <a:avLst/>
              </a:prstGeom>
              <a:solidFill>
                <a:srgbClr val="4BACC6">
                  <a:lumMod val="60000"/>
                  <a:lumOff val="40000"/>
                </a:srgbClr>
              </a:solid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11" name="Line 1198">
                <a:extLst>
                  <a:ext uri="{FF2B5EF4-FFF2-40B4-BE49-F238E27FC236}">
                    <a16:creationId xmlns:a16="http://schemas.microsoft.com/office/drawing/2014/main" id="{07CF060A-8F02-4562-84CA-DE97A1AF4449}"/>
                  </a:ext>
                </a:extLst>
              </p:cNvPr>
              <p:cNvSpPr>
                <a:spLocks noChangeShapeType="1"/>
              </p:cNvSpPr>
              <p:nvPr/>
            </p:nvSpPr>
            <p:spPr bwMode="auto">
              <a:xfrm flipH="1">
                <a:off x="4787152" y="1312002"/>
                <a:ext cx="116731"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12" name="Rectangle 1200">
                <a:extLst>
                  <a:ext uri="{FF2B5EF4-FFF2-40B4-BE49-F238E27FC236}">
                    <a16:creationId xmlns:a16="http://schemas.microsoft.com/office/drawing/2014/main" id="{2CF8560E-D1DC-4C44-A6DE-AA340DF46641}"/>
                  </a:ext>
                </a:extLst>
              </p:cNvPr>
              <p:cNvSpPr>
                <a:spLocks noChangeArrowheads="1"/>
              </p:cNvSpPr>
              <p:nvPr/>
            </p:nvSpPr>
            <p:spPr bwMode="auto">
              <a:xfrm>
                <a:off x="4708186" y="1272591"/>
                <a:ext cx="39483" cy="78821"/>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13" name="Rectangle 1201">
                <a:extLst>
                  <a:ext uri="{FF2B5EF4-FFF2-40B4-BE49-F238E27FC236}">
                    <a16:creationId xmlns:a16="http://schemas.microsoft.com/office/drawing/2014/main" id="{01F59452-87EF-4DC8-80FC-BE0C58C273BC}"/>
                  </a:ext>
                </a:extLst>
              </p:cNvPr>
              <p:cNvSpPr>
                <a:spLocks noChangeArrowheads="1"/>
              </p:cNvSpPr>
              <p:nvPr/>
            </p:nvSpPr>
            <p:spPr bwMode="auto">
              <a:xfrm>
                <a:off x="4747669" y="1272591"/>
                <a:ext cx="39483" cy="78821"/>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14" name="AutoShape 1206">
                <a:extLst>
                  <a:ext uri="{FF2B5EF4-FFF2-40B4-BE49-F238E27FC236}">
                    <a16:creationId xmlns:a16="http://schemas.microsoft.com/office/drawing/2014/main" id="{7F32EFAE-9087-4FA8-9F12-FE039AB74F12}"/>
                  </a:ext>
                </a:extLst>
              </p:cNvPr>
              <p:cNvSpPr>
                <a:spLocks noChangeArrowheads="1"/>
              </p:cNvSpPr>
              <p:nvPr/>
            </p:nvSpPr>
            <p:spPr bwMode="auto">
              <a:xfrm rot="10800000">
                <a:off x="5097008" y="1195483"/>
                <a:ext cx="156215" cy="231747"/>
              </a:xfrm>
              <a:prstGeom prst="flowChartCollate">
                <a:avLst/>
              </a:prstGeom>
              <a:solidFill>
                <a:srgbClr val="4BACC6">
                  <a:lumMod val="60000"/>
                  <a:lumOff val="40000"/>
                </a:srgbClr>
              </a:solidFill>
              <a:ln w="9525">
                <a:solidFill>
                  <a:sysClr val="windowText" lastClr="000000"/>
                </a:solidFill>
                <a:miter lim="800000"/>
                <a:headEnd/>
                <a:tailEnd/>
              </a:ln>
            </p:spPr>
            <p:txBody>
              <a:bodyPr rot="10800000"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15" name="Line 1209">
                <a:extLst>
                  <a:ext uri="{FF2B5EF4-FFF2-40B4-BE49-F238E27FC236}">
                    <a16:creationId xmlns:a16="http://schemas.microsoft.com/office/drawing/2014/main" id="{DFB80CA5-8F67-4970-83E8-8300F6CCA8EB}"/>
                  </a:ext>
                </a:extLst>
              </p:cNvPr>
              <p:cNvSpPr>
                <a:spLocks noChangeShapeType="1"/>
              </p:cNvSpPr>
              <p:nvPr/>
            </p:nvSpPr>
            <p:spPr bwMode="auto">
              <a:xfrm rot="10800000">
                <a:off x="5292707" y="1255566"/>
                <a:ext cx="0" cy="109865"/>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16" name="Arc 1211">
                <a:extLst>
                  <a:ext uri="{FF2B5EF4-FFF2-40B4-BE49-F238E27FC236}">
                    <a16:creationId xmlns:a16="http://schemas.microsoft.com/office/drawing/2014/main" id="{FC84E323-ECE7-4FCC-B69A-65D909114F0B}"/>
                  </a:ext>
                </a:extLst>
              </p:cNvPr>
              <p:cNvSpPr>
                <a:spLocks/>
              </p:cNvSpPr>
              <p:nvPr/>
            </p:nvSpPr>
            <p:spPr bwMode="auto">
              <a:xfrm rot="10800000" flipH="1" flipV="1">
                <a:off x="5299573" y="1255566"/>
                <a:ext cx="44632" cy="548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17" name="Arc 1212">
                <a:extLst>
                  <a:ext uri="{FF2B5EF4-FFF2-40B4-BE49-F238E27FC236}">
                    <a16:creationId xmlns:a16="http://schemas.microsoft.com/office/drawing/2014/main" id="{72B269BF-A837-43C5-9A8B-7015FCC40133}"/>
                  </a:ext>
                </a:extLst>
              </p:cNvPr>
              <p:cNvSpPr>
                <a:spLocks/>
              </p:cNvSpPr>
              <p:nvPr/>
            </p:nvSpPr>
            <p:spPr bwMode="auto">
              <a:xfrm rot="10800000" flipH="1">
                <a:off x="5299573" y="1310378"/>
                <a:ext cx="44632" cy="5677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18" name="Line 1213">
                <a:extLst>
                  <a:ext uri="{FF2B5EF4-FFF2-40B4-BE49-F238E27FC236}">
                    <a16:creationId xmlns:a16="http://schemas.microsoft.com/office/drawing/2014/main" id="{EFC01EA2-82F7-4A14-9C98-CECB8A10F587}"/>
                  </a:ext>
                </a:extLst>
              </p:cNvPr>
              <p:cNvSpPr>
                <a:spLocks noChangeShapeType="1"/>
              </p:cNvSpPr>
              <p:nvPr/>
            </p:nvSpPr>
            <p:spPr bwMode="auto">
              <a:xfrm rot="10800000" flipH="1">
                <a:off x="5175973" y="1310498"/>
                <a:ext cx="116731"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19" name="Rectangle 1168">
                <a:extLst>
                  <a:ext uri="{FF2B5EF4-FFF2-40B4-BE49-F238E27FC236}">
                    <a16:creationId xmlns:a16="http://schemas.microsoft.com/office/drawing/2014/main" id="{461AE3F9-4522-4293-9197-A3CF5F110822}"/>
                  </a:ext>
                </a:extLst>
              </p:cNvPr>
              <p:cNvSpPr>
                <a:spLocks noChangeArrowheads="1"/>
              </p:cNvSpPr>
              <p:nvPr/>
            </p:nvSpPr>
            <p:spPr bwMode="auto">
              <a:xfrm>
                <a:off x="4445539" y="1713856"/>
                <a:ext cx="535595" cy="127461"/>
              </a:xfrm>
              <a:prstGeom prst="rect">
                <a:avLst/>
              </a:prstGeom>
              <a:noFill/>
              <a:ln w="9525">
                <a:solidFill>
                  <a:sysClr val="windowText" lastClr="000000"/>
                </a:solidFill>
                <a:miter lim="800000"/>
                <a:headEnd/>
                <a:tailEnd/>
              </a:ln>
              <a:extLst>
                <a:ext uri="{909E8E84-426E-40DD-AFC4-6F175D3DCCD1}">
                  <a14:hiddenFill xmlns:a14="http://schemas.microsoft.com/office/drawing/2010/main">
                    <a:solidFill>
                      <a:srgbClr val="FFFFFF"/>
                    </a:solidFill>
                  </a14:hiddenFill>
                </a:ext>
              </a:extLst>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20" name="Rectangle 1169">
                <a:extLst>
                  <a:ext uri="{FF2B5EF4-FFF2-40B4-BE49-F238E27FC236}">
                    <a16:creationId xmlns:a16="http://schemas.microsoft.com/office/drawing/2014/main" id="{A90B05B8-EFE9-4D97-92FD-6F54E539CBEF}"/>
                  </a:ext>
                </a:extLst>
              </p:cNvPr>
              <p:cNvSpPr>
                <a:spLocks noChangeArrowheads="1"/>
              </p:cNvSpPr>
              <p:nvPr/>
            </p:nvSpPr>
            <p:spPr bwMode="auto">
              <a:xfrm>
                <a:off x="4445539" y="1841317"/>
                <a:ext cx="535595" cy="145486"/>
              </a:xfrm>
              <a:prstGeom prst="rect">
                <a:avLst/>
              </a:prstGeom>
              <a:solidFill>
                <a:srgbClr val="4F81BD">
                  <a:lumMod val="60000"/>
                  <a:lumOff val="40000"/>
                </a:srgbClr>
              </a:solid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21" name="Line 1180">
                <a:extLst>
                  <a:ext uri="{FF2B5EF4-FFF2-40B4-BE49-F238E27FC236}">
                    <a16:creationId xmlns:a16="http://schemas.microsoft.com/office/drawing/2014/main" id="{F67A6CF1-7A8C-4E32-8864-42622030F076}"/>
                  </a:ext>
                </a:extLst>
              </p:cNvPr>
              <p:cNvSpPr>
                <a:spLocks noChangeShapeType="1"/>
              </p:cNvSpPr>
              <p:nvPr/>
            </p:nvSpPr>
            <p:spPr bwMode="auto">
              <a:xfrm flipH="1">
                <a:off x="4981134" y="1946891"/>
                <a:ext cx="77249"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22" name="Line 1184">
                <a:extLst>
                  <a:ext uri="{FF2B5EF4-FFF2-40B4-BE49-F238E27FC236}">
                    <a16:creationId xmlns:a16="http://schemas.microsoft.com/office/drawing/2014/main" id="{80887E0B-EFE1-4596-B80E-050736FFA3DE}"/>
                  </a:ext>
                </a:extLst>
              </p:cNvPr>
              <p:cNvSpPr>
                <a:spLocks noChangeShapeType="1"/>
              </p:cNvSpPr>
              <p:nvPr/>
            </p:nvSpPr>
            <p:spPr bwMode="auto">
              <a:xfrm flipH="1">
                <a:off x="5058383" y="1791105"/>
                <a:ext cx="78537"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23" name="Line 1185">
                <a:extLst>
                  <a:ext uri="{FF2B5EF4-FFF2-40B4-BE49-F238E27FC236}">
                    <a16:creationId xmlns:a16="http://schemas.microsoft.com/office/drawing/2014/main" id="{A558F6D6-CE01-48D8-9D60-9CD1038A3450}"/>
                  </a:ext>
                </a:extLst>
              </p:cNvPr>
              <p:cNvSpPr>
                <a:spLocks noChangeShapeType="1"/>
              </p:cNvSpPr>
              <p:nvPr/>
            </p:nvSpPr>
            <p:spPr bwMode="auto">
              <a:xfrm flipH="1">
                <a:off x="5408580" y="1946891"/>
                <a:ext cx="78537"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24" name="Line 1203">
                <a:extLst>
                  <a:ext uri="{FF2B5EF4-FFF2-40B4-BE49-F238E27FC236}">
                    <a16:creationId xmlns:a16="http://schemas.microsoft.com/office/drawing/2014/main" id="{52F6FB68-BDE6-4117-AEA4-177D76EECFC1}"/>
                  </a:ext>
                </a:extLst>
              </p:cNvPr>
              <p:cNvSpPr>
                <a:spLocks noChangeShapeType="1"/>
              </p:cNvSpPr>
              <p:nvPr/>
            </p:nvSpPr>
            <p:spPr bwMode="auto">
              <a:xfrm>
                <a:off x="5058383" y="1791105"/>
                <a:ext cx="0" cy="155786"/>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25" name="Line 1204">
                <a:extLst>
                  <a:ext uri="{FF2B5EF4-FFF2-40B4-BE49-F238E27FC236}">
                    <a16:creationId xmlns:a16="http://schemas.microsoft.com/office/drawing/2014/main" id="{BD771BB4-BF3A-4F61-8636-7449DCD3C222}"/>
                  </a:ext>
                </a:extLst>
              </p:cNvPr>
              <p:cNvSpPr>
                <a:spLocks noChangeShapeType="1"/>
              </p:cNvSpPr>
              <p:nvPr/>
            </p:nvSpPr>
            <p:spPr bwMode="auto">
              <a:xfrm>
                <a:off x="5487118" y="1946891"/>
                <a:ext cx="0" cy="117162"/>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26" name="Line 1215">
                <a:extLst>
                  <a:ext uri="{FF2B5EF4-FFF2-40B4-BE49-F238E27FC236}">
                    <a16:creationId xmlns:a16="http://schemas.microsoft.com/office/drawing/2014/main" id="{896159F5-C806-4CB4-B1DF-A110026C35A5}"/>
                  </a:ext>
                </a:extLst>
              </p:cNvPr>
              <p:cNvSpPr>
                <a:spLocks noChangeShapeType="1"/>
              </p:cNvSpPr>
              <p:nvPr/>
            </p:nvSpPr>
            <p:spPr bwMode="auto">
              <a:xfrm flipH="1">
                <a:off x="5214169" y="1946891"/>
                <a:ext cx="77249"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27" name="Line 1216">
                <a:extLst>
                  <a:ext uri="{FF2B5EF4-FFF2-40B4-BE49-F238E27FC236}">
                    <a16:creationId xmlns:a16="http://schemas.microsoft.com/office/drawing/2014/main" id="{526D1DD4-3E76-4B65-BE66-85557F244648}"/>
                  </a:ext>
                </a:extLst>
              </p:cNvPr>
              <p:cNvSpPr>
                <a:spLocks noChangeShapeType="1"/>
              </p:cNvSpPr>
              <p:nvPr/>
            </p:nvSpPr>
            <p:spPr bwMode="auto">
              <a:xfrm>
                <a:off x="5174257" y="1986804"/>
                <a:ext cx="0" cy="77249"/>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28" name="AutoShape 133">
                <a:extLst>
                  <a:ext uri="{FF2B5EF4-FFF2-40B4-BE49-F238E27FC236}">
                    <a16:creationId xmlns:a16="http://schemas.microsoft.com/office/drawing/2014/main" id="{768EF2FB-544A-4D94-85F5-E8C61753A7A4}"/>
                  </a:ext>
                </a:extLst>
              </p:cNvPr>
              <p:cNvSpPr>
                <a:spLocks noChangeArrowheads="1"/>
              </p:cNvSpPr>
              <p:nvPr/>
            </p:nvSpPr>
            <p:spPr bwMode="auto">
              <a:xfrm rot="16200000" flipH="1">
                <a:off x="4611944" y="2215006"/>
                <a:ext cx="58586" cy="117162"/>
              </a:xfrm>
              <a:prstGeom prst="flowChartCollate">
                <a:avLst/>
              </a:prstGeom>
              <a:solidFill>
                <a:srgbClr val="4BACC6">
                  <a:lumMod val="60000"/>
                  <a:lumOff val="40000"/>
                </a:srgbClr>
              </a:solidFill>
              <a:ln w="9525">
                <a:solidFill>
                  <a:sysClr val="windowText" lastClr="000000"/>
                </a:solidFill>
                <a:miter lim="800000"/>
                <a:headEnd/>
                <a:tailEnd/>
              </a:ln>
            </p:spPr>
            <p:txBody>
              <a:bodyPr rot="10800000" wrap="none" lIns="91427" tIns="45713" rIns="91427" bIns="45713" anchor="ctr"/>
              <a:lstStyle>
                <a:lvl1pPr defTabSz="912813" eaLnBrk="0" hangingPunct="0">
                  <a:spcBef>
                    <a:spcPct val="20000"/>
                  </a:spcBef>
                  <a:buChar char="•"/>
                  <a:defRPr sz="4300">
                    <a:solidFill>
                      <a:schemeClr val="tx1"/>
                    </a:solidFill>
                    <a:latin typeface="Arial" pitchFamily="34" charset="0"/>
                  </a:defRPr>
                </a:lvl1pPr>
                <a:lvl2pPr marL="989013" indent="-379413" defTabSz="912813" eaLnBrk="0" hangingPunct="0">
                  <a:spcBef>
                    <a:spcPct val="20000"/>
                  </a:spcBef>
                  <a:buChar char="–"/>
                  <a:defRPr sz="3700">
                    <a:solidFill>
                      <a:schemeClr val="tx1"/>
                    </a:solidFill>
                    <a:latin typeface="Arial" pitchFamily="34" charset="0"/>
                  </a:defRPr>
                </a:lvl2pPr>
                <a:lvl3pPr marL="1522413" indent="-304800" defTabSz="912813" eaLnBrk="0" hangingPunct="0">
                  <a:spcBef>
                    <a:spcPct val="20000"/>
                  </a:spcBef>
                  <a:buChar char="•"/>
                  <a:defRPr sz="3200">
                    <a:solidFill>
                      <a:schemeClr val="tx1"/>
                    </a:solidFill>
                    <a:latin typeface="Arial" pitchFamily="34" charset="0"/>
                  </a:defRPr>
                </a:lvl3pPr>
                <a:lvl4pPr marL="2132013" indent="-304800" defTabSz="912813" eaLnBrk="0" hangingPunct="0">
                  <a:spcBef>
                    <a:spcPct val="20000"/>
                  </a:spcBef>
                  <a:buChar char="–"/>
                  <a:defRPr sz="2700">
                    <a:solidFill>
                      <a:schemeClr val="tx1"/>
                    </a:solidFill>
                    <a:latin typeface="Arial" pitchFamily="34" charset="0"/>
                  </a:defRPr>
                </a:lvl4pPr>
                <a:lvl5pPr marL="2740025" indent="-304800" defTabSz="912813" eaLnBrk="0" hangingPunct="0">
                  <a:spcBef>
                    <a:spcPct val="20000"/>
                  </a:spcBef>
                  <a:buChar char="»"/>
                  <a:defRPr sz="2700">
                    <a:solidFill>
                      <a:schemeClr val="tx1"/>
                    </a:solidFill>
                    <a:latin typeface="Arial" pitchFamily="34" charset="0"/>
                  </a:defRPr>
                </a:lvl5pPr>
                <a:lvl6pPr marL="3197225" indent="-304800" defTabSz="912813" eaLnBrk="0" fontAlgn="base" hangingPunct="0">
                  <a:spcBef>
                    <a:spcPct val="20000"/>
                  </a:spcBef>
                  <a:spcAft>
                    <a:spcPct val="0"/>
                  </a:spcAft>
                  <a:buChar char="»"/>
                  <a:defRPr sz="2700">
                    <a:solidFill>
                      <a:schemeClr val="tx1"/>
                    </a:solidFill>
                    <a:latin typeface="Arial" pitchFamily="34" charset="0"/>
                  </a:defRPr>
                </a:lvl6pPr>
                <a:lvl7pPr marL="3654425" indent="-304800" defTabSz="912813" eaLnBrk="0" fontAlgn="base" hangingPunct="0">
                  <a:spcBef>
                    <a:spcPct val="20000"/>
                  </a:spcBef>
                  <a:spcAft>
                    <a:spcPct val="0"/>
                  </a:spcAft>
                  <a:buChar char="»"/>
                  <a:defRPr sz="2700">
                    <a:solidFill>
                      <a:schemeClr val="tx1"/>
                    </a:solidFill>
                    <a:latin typeface="Arial" pitchFamily="34" charset="0"/>
                  </a:defRPr>
                </a:lvl7pPr>
                <a:lvl8pPr marL="4111625" indent="-304800" defTabSz="912813" eaLnBrk="0" fontAlgn="base" hangingPunct="0">
                  <a:spcBef>
                    <a:spcPct val="20000"/>
                  </a:spcBef>
                  <a:spcAft>
                    <a:spcPct val="0"/>
                  </a:spcAft>
                  <a:buChar char="»"/>
                  <a:defRPr sz="2700">
                    <a:solidFill>
                      <a:schemeClr val="tx1"/>
                    </a:solidFill>
                    <a:latin typeface="Arial" pitchFamily="34" charset="0"/>
                  </a:defRPr>
                </a:lvl8pPr>
                <a:lvl9pPr marL="4568825" indent="-304800" defTabSz="9128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912813" eaLnBrk="1" fontAlgn="auto" latinLnBrk="0" hangingPunct="1">
                  <a:lnSpc>
                    <a:spcPct val="100000"/>
                  </a:lnSpc>
                  <a:spcBef>
                    <a:spcPct val="0"/>
                  </a:spcBef>
                  <a:spcAft>
                    <a:spcPts val="0"/>
                  </a:spcAft>
                  <a:buClrTx/>
                  <a:buSzTx/>
                  <a:buFontTx/>
                  <a:buNone/>
                  <a:tabLst/>
                  <a:defRPr/>
                </a:pPr>
                <a:endParaRPr kumimoji="0" lang="en-CA" altLang="en-US" sz="7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29" name="Line 380">
                <a:extLst>
                  <a:ext uri="{FF2B5EF4-FFF2-40B4-BE49-F238E27FC236}">
                    <a16:creationId xmlns:a16="http://schemas.microsoft.com/office/drawing/2014/main" id="{DD85661D-F547-4D5C-AE7E-D80091F6F1BC}"/>
                  </a:ext>
                </a:extLst>
              </p:cNvPr>
              <p:cNvSpPr>
                <a:spLocks noChangeShapeType="1"/>
              </p:cNvSpPr>
              <p:nvPr/>
            </p:nvSpPr>
            <p:spPr bwMode="auto">
              <a:xfrm rot="16200000" flipH="1">
                <a:off x="4641561" y="2182241"/>
                <a:ext cx="0" cy="58258"/>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30" name="Line 381">
                <a:extLst>
                  <a:ext uri="{FF2B5EF4-FFF2-40B4-BE49-F238E27FC236}">
                    <a16:creationId xmlns:a16="http://schemas.microsoft.com/office/drawing/2014/main" id="{6AFB5EF6-B6C3-4FCB-9A13-D6E38A2F3275}"/>
                  </a:ext>
                </a:extLst>
              </p:cNvPr>
              <p:cNvSpPr>
                <a:spLocks noChangeShapeType="1"/>
              </p:cNvSpPr>
              <p:nvPr/>
            </p:nvSpPr>
            <p:spPr bwMode="auto">
              <a:xfrm rot="16200000" flipH="1">
                <a:off x="4608637" y="2244296"/>
                <a:ext cx="65849"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31" name="Arc 382">
                <a:extLst>
                  <a:ext uri="{FF2B5EF4-FFF2-40B4-BE49-F238E27FC236}">
                    <a16:creationId xmlns:a16="http://schemas.microsoft.com/office/drawing/2014/main" id="{2C2D60C7-505F-4FAE-863D-B8B4EAD2F241}"/>
                  </a:ext>
                </a:extLst>
              </p:cNvPr>
              <p:cNvSpPr>
                <a:spLocks/>
              </p:cNvSpPr>
              <p:nvPr/>
            </p:nvSpPr>
            <p:spPr bwMode="auto">
              <a:xfrm rot="16200000" flipV="1">
                <a:off x="4645878" y="2185911"/>
                <a:ext cx="21788" cy="29129"/>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32" name="Arc 383">
                <a:extLst>
                  <a:ext uri="{FF2B5EF4-FFF2-40B4-BE49-F238E27FC236}">
                    <a16:creationId xmlns:a16="http://schemas.microsoft.com/office/drawing/2014/main" id="{44C603E2-F23D-454E-AFFE-AABAC3F62E53}"/>
                  </a:ext>
                </a:extLst>
              </p:cNvPr>
              <p:cNvSpPr>
                <a:spLocks/>
              </p:cNvSpPr>
              <p:nvPr/>
            </p:nvSpPr>
            <p:spPr bwMode="auto">
              <a:xfrm rot="16200000">
                <a:off x="4616427" y="2185588"/>
                <a:ext cx="21788" cy="29777"/>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33" name="Line 393">
                <a:extLst>
                  <a:ext uri="{FF2B5EF4-FFF2-40B4-BE49-F238E27FC236}">
                    <a16:creationId xmlns:a16="http://schemas.microsoft.com/office/drawing/2014/main" id="{85DB0C4E-4C25-4EA0-BD22-BC72691D7016}"/>
                  </a:ext>
                </a:extLst>
              </p:cNvPr>
              <p:cNvSpPr>
                <a:spLocks noChangeShapeType="1"/>
              </p:cNvSpPr>
              <p:nvPr/>
            </p:nvSpPr>
            <p:spPr bwMode="auto">
              <a:xfrm flipH="1">
                <a:off x="4699175" y="2277775"/>
                <a:ext cx="78537"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34" name="Line 393">
                <a:extLst>
                  <a:ext uri="{FF2B5EF4-FFF2-40B4-BE49-F238E27FC236}">
                    <a16:creationId xmlns:a16="http://schemas.microsoft.com/office/drawing/2014/main" id="{08BF320D-266C-4161-B531-44EC03B387AA}"/>
                  </a:ext>
                </a:extLst>
              </p:cNvPr>
              <p:cNvSpPr>
                <a:spLocks noChangeShapeType="1"/>
              </p:cNvSpPr>
              <p:nvPr/>
            </p:nvSpPr>
            <p:spPr bwMode="auto">
              <a:xfrm flipH="1">
                <a:off x="4494463" y="2277775"/>
                <a:ext cx="78537"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35" name="Line 558">
                <a:extLst>
                  <a:ext uri="{FF2B5EF4-FFF2-40B4-BE49-F238E27FC236}">
                    <a16:creationId xmlns:a16="http://schemas.microsoft.com/office/drawing/2014/main" id="{83D6338B-42E2-4065-BB40-2FCC516FA657}"/>
                  </a:ext>
                </a:extLst>
              </p:cNvPr>
              <p:cNvSpPr>
                <a:spLocks noChangeShapeType="1"/>
              </p:cNvSpPr>
              <p:nvPr/>
            </p:nvSpPr>
            <p:spPr bwMode="auto">
              <a:xfrm>
                <a:off x="4494463" y="1985515"/>
                <a:ext cx="0" cy="292259"/>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36" name="AutoShape 1005">
                <a:extLst>
                  <a:ext uri="{FF2B5EF4-FFF2-40B4-BE49-F238E27FC236}">
                    <a16:creationId xmlns:a16="http://schemas.microsoft.com/office/drawing/2014/main" id="{77AAEE8F-B52C-4688-8EA4-C6933508EAED}"/>
                  </a:ext>
                </a:extLst>
              </p:cNvPr>
              <p:cNvSpPr>
                <a:spLocks noChangeArrowheads="1"/>
              </p:cNvSpPr>
              <p:nvPr/>
            </p:nvSpPr>
            <p:spPr bwMode="auto">
              <a:xfrm rot="5400000">
                <a:off x="4133193" y="3882481"/>
                <a:ext cx="156215" cy="233035"/>
              </a:xfrm>
              <a:prstGeom prst="flowChartCollate">
                <a:avLst/>
              </a:prstGeom>
              <a:solidFill>
                <a:srgbClr val="4BACC6">
                  <a:lumMod val="60000"/>
                  <a:lumOff val="40000"/>
                </a:srgbClr>
              </a:solid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37" name="Line 1007">
                <a:extLst>
                  <a:ext uri="{FF2B5EF4-FFF2-40B4-BE49-F238E27FC236}">
                    <a16:creationId xmlns:a16="http://schemas.microsoft.com/office/drawing/2014/main" id="{34F69493-2B4D-488A-8249-28EB7283CEEB}"/>
                  </a:ext>
                </a:extLst>
              </p:cNvPr>
              <p:cNvSpPr>
                <a:spLocks noChangeShapeType="1"/>
              </p:cNvSpPr>
              <p:nvPr/>
            </p:nvSpPr>
            <p:spPr bwMode="auto">
              <a:xfrm rot="5400000" flipH="1">
                <a:off x="4152935" y="3941488"/>
                <a:ext cx="116731"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38" name="Rectangle 1009">
                <a:extLst>
                  <a:ext uri="{FF2B5EF4-FFF2-40B4-BE49-F238E27FC236}">
                    <a16:creationId xmlns:a16="http://schemas.microsoft.com/office/drawing/2014/main" id="{1AA438A5-C6EE-42AB-B72E-0447716319B9}"/>
                  </a:ext>
                </a:extLst>
              </p:cNvPr>
              <p:cNvSpPr>
                <a:spLocks noChangeArrowheads="1"/>
              </p:cNvSpPr>
              <p:nvPr/>
            </p:nvSpPr>
            <p:spPr bwMode="auto">
              <a:xfrm rot="5400000">
                <a:off x="4191560" y="3784488"/>
                <a:ext cx="39483" cy="78821"/>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39" name="Rectangle 1010">
                <a:extLst>
                  <a:ext uri="{FF2B5EF4-FFF2-40B4-BE49-F238E27FC236}">
                    <a16:creationId xmlns:a16="http://schemas.microsoft.com/office/drawing/2014/main" id="{65D18ED3-E503-4BAE-A97D-A75B905090AD}"/>
                  </a:ext>
                </a:extLst>
              </p:cNvPr>
              <p:cNvSpPr>
                <a:spLocks noChangeArrowheads="1"/>
              </p:cNvSpPr>
              <p:nvPr/>
            </p:nvSpPr>
            <p:spPr bwMode="auto">
              <a:xfrm rot="5400000">
                <a:off x="4191560" y="3823972"/>
                <a:ext cx="39483" cy="78821"/>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40" name="Line 277">
                <a:extLst>
                  <a:ext uri="{FF2B5EF4-FFF2-40B4-BE49-F238E27FC236}">
                    <a16:creationId xmlns:a16="http://schemas.microsoft.com/office/drawing/2014/main" id="{D3E4EF6F-FAC7-41A8-9178-6A5F29ABD569}"/>
                  </a:ext>
                </a:extLst>
              </p:cNvPr>
              <p:cNvSpPr>
                <a:spLocks noChangeShapeType="1"/>
              </p:cNvSpPr>
              <p:nvPr/>
            </p:nvSpPr>
            <p:spPr bwMode="auto">
              <a:xfrm>
                <a:off x="4630235" y="4811699"/>
                <a:ext cx="0" cy="509845"/>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41" name="AutoShape 265">
                <a:extLst>
                  <a:ext uri="{FF2B5EF4-FFF2-40B4-BE49-F238E27FC236}">
                    <a16:creationId xmlns:a16="http://schemas.microsoft.com/office/drawing/2014/main" id="{9041E99F-0FAB-4820-AED4-89B1C2210895}"/>
                  </a:ext>
                </a:extLst>
              </p:cNvPr>
              <p:cNvSpPr>
                <a:spLocks noChangeArrowheads="1"/>
              </p:cNvSpPr>
              <p:nvPr/>
            </p:nvSpPr>
            <p:spPr bwMode="auto">
              <a:xfrm rot="10800000">
                <a:off x="4565785" y="4922422"/>
                <a:ext cx="130997" cy="117162"/>
              </a:xfrm>
              <a:prstGeom prst="flowChartExtract">
                <a:avLst/>
              </a:prstGeom>
              <a:solidFill>
                <a:srgbClr val="4BACC6">
                  <a:lumMod val="60000"/>
                  <a:lumOff val="40000"/>
                </a:srgbClr>
              </a:solidFill>
              <a:ln w="9525" algn="ctr">
                <a:solidFill>
                  <a:sysClr val="windowText" lastClr="000000"/>
                </a:solidFill>
                <a:miter lim="800000"/>
                <a:headEnd/>
                <a:tailEnd/>
              </a:ln>
            </p:spPr>
            <p:txBody>
              <a:bodyPr rot="10800000"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42" name="AutoShape 266">
                <a:extLst>
                  <a:ext uri="{FF2B5EF4-FFF2-40B4-BE49-F238E27FC236}">
                    <a16:creationId xmlns:a16="http://schemas.microsoft.com/office/drawing/2014/main" id="{2976562E-F9D6-4FB0-8B27-6514B679AC5B}"/>
                  </a:ext>
                </a:extLst>
              </p:cNvPr>
              <p:cNvSpPr>
                <a:spLocks noChangeArrowheads="1"/>
              </p:cNvSpPr>
              <p:nvPr/>
            </p:nvSpPr>
            <p:spPr bwMode="auto">
              <a:xfrm>
                <a:off x="4565785" y="5039585"/>
                <a:ext cx="130997" cy="117162"/>
              </a:xfrm>
              <a:prstGeom prst="flowChartExtract">
                <a:avLst/>
              </a:prstGeom>
              <a:solidFill>
                <a:srgbClr val="4BACC6">
                  <a:lumMod val="60000"/>
                  <a:lumOff val="40000"/>
                </a:srgbClr>
              </a:solidFill>
              <a:ln w="9525" algn="ctr">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43" name="AutoShape 267">
                <a:extLst>
                  <a:ext uri="{FF2B5EF4-FFF2-40B4-BE49-F238E27FC236}">
                    <a16:creationId xmlns:a16="http://schemas.microsoft.com/office/drawing/2014/main" id="{DD0E8DDD-9C9C-4D10-B885-7F96F47BA475}"/>
                  </a:ext>
                </a:extLst>
              </p:cNvPr>
              <p:cNvSpPr>
                <a:spLocks noChangeArrowheads="1"/>
              </p:cNvSpPr>
              <p:nvPr/>
            </p:nvSpPr>
            <p:spPr bwMode="auto">
              <a:xfrm rot="16200000">
                <a:off x="4637480" y="4973442"/>
                <a:ext cx="117162" cy="130997"/>
              </a:xfrm>
              <a:prstGeom prst="flowChartExtract">
                <a:avLst/>
              </a:prstGeom>
              <a:solidFill>
                <a:srgbClr val="4BACC6">
                  <a:lumMod val="60000"/>
                  <a:lumOff val="40000"/>
                </a:srgbClr>
              </a:solidFill>
              <a:ln w="9525" algn="ctr">
                <a:solidFill>
                  <a:sysClr val="windowText" lastClr="000000"/>
                </a:solidFill>
                <a:miter lim="800000"/>
                <a:headEnd/>
                <a:tailEnd/>
              </a:ln>
            </p:spPr>
            <p:txBody>
              <a:bodyPr vert="eaVert"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44" name="Rectangle 269">
                <a:extLst>
                  <a:ext uri="{FF2B5EF4-FFF2-40B4-BE49-F238E27FC236}">
                    <a16:creationId xmlns:a16="http://schemas.microsoft.com/office/drawing/2014/main" id="{F9A4A1C1-1EF4-4B24-BFB6-C017EE6E740E}"/>
                  </a:ext>
                </a:extLst>
              </p:cNvPr>
              <p:cNvSpPr>
                <a:spLocks noChangeArrowheads="1"/>
              </p:cNvSpPr>
              <p:nvPr/>
            </p:nvSpPr>
            <p:spPr bwMode="auto">
              <a:xfrm>
                <a:off x="4371450" y="4980359"/>
                <a:ext cx="130997" cy="117162"/>
              </a:xfrm>
              <a:prstGeom prst="rect">
                <a:avLst/>
              </a:prstGeom>
              <a:noFill/>
              <a:ln w="9525" algn="ctr">
                <a:solidFill>
                  <a:sysClr val="windowText" lastClr="000000"/>
                </a:solidFill>
                <a:miter lim="800000"/>
                <a:headEnd/>
                <a:tailEnd/>
              </a:ln>
              <a:extLst>
                <a:ext uri="{909E8E84-426E-40DD-AFC4-6F175D3DCCD1}">
                  <a14:hiddenFill xmlns:a14="http://schemas.microsoft.com/office/drawing/2010/main">
                    <a:solidFill>
                      <a:srgbClr val="FFFFFF"/>
                    </a:solidFill>
                  </a14:hiddenFill>
                </a:ext>
              </a:extLst>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45" name="Line 270">
                <a:extLst>
                  <a:ext uri="{FF2B5EF4-FFF2-40B4-BE49-F238E27FC236}">
                    <a16:creationId xmlns:a16="http://schemas.microsoft.com/office/drawing/2014/main" id="{5D24CA55-D610-4E77-A60F-466C793575CA}"/>
                  </a:ext>
                </a:extLst>
              </p:cNvPr>
              <p:cNvSpPr>
                <a:spLocks noChangeShapeType="1"/>
              </p:cNvSpPr>
              <p:nvPr/>
            </p:nvSpPr>
            <p:spPr bwMode="auto">
              <a:xfrm>
                <a:off x="4502445" y="5039585"/>
                <a:ext cx="129557"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46" name="Line 271">
                <a:extLst>
                  <a:ext uri="{FF2B5EF4-FFF2-40B4-BE49-F238E27FC236}">
                    <a16:creationId xmlns:a16="http://schemas.microsoft.com/office/drawing/2014/main" id="{FC789F72-A060-40D1-8208-C8E03220E892}"/>
                  </a:ext>
                </a:extLst>
              </p:cNvPr>
              <p:cNvSpPr>
                <a:spLocks noChangeShapeType="1"/>
              </p:cNvSpPr>
              <p:nvPr/>
            </p:nvSpPr>
            <p:spPr bwMode="auto">
              <a:xfrm>
                <a:off x="4436229" y="4980359"/>
                <a:ext cx="0" cy="117162"/>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47" name="Line 277">
                <a:extLst>
                  <a:ext uri="{FF2B5EF4-FFF2-40B4-BE49-F238E27FC236}">
                    <a16:creationId xmlns:a16="http://schemas.microsoft.com/office/drawing/2014/main" id="{1AC67F22-A780-4A5B-8204-F07AB30954D2}"/>
                  </a:ext>
                </a:extLst>
              </p:cNvPr>
              <p:cNvSpPr>
                <a:spLocks noChangeShapeType="1"/>
              </p:cNvSpPr>
              <p:nvPr/>
            </p:nvSpPr>
            <p:spPr bwMode="auto">
              <a:xfrm>
                <a:off x="3899085" y="4760198"/>
                <a:ext cx="0" cy="561345"/>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48" name="AutoShape 996">
                <a:extLst>
                  <a:ext uri="{FF2B5EF4-FFF2-40B4-BE49-F238E27FC236}">
                    <a16:creationId xmlns:a16="http://schemas.microsoft.com/office/drawing/2014/main" id="{1F6EB1CA-D61E-4EEC-A9F5-9D21A78494FD}"/>
                  </a:ext>
                </a:extLst>
              </p:cNvPr>
              <p:cNvSpPr>
                <a:spLocks noChangeArrowheads="1"/>
              </p:cNvSpPr>
              <p:nvPr/>
            </p:nvSpPr>
            <p:spPr bwMode="auto">
              <a:xfrm rot="5400000">
                <a:off x="4121174" y="5769571"/>
                <a:ext cx="156215" cy="233036"/>
              </a:xfrm>
              <a:prstGeom prst="flowChartCollate">
                <a:avLst/>
              </a:prstGeom>
              <a:solidFill>
                <a:srgbClr val="4BACC6">
                  <a:lumMod val="60000"/>
                  <a:lumOff val="40000"/>
                </a:srgbClr>
              </a:solid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49" name="Line 998">
                <a:extLst>
                  <a:ext uri="{FF2B5EF4-FFF2-40B4-BE49-F238E27FC236}">
                    <a16:creationId xmlns:a16="http://schemas.microsoft.com/office/drawing/2014/main" id="{2198FE8B-60C9-4856-BF81-27B27CDB37AC}"/>
                  </a:ext>
                </a:extLst>
              </p:cNvPr>
              <p:cNvSpPr>
                <a:spLocks noChangeShapeType="1"/>
              </p:cNvSpPr>
              <p:nvPr/>
            </p:nvSpPr>
            <p:spPr bwMode="auto">
              <a:xfrm rot="5400000" flipH="1">
                <a:off x="4140915" y="5828581"/>
                <a:ext cx="116731"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50" name="Rectangle 1000">
                <a:extLst>
                  <a:ext uri="{FF2B5EF4-FFF2-40B4-BE49-F238E27FC236}">
                    <a16:creationId xmlns:a16="http://schemas.microsoft.com/office/drawing/2014/main" id="{BC59BC74-73F5-4E8F-A8FD-C929FB7DC0D3}"/>
                  </a:ext>
                </a:extLst>
              </p:cNvPr>
              <p:cNvSpPr>
                <a:spLocks noChangeArrowheads="1"/>
              </p:cNvSpPr>
              <p:nvPr/>
            </p:nvSpPr>
            <p:spPr bwMode="auto">
              <a:xfrm rot="5400000">
                <a:off x="4179540" y="5671579"/>
                <a:ext cx="39483" cy="78821"/>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51" name="Rectangle 1001">
                <a:extLst>
                  <a:ext uri="{FF2B5EF4-FFF2-40B4-BE49-F238E27FC236}">
                    <a16:creationId xmlns:a16="http://schemas.microsoft.com/office/drawing/2014/main" id="{97C37E08-655F-46C2-9C33-AF4FCA5F6A11}"/>
                  </a:ext>
                </a:extLst>
              </p:cNvPr>
              <p:cNvSpPr>
                <a:spLocks noChangeArrowheads="1"/>
              </p:cNvSpPr>
              <p:nvPr/>
            </p:nvSpPr>
            <p:spPr bwMode="auto">
              <a:xfrm rot="5400000">
                <a:off x="4179540" y="5711062"/>
                <a:ext cx="39483" cy="78821"/>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52" name="AutoShape 1005">
                <a:extLst>
                  <a:ext uri="{FF2B5EF4-FFF2-40B4-BE49-F238E27FC236}">
                    <a16:creationId xmlns:a16="http://schemas.microsoft.com/office/drawing/2014/main" id="{1031B8AF-E496-4E88-951D-F61C6A982DE5}"/>
                  </a:ext>
                </a:extLst>
              </p:cNvPr>
              <p:cNvSpPr>
                <a:spLocks noChangeArrowheads="1"/>
              </p:cNvSpPr>
              <p:nvPr/>
            </p:nvSpPr>
            <p:spPr bwMode="auto">
              <a:xfrm>
                <a:off x="5896232" y="3561123"/>
                <a:ext cx="77624" cy="115870"/>
              </a:xfrm>
              <a:prstGeom prst="flowChartCollate">
                <a:avLst/>
              </a:prstGeom>
              <a:solidFill>
                <a:srgbClr val="4BACC6">
                  <a:lumMod val="60000"/>
                  <a:lumOff val="40000"/>
                </a:srgbClr>
              </a:solid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53" name="Line 1007">
                <a:extLst>
                  <a:ext uri="{FF2B5EF4-FFF2-40B4-BE49-F238E27FC236}">
                    <a16:creationId xmlns:a16="http://schemas.microsoft.com/office/drawing/2014/main" id="{EB6F3FF1-6B68-4DC3-A8E8-B38C0B9A289B}"/>
                  </a:ext>
                </a:extLst>
              </p:cNvPr>
              <p:cNvSpPr>
                <a:spLocks noChangeShapeType="1"/>
              </p:cNvSpPr>
              <p:nvPr/>
            </p:nvSpPr>
            <p:spPr bwMode="auto">
              <a:xfrm flipH="1">
                <a:off x="5877464" y="3619058"/>
                <a:ext cx="58005"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54" name="Rectangle 1009">
                <a:extLst>
                  <a:ext uri="{FF2B5EF4-FFF2-40B4-BE49-F238E27FC236}">
                    <a16:creationId xmlns:a16="http://schemas.microsoft.com/office/drawing/2014/main" id="{B083A18C-6454-482A-B882-2CBA1DCB9D2B}"/>
                  </a:ext>
                </a:extLst>
              </p:cNvPr>
              <p:cNvSpPr>
                <a:spLocks noChangeArrowheads="1"/>
              </p:cNvSpPr>
              <p:nvPr/>
            </p:nvSpPr>
            <p:spPr bwMode="auto">
              <a:xfrm>
                <a:off x="5838227" y="3599463"/>
                <a:ext cx="19619" cy="39192"/>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55" name="Rectangle 1010">
                <a:extLst>
                  <a:ext uri="{FF2B5EF4-FFF2-40B4-BE49-F238E27FC236}">
                    <a16:creationId xmlns:a16="http://schemas.microsoft.com/office/drawing/2014/main" id="{D22FBA70-CB4A-4DF0-8653-62DEE93E9161}"/>
                  </a:ext>
                </a:extLst>
              </p:cNvPr>
              <p:cNvSpPr>
                <a:spLocks noChangeArrowheads="1"/>
              </p:cNvSpPr>
              <p:nvPr/>
            </p:nvSpPr>
            <p:spPr bwMode="auto">
              <a:xfrm>
                <a:off x="5857845" y="3599463"/>
                <a:ext cx="19619" cy="39192"/>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56" name="AutoShape 1005">
                <a:extLst>
                  <a:ext uri="{FF2B5EF4-FFF2-40B4-BE49-F238E27FC236}">
                    <a16:creationId xmlns:a16="http://schemas.microsoft.com/office/drawing/2014/main" id="{79AED662-DABE-481B-A789-BCCA6AC8421C}"/>
                  </a:ext>
                </a:extLst>
              </p:cNvPr>
              <p:cNvSpPr>
                <a:spLocks noChangeArrowheads="1"/>
              </p:cNvSpPr>
              <p:nvPr/>
            </p:nvSpPr>
            <p:spPr bwMode="auto">
              <a:xfrm>
                <a:off x="5896232" y="4075508"/>
                <a:ext cx="77624" cy="115870"/>
              </a:xfrm>
              <a:prstGeom prst="flowChartCollate">
                <a:avLst/>
              </a:prstGeom>
              <a:solidFill>
                <a:srgbClr val="4BACC6">
                  <a:lumMod val="60000"/>
                  <a:lumOff val="40000"/>
                </a:srgbClr>
              </a:solid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57" name="Line 1007">
                <a:extLst>
                  <a:ext uri="{FF2B5EF4-FFF2-40B4-BE49-F238E27FC236}">
                    <a16:creationId xmlns:a16="http://schemas.microsoft.com/office/drawing/2014/main" id="{3C787AE0-A24E-4C78-905C-DDD1A755E206}"/>
                  </a:ext>
                </a:extLst>
              </p:cNvPr>
              <p:cNvSpPr>
                <a:spLocks noChangeShapeType="1"/>
              </p:cNvSpPr>
              <p:nvPr/>
            </p:nvSpPr>
            <p:spPr bwMode="auto">
              <a:xfrm flipH="1">
                <a:off x="5877464" y="4133444"/>
                <a:ext cx="58005"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58" name="Rectangle 1009">
                <a:extLst>
                  <a:ext uri="{FF2B5EF4-FFF2-40B4-BE49-F238E27FC236}">
                    <a16:creationId xmlns:a16="http://schemas.microsoft.com/office/drawing/2014/main" id="{FFE66226-73D6-4F0A-B1B0-3DEC1F328064}"/>
                  </a:ext>
                </a:extLst>
              </p:cNvPr>
              <p:cNvSpPr>
                <a:spLocks noChangeArrowheads="1"/>
              </p:cNvSpPr>
              <p:nvPr/>
            </p:nvSpPr>
            <p:spPr bwMode="auto">
              <a:xfrm>
                <a:off x="5838227" y="4113848"/>
                <a:ext cx="19619" cy="39192"/>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59" name="Rectangle 1010">
                <a:extLst>
                  <a:ext uri="{FF2B5EF4-FFF2-40B4-BE49-F238E27FC236}">
                    <a16:creationId xmlns:a16="http://schemas.microsoft.com/office/drawing/2014/main" id="{0D9CC0FF-65B7-4FB1-9142-4F8ED79206C1}"/>
                  </a:ext>
                </a:extLst>
              </p:cNvPr>
              <p:cNvSpPr>
                <a:spLocks noChangeArrowheads="1"/>
              </p:cNvSpPr>
              <p:nvPr/>
            </p:nvSpPr>
            <p:spPr bwMode="auto">
              <a:xfrm>
                <a:off x="5857845" y="4113848"/>
                <a:ext cx="19619" cy="39192"/>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60" name="AutoShape 1005">
                <a:extLst>
                  <a:ext uri="{FF2B5EF4-FFF2-40B4-BE49-F238E27FC236}">
                    <a16:creationId xmlns:a16="http://schemas.microsoft.com/office/drawing/2014/main" id="{49A281E5-E66D-474F-8ED5-C1D2F772C8E2}"/>
                  </a:ext>
                </a:extLst>
              </p:cNvPr>
              <p:cNvSpPr>
                <a:spLocks noChangeArrowheads="1"/>
              </p:cNvSpPr>
              <p:nvPr/>
            </p:nvSpPr>
            <p:spPr bwMode="auto">
              <a:xfrm>
                <a:off x="6245578" y="3561123"/>
                <a:ext cx="77624" cy="115870"/>
              </a:xfrm>
              <a:prstGeom prst="flowChartCollate">
                <a:avLst/>
              </a:prstGeom>
              <a:solidFill>
                <a:srgbClr val="4BACC6">
                  <a:lumMod val="60000"/>
                  <a:lumOff val="40000"/>
                </a:srgbClr>
              </a:solid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61" name="Line 1007">
                <a:extLst>
                  <a:ext uri="{FF2B5EF4-FFF2-40B4-BE49-F238E27FC236}">
                    <a16:creationId xmlns:a16="http://schemas.microsoft.com/office/drawing/2014/main" id="{B5A30ECA-43E5-4533-8795-62B545885564}"/>
                  </a:ext>
                </a:extLst>
              </p:cNvPr>
              <p:cNvSpPr>
                <a:spLocks noChangeShapeType="1"/>
              </p:cNvSpPr>
              <p:nvPr/>
            </p:nvSpPr>
            <p:spPr bwMode="auto">
              <a:xfrm flipH="1">
                <a:off x="6226813" y="3619058"/>
                <a:ext cx="58005"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62" name="Rectangle 1009">
                <a:extLst>
                  <a:ext uri="{FF2B5EF4-FFF2-40B4-BE49-F238E27FC236}">
                    <a16:creationId xmlns:a16="http://schemas.microsoft.com/office/drawing/2014/main" id="{3A1EF9CD-E951-4AE3-AB67-96903D08036B}"/>
                  </a:ext>
                </a:extLst>
              </p:cNvPr>
              <p:cNvSpPr>
                <a:spLocks noChangeArrowheads="1"/>
              </p:cNvSpPr>
              <p:nvPr/>
            </p:nvSpPr>
            <p:spPr bwMode="auto">
              <a:xfrm>
                <a:off x="6187573" y="3599463"/>
                <a:ext cx="19619" cy="39192"/>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63" name="Rectangle 1010">
                <a:extLst>
                  <a:ext uri="{FF2B5EF4-FFF2-40B4-BE49-F238E27FC236}">
                    <a16:creationId xmlns:a16="http://schemas.microsoft.com/office/drawing/2014/main" id="{87A9D652-511B-499A-987F-2BFFE39CFE1C}"/>
                  </a:ext>
                </a:extLst>
              </p:cNvPr>
              <p:cNvSpPr>
                <a:spLocks noChangeArrowheads="1"/>
              </p:cNvSpPr>
              <p:nvPr/>
            </p:nvSpPr>
            <p:spPr bwMode="auto">
              <a:xfrm>
                <a:off x="6207192" y="3599463"/>
                <a:ext cx="19619" cy="39192"/>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64" name="AutoShape 1005">
                <a:extLst>
                  <a:ext uri="{FF2B5EF4-FFF2-40B4-BE49-F238E27FC236}">
                    <a16:creationId xmlns:a16="http://schemas.microsoft.com/office/drawing/2014/main" id="{263A7892-BD8E-4D9A-80D2-491E99257DAD}"/>
                  </a:ext>
                </a:extLst>
              </p:cNvPr>
              <p:cNvSpPr>
                <a:spLocks noChangeArrowheads="1"/>
              </p:cNvSpPr>
              <p:nvPr/>
            </p:nvSpPr>
            <p:spPr bwMode="auto">
              <a:xfrm>
                <a:off x="6245578" y="4075508"/>
                <a:ext cx="77624" cy="115870"/>
              </a:xfrm>
              <a:prstGeom prst="flowChartCollate">
                <a:avLst/>
              </a:prstGeom>
              <a:solidFill>
                <a:srgbClr val="4BACC6">
                  <a:lumMod val="60000"/>
                  <a:lumOff val="40000"/>
                </a:srgbClr>
              </a:solid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65" name="Line 1007">
                <a:extLst>
                  <a:ext uri="{FF2B5EF4-FFF2-40B4-BE49-F238E27FC236}">
                    <a16:creationId xmlns:a16="http://schemas.microsoft.com/office/drawing/2014/main" id="{B6DD12FB-48CC-4949-9A39-9072CFA0935E}"/>
                  </a:ext>
                </a:extLst>
              </p:cNvPr>
              <p:cNvSpPr>
                <a:spLocks noChangeShapeType="1"/>
              </p:cNvSpPr>
              <p:nvPr/>
            </p:nvSpPr>
            <p:spPr bwMode="auto">
              <a:xfrm flipH="1">
                <a:off x="6226813" y="4133444"/>
                <a:ext cx="58005"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66" name="Rectangle 1009">
                <a:extLst>
                  <a:ext uri="{FF2B5EF4-FFF2-40B4-BE49-F238E27FC236}">
                    <a16:creationId xmlns:a16="http://schemas.microsoft.com/office/drawing/2014/main" id="{7436CAA4-42B7-46D1-A2B0-ED13D6096FBA}"/>
                  </a:ext>
                </a:extLst>
              </p:cNvPr>
              <p:cNvSpPr>
                <a:spLocks noChangeArrowheads="1"/>
              </p:cNvSpPr>
              <p:nvPr/>
            </p:nvSpPr>
            <p:spPr bwMode="auto">
              <a:xfrm>
                <a:off x="6187573" y="4113848"/>
                <a:ext cx="19619" cy="39192"/>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67" name="Rectangle 1010">
                <a:extLst>
                  <a:ext uri="{FF2B5EF4-FFF2-40B4-BE49-F238E27FC236}">
                    <a16:creationId xmlns:a16="http://schemas.microsoft.com/office/drawing/2014/main" id="{8AF992EB-8276-4716-A469-50FDA6BBCCAC}"/>
                  </a:ext>
                </a:extLst>
              </p:cNvPr>
              <p:cNvSpPr>
                <a:spLocks noChangeArrowheads="1"/>
              </p:cNvSpPr>
              <p:nvPr/>
            </p:nvSpPr>
            <p:spPr bwMode="auto">
              <a:xfrm>
                <a:off x="6207192" y="4113848"/>
                <a:ext cx="19619" cy="39192"/>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68" name="AutoShape 1005">
                <a:extLst>
                  <a:ext uri="{FF2B5EF4-FFF2-40B4-BE49-F238E27FC236}">
                    <a16:creationId xmlns:a16="http://schemas.microsoft.com/office/drawing/2014/main" id="{E7B9DE96-4683-41EC-8FFC-462F741DB8B5}"/>
                  </a:ext>
                </a:extLst>
              </p:cNvPr>
              <p:cNvSpPr>
                <a:spLocks noChangeArrowheads="1"/>
              </p:cNvSpPr>
              <p:nvPr/>
            </p:nvSpPr>
            <p:spPr bwMode="auto">
              <a:xfrm>
                <a:off x="6590469" y="3561123"/>
                <a:ext cx="77624" cy="115870"/>
              </a:xfrm>
              <a:prstGeom prst="flowChartCollate">
                <a:avLst/>
              </a:prstGeom>
              <a:solidFill>
                <a:srgbClr val="4BACC6">
                  <a:lumMod val="60000"/>
                  <a:lumOff val="40000"/>
                </a:srgbClr>
              </a:solid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69" name="Line 1007">
                <a:extLst>
                  <a:ext uri="{FF2B5EF4-FFF2-40B4-BE49-F238E27FC236}">
                    <a16:creationId xmlns:a16="http://schemas.microsoft.com/office/drawing/2014/main" id="{5EE34A0F-0A56-4400-9B15-DE75B08AE605}"/>
                  </a:ext>
                </a:extLst>
              </p:cNvPr>
              <p:cNvSpPr>
                <a:spLocks noChangeShapeType="1"/>
              </p:cNvSpPr>
              <p:nvPr/>
            </p:nvSpPr>
            <p:spPr bwMode="auto">
              <a:xfrm flipH="1">
                <a:off x="6571702" y="3619058"/>
                <a:ext cx="58005"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70" name="Rectangle 1009">
                <a:extLst>
                  <a:ext uri="{FF2B5EF4-FFF2-40B4-BE49-F238E27FC236}">
                    <a16:creationId xmlns:a16="http://schemas.microsoft.com/office/drawing/2014/main" id="{20DB54B7-8215-42A1-A190-DFEA6B17474D}"/>
                  </a:ext>
                </a:extLst>
              </p:cNvPr>
              <p:cNvSpPr>
                <a:spLocks noChangeArrowheads="1"/>
              </p:cNvSpPr>
              <p:nvPr/>
            </p:nvSpPr>
            <p:spPr bwMode="auto">
              <a:xfrm>
                <a:off x="6532464" y="3599463"/>
                <a:ext cx="19619" cy="39192"/>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71" name="Rectangle 1010">
                <a:extLst>
                  <a:ext uri="{FF2B5EF4-FFF2-40B4-BE49-F238E27FC236}">
                    <a16:creationId xmlns:a16="http://schemas.microsoft.com/office/drawing/2014/main" id="{3765F2B9-EB4D-42C2-AE51-E8A9D3324991}"/>
                  </a:ext>
                </a:extLst>
              </p:cNvPr>
              <p:cNvSpPr>
                <a:spLocks noChangeArrowheads="1"/>
              </p:cNvSpPr>
              <p:nvPr/>
            </p:nvSpPr>
            <p:spPr bwMode="auto">
              <a:xfrm>
                <a:off x="6552082" y="3599463"/>
                <a:ext cx="19619" cy="39192"/>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72" name="AutoShape 1005">
                <a:extLst>
                  <a:ext uri="{FF2B5EF4-FFF2-40B4-BE49-F238E27FC236}">
                    <a16:creationId xmlns:a16="http://schemas.microsoft.com/office/drawing/2014/main" id="{6ED09D9B-0AA4-4062-A841-52BA3C9C962D}"/>
                  </a:ext>
                </a:extLst>
              </p:cNvPr>
              <p:cNvSpPr>
                <a:spLocks noChangeArrowheads="1"/>
              </p:cNvSpPr>
              <p:nvPr/>
            </p:nvSpPr>
            <p:spPr bwMode="auto">
              <a:xfrm>
                <a:off x="6590469" y="4075508"/>
                <a:ext cx="77624" cy="115870"/>
              </a:xfrm>
              <a:prstGeom prst="flowChartCollate">
                <a:avLst/>
              </a:prstGeom>
              <a:solidFill>
                <a:srgbClr val="4BACC6">
                  <a:lumMod val="60000"/>
                  <a:lumOff val="40000"/>
                </a:srgbClr>
              </a:solid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73" name="Line 1007">
                <a:extLst>
                  <a:ext uri="{FF2B5EF4-FFF2-40B4-BE49-F238E27FC236}">
                    <a16:creationId xmlns:a16="http://schemas.microsoft.com/office/drawing/2014/main" id="{7F3FDA27-72E8-43A8-858E-A1A0E64F4533}"/>
                  </a:ext>
                </a:extLst>
              </p:cNvPr>
              <p:cNvSpPr>
                <a:spLocks noChangeShapeType="1"/>
              </p:cNvSpPr>
              <p:nvPr/>
            </p:nvSpPr>
            <p:spPr bwMode="auto">
              <a:xfrm flipH="1">
                <a:off x="6571702" y="4133444"/>
                <a:ext cx="58005"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74" name="Rectangle 1009">
                <a:extLst>
                  <a:ext uri="{FF2B5EF4-FFF2-40B4-BE49-F238E27FC236}">
                    <a16:creationId xmlns:a16="http://schemas.microsoft.com/office/drawing/2014/main" id="{259F638F-9726-4661-ABA3-097B95A0B6CD}"/>
                  </a:ext>
                </a:extLst>
              </p:cNvPr>
              <p:cNvSpPr>
                <a:spLocks noChangeArrowheads="1"/>
              </p:cNvSpPr>
              <p:nvPr/>
            </p:nvSpPr>
            <p:spPr bwMode="auto">
              <a:xfrm>
                <a:off x="6532464" y="4113848"/>
                <a:ext cx="19619" cy="39192"/>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75" name="Rectangle 1010">
                <a:extLst>
                  <a:ext uri="{FF2B5EF4-FFF2-40B4-BE49-F238E27FC236}">
                    <a16:creationId xmlns:a16="http://schemas.microsoft.com/office/drawing/2014/main" id="{AD381B5A-14AB-4952-A1EF-4F706478FA2C}"/>
                  </a:ext>
                </a:extLst>
              </p:cNvPr>
              <p:cNvSpPr>
                <a:spLocks noChangeArrowheads="1"/>
              </p:cNvSpPr>
              <p:nvPr/>
            </p:nvSpPr>
            <p:spPr bwMode="auto">
              <a:xfrm>
                <a:off x="6552082" y="4113848"/>
                <a:ext cx="19619" cy="39192"/>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76" name="AutoShape 1005">
                <a:extLst>
                  <a:ext uri="{FF2B5EF4-FFF2-40B4-BE49-F238E27FC236}">
                    <a16:creationId xmlns:a16="http://schemas.microsoft.com/office/drawing/2014/main" id="{093DF544-E50D-45E0-A699-80DB1E87C756}"/>
                  </a:ext>
                </a:extLst>
              </p:cNvPr>
              <p:cNvSpPr>
                <a:spLocks noChangeArrowheads="1"/>
              </p:cNvSpPr>
              <p:nvPr/>
            </p:nvSpPr>
            <p:spPr bwMode="auto">
              <a:xfrm>
                <a:off x="6926105" y="3561123"/>
                <a:ext cx="77624" cy="115870"/>
              </a:xfrm>
              <a:prstGeom prst="flowChartCollate">
                <a:avLst/>
              </a:prstGeom>
              <a:solidFill>
                <a:srgbClr val="4BACC6">
                  <a:lumMod val="60000"/>
                  <a:lumOff val="40000"/>
                </a:srgbClr>
              </a:solid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77" name="Line 1007">
                <a:extLst>
                  <a:ext uri="{FF2B5EF4-FFF2-40B4-BE49-F238E27FC236}">
                    <a16:creationId xmlns:a16="http://schemas.microsoft.com/office/drawing/2014/main" id="{B8271D6F-01DC-46EF-948D-8D8F1CCC9D2C}"/>
                  </a:ext>
                </a:extLst>
              </p:cNvPr>
              <p:cNvSpPr>
                <a:spLocks noChangeShapeType="1"/>
              </p:cNvSpPr>
              <p:nvPr/>
            </p:nvSpPr>
            <p:spPr bwMode="auto">
              <a:xfrm flipH="1">
                <a:off x="6907338" y="3619058"/>
                <a:ext cx="58005"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78" name="Rectangle 1009">
                <a:extLst>
                  <a:ext uri="{FF2B5EF4-FFF2-40B4-BE49-F238E27FC236}">
                    <a16:creationId xmlns:a16="http://schemas.microsoft.com/office/drawing/2014/main" id="{19EC6955-035F-45BC-ACCA-0C2E6D810B26}"/>
                  </a:ext>
                </a:extLst>
              </p:cNvPr>
              <p:cNvSpPr>
                <a:spLocks noChangeArrowheads="1"/>
              </p:cNvSpPr>
              <p:nvPr/>
            </p:nvSpPr>
            <p:spPr bwMode="auto">
              <a:xfrm>
                <a:off x="6868101" y="3599463"/>
                <a:ext cx="19619" cy="39192"/>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79" name="Rectangle 1010">
                <a:extLst>
                  <a:ext uri="{FF2B5EF4-FFF2-40B4-BE49-F238E27FC236}">
                    <a16:creationId xmlns:a16="http://schemas.microsoft.com/office/drawing/2014/main" id="{B3A6F812-95C6-4191-A2B5-7C1CC53F1ADA}"/>
                  </a:ext>
                </a:extLst>
              </p:cNvPr>
              <p:cNvSpPr>
                <a:spLocks noChangeArrowheads="1"/>
              </p:cNvSpPr>
              <p:nvPr/>
            </p:nvSpPr>
            <p:spPr bwMode="auto">
              <a:xfrm>
                <a:off x="6887720" y="3599463"/>
                <a:ext cx="19619" cy="39192"/>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80" name="AutoShape 1005">
                <a:extLst>
                  <a:ext uri="{FF2B5EF4-FFF2-40B4-BE49-F238E27FC236}">
                    <a16:creationId xmlns:a16="http://schemas.microsoft.com/office/drawing/2014/main" id="{04A84B52-9A2D-4A70-973E-24B1C7C1C11D}"/>
                  </a:ext>
                </a:extLst>
              </p:cNvPr>
              <p:cNvSpPr>
                <a:spLocks noChangeArrowheads="1"/>
              </p:cNvSpPr>
              <p:nvPr/>
            </p:nvSpPr>
            <p:spPr bwMode="auto">
              <a:xfrm>
                <a:off x="6926105" y="4075508"/>
                <a:ext cx="77624" cy="115870"/>
              </a:xfrm>
              <a:prstGeom prst="flowChartCollate">
                <a:avLst/>
              </a:prstGeom>
              <a:solidFill>
                <a:srgbClr val="4BACC6">
                  <a:lumMod val="60000"/>
                  <a:lumOff val="40000"/>
                </a:srgbClr>
              </a:solid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81" name="Line 1007">
                <a:extLst>
                  <a:ext uri="{FF2B5EF4-FFF2-40B4-BE49-F238E27FC236}">
                    <a16:creationId xmlns:a16="http://schemas.microsoft.com/office/drawing/2014/main" id="{FD7ECDC8-2D08-484F-80B7-2C75CE45E15C}"/>
                  </a:ext>
                </a:extLst>
              </p:cNvPr>
              <p:cNvSpPr>
                <a:spLocks noChangeShapeType="1"/>
              </p:cNvSpPr>
              <p:nvPr/>
            </p:nvSpPr>
            <p:spPr bwMode="auto">
              <a:xfrm flipH="1">
                <a:off x="6907338" y="4133444"/>
                <a:ext cx="58005"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82" name="Rectangle 1009">
                <a:extLst>
                  <a:ext uri="{FF2B5EF4-FFF2-40B4-BE49-F238E27FC236}">
                    <a16:creationId xmlns:a16="http://schemas.microsoft.com/office/drawing/2014/main" id="{EBAED0CB-E3B1-4C2B-A2FD-3D08B9DF7916}"/>
                  </a:ext>
                </a:extLst>
              </p:cNvPr>
              <p:cNvSpPr>
                <a:spLocks noChangeArrowheads="1"/>
              </p:cNvSpPr>
              <p:nvPr/>
            </p:nvSpPr>
            <p:spPr bwMode="auto">
              <a:xfrm>
                <a:off x="6868101" y="4113848"/>
                <a:ext cx="19619" cy="39192"/>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83" name="Rectangle 1010">
                <a:extLst>
                  <a:ext uri="{FF2B5EF4-FFF2-40B4-BE49-F238E27FC236}">
                    <a16:creationId xmlns:a16="http://schemas.microsoft.com/office/drawing/2014/main" id="{3CF1358B-615C-4256-8DEA-73A3234EA240}"/>
                  </a:ext>
                </a:extLst>
              </p:cNvPr>
              <p:cNvSpPr>
                <a:spLocks noChangeArrowheads="1"/>
              </p:cNvSpPr>
              <p:nvPr/>
            </p:nvSpPr>
            <p:spPr bwMode="auto">
              <a:xfrm>
                <a:off x="6887720" y="4113848"/>
                <a:ext cx="19619" cy="39192"/>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84" name="AutoShape 1005">
                <a:extLst>
                  <a:ext uri="{FF2B5EF4-FFF2-40B4-BE49-F238E27FC236}">
                    <a16:creationId xmlns:a16="http://schemas.microsoft.com/office/drawing/2014/main" id="{80D0ADA7-B58D-4C51-8FEB-A1FAC42686AE}"/>
                  </a:ext>
                </a:extLst>
              </p:cNvPr>
              <p:cNvSpPr>
                <a:spLocks noChangeArrowheads="1"/>
              </p:cNvSpPr>
              <p:nvPr/>
            </p:nvSpPr>
            <p:spPr bwMode="auto">
              <a:xfrm>
                <a:off x="7268355" y="3561123"/>
                <a:ext cx="77624" cy="115870"/>
              </a:xfrm>
              <a:prstGeom prst="flowChartCollate">
                <a:avLst/>
              </a:prstGeom>
              <a:solidFill>
                <a:srgbClr val="4BACC6">
                  <a:lumMod val="60000"/>
                  <a:lumOff val="40000"/>
                </a:srgbClr>
              </a:solid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charset="0"/>
                  </a:defRPr>
                </a:lvl1pPr>
                <a:lvl2pPr marL="989013" indent="-379413" defTabSz="1217613" eaLnBrk="0" hangingPunct="0">
                  <a:spcBef>
                    <a:spcPct val="20000"/>
                  </a:spcBef>
                  <a:buChar char="–"/>
                  <a:defRPr sz="3700">
                    <a:solidFill>
                      <a:schemeClr val="tx1"/>
                    </a:solidFill>
                    <a:latin typeface="Arial" charset="0"/>
                  </a:defRPr>
                </a:lvl2pPr>
                <a:lvl3pPr marL="1522413" indent="-304800" defTabSz="1217613" eaLnBrk="0" hangingPunct="0">
                  <a:spcBef>
                    <a:spcPct val="20000"/>
                  </a:spcBef>
                  <a:buChar char="•"/>
                  <a:defRPr sz="3200">
                    <a:solidFill>
                      <a:schemeClr val="tx1"/>
                    </a:solidFill>
                    <a:latin typeface="Arial" charset="0"/>
                  </a:defRPr>
                </a:lvl3pPr>
                <a:lvl4pPr marL="2132013" indent="-304800" defTabSz="1217613" eaLnBrk="0" hangingPunct="0">
                  <a:spcBef>
                    <a:spcPct val="20000"/>
                  </a:spcBef>
                  <a:buChar char="–"/>
                  <a:defRPr sz="2700">
                    <a:solidFill>
                      <a:schemeClr val="tx1"/>
                    </a:solidFill>
                    <a:latin typeface="Arial" charset="0"/>
                  </a:defRPr>
                </a:lvl4pPr>
                <a:lvl5pPr marL="2740025" indent="-304800" defTabSz="1217613" eaLnBrk="0" hangingPunct="0">
                  <a:spcBef>
                    <a:spcPct val="20000"/>
                  </a:spcBef>
                  <a:buChar char="»"/>
                  <a:defRPr sz="2700">
                    <a:solidFill>
                      <a:schemeClr val="tx1"/>
                    </a:solidFill>
                    <a:latin typeface="Arial" charset="0"/>
                  </a:defRPr>
                </a:lvl5pPr>
                <a:lvl6pPr marL="3197225" indent="-304800" defTabSz="1217613" eaLnBrk="0" fontAlgn="base" hangingPunct="0">
                  <a:spcBef>
                    <a:spcPct val="20000"/>
                  </a:spcBef>
                  <a:spcAft>
                    <a:spcPct val="0"/>
                  </a:spcAft>
                  <a:buChar char="»"/>
                  <a:defRPr sz="2700">
                    <a:solidFill>
                      <a:schemeClr val="tx1"/>
                    </a:solidFill>
                    <a:latin typeface="Arial" charset="0"/>
                  </a:defRPr>
                </a:lvl6pPr>
                <a:lvl7pPr marL="3654425" indent="-304800" defTabSz="1217613" eaLnBrk="0" fontAlgn="base" hangingPunct="0">
                  <a:spcBef>
                    <a:spcPct val="20000"/>
                  </a:spcBef>
                  <a:spcAft>
                    <a:spcPct val="0"/>
                  </a:spcAft>
                  <a:buChar char="»"/>
                  <a:defRPr sz="2700">
                    <a:solidFill>
                      <a:schemeClr val="tx1"/>
                    </a:solidFill>
                    <a:latin typeface="Arial" charset="0"/>
                  </a:defRPr>
                </a:lvl7pPr>
                <a:lvl8pPr marL="4111625" indent="-304800" defTabSz="1217613" eaLnBrk="0" fontAlgn="base" hangingPunct="0">
                  <a:spcBef>
                    <a:spcPct val="20000"/>
                  </a:spcBef>
                  <a:spcAft>
                    <a:spcPct val="0"/>
                  </a:spcAft>
                  <a:buChar char="»"/>
                  <a:defRPr sz="2700">
                    <a:solidFill>
                      <a:schemeClr val="tx1"/>
                    </a:solidFill>
                    <a:latin typeface="Arial" charset="0"/>
                  </a:defRPr>
                </a:lvl8pPr>
                <a:lvl9pPr marL="4568825" indent="-304800" defTabSz="1217613" eaLnBrk="0" fontAlgn="base" hangingPunct="0">
                  <a:spcBef>
                    <a:spcPct val="20000"/>
                  </a:spcBef>
                  <a:spcAft>
                    <a:spcPct val="0"/>
                  </a:spcAft>
                  <a:buChar char="»"/>
                  <a:defRPr sz="2700">
                    <a:solidFill>
                      <a:schemeClr val="tx1"/>
                    </a:solidFill>
                    <a:latin typeface="Arial"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85" name="Line 1007">
                <a:extLst>
                  <a:ext uri="{FF2B5EF4-FFF2-40B4-BE49-F238E27FC236}">
                    <a16:creationId xmlns:a16="http://schemas.microsoft.com/office/drawing/2014/main" id="{6945CB11-5228-4A3C-9514-AD9AE91E98F2}"/>
                  </a:ext>
                </a:extLst>
              </p:cNvPr>
              <p:cNvSpPr>
                <a:spLocks noChangeShapeType="1"/>
              </p:cNvSpPr>
              <p:nvPr/>
            </p:nvSpPr>
            <p:spPr bwMode="auto">
              <a:xfrm flipH="1">
                <a:off x="7249588" y="3619058"/>
                <a:ext cx="58005" cy="0"/>
              </a:xfrm>
              <a:prstGeom prst="line">
                <a:avLst/>
              </a:prstGeom>
              <a:solidFill>
                <a:sysClr val="window" lastClr="FFFFFF">
                  <a:lumMod val="85000"/>
                </a:sysClr>
              </a:solidFill>
              <a:ln w="9525">
                <a:solidFill>
                  <a:sysClr val="windowText" lastClr="000000"/>
                </a:solidFill>
                <a:round/>
                <a:headEnd/>
                <a:tailEnd/>
              </a:ln>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86" name="Rectangle 1009">
                <a:extLst>
                  <a:ext uri="{FF2B5EF4-FFF2-40B4-BE49-F238E27FC236}">
                    <a16:creationId xmlns:a16="http://schemas.microsoft.com/office/drawing/2014/main" id="{80DB6923-3C12-429D-9D08-00CC6C01DD93}"/>
                  </a:ext>
                </a:extLst>
              </p:cNvPr>
              <p:cNvSpPr>
                <a:spLocks noChangeArrowheads="1"/>
              </p:cNvSpPr>
              <p:nvPr/>
            </p:nvSpPr>
            <p:spPr bwMode="auto">
              <a:xfrm>
                <a:off x="7210350" y="3599463"/>
                <a:ext cx="19619" cy="39192"/>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charset="0"/>
                  </a:defRPr>
                </a:lvl1pPr>
                <a:lvl2pPr marL="989013" indent="-379413" defTabSz="1217613" eaLnBrk="0" hangingPunct="0">
                  <a:spcBef>
                    <a:spcPct val="20000"/>
                  </a:spcBef>
                  <a:buChar char="–"/>
                  <a:defRPr sz="3700">
                    <a:solidFill>
                      <a:schemeClr val="tx1"/>
                    </a:solidFill>
                    <a:latin typeface="Arial" charset="0"/>
                  </a:defRPr>
                </a:lvl2pPr>
                <a:lvl3pPr marL="1522413" indent="-304800" defTabSz="1217613" eaLnBrk="0" hangingPunct="0">
                  <a:spcBef>
                    <a:spcPct val="20000"/>
                  </a:spcBef>
                  <a:buChar char="•"/>
                  <a:defRPr sz="3200">
                    <a:solidFill>
                      <a:schemeClr val="tx1"/>
                    </a:solidFill>
                    <a:latin typeface="Arial" charset="0"/>
                  </a:defRPr>
                </a:lvl3pPr>
                <a:lvl4pPr marL="2132013" indent="-304800" defTabSz="1217613" eaLnBrk="0" hangingPunct="0">
                  <a:spcBef>
                    <a:spcPct val="20000"/>
                  </a:spcBef>
                  <a:buChar char="–"/>
                  <a:defRPr sz="2700">
                    <a:solidFill>
                      <a:schemeClr val="tx1"/>
                    </a:solidFill>
                    <a:latin typeface="Arial" charset="0"/>
                  </a:defRPr>
                </a:lvl4pPr>
                <a:lvl5pPr marL="2740025" indent="-304800" defTabSz="1217613" eaLnBrk="0" hangingPunct="0">
                  <a:spcBef>
                    <a:spcPct val="20000"/>
                  </a:spcBef>
                  <a:buChar char="»"/>
                  <a:defRPr sz="2700">
                    <a:solidFill>
                      <a:schemeClr val="tx1"/>
                    </a:solidFill>
                    <a:latin typeface="Arial" charset="0"/>
                  </a:defRPr>
                </a:lvl5pPr>
                <a:lvl6pPr marL="3197225" indent="-304800" defTabSz="1217613" eaLnBrk="0" fontAlgn="base" hangingPunct="0">
                  <a:spcBef>
                    <a:spcPct val="20000"/>
                  </a:spcBef>
                  <a:spcAft>
                    <a:spcPct val="0"/>
                  </a:spcAft>
                  <a:buChar char="»"/>
                  <a:defRPr sz="2700">
                    <a:solidFill>
                      <a:schemeClr val="tx1"/>
                    </a:solidFill>
                    <a:latin typeface="Arial" charset="0"/>
                  </a:defRPr>
                </a:lvl6pPr>
                <a:lvl7pPr marL="3654425" indent="-304800" defTabSz="1217613" eaLnBrk="0" fontAlgn="base" hangingPunct="0">
                  <a:spcBef>
                    <a:spcPct val="20000"/>
                  </a:spcBef>
                  <a:spcAft>
                    <a:spcPct val="0"/>
                  </a:spcAft>
                  <a:buChar char="»"/>
                  <a:defRPr sz="2700">
                    <a:solidFill>
                      <a:schemeClr val="tx1"/>
                    </a:solidFill>
                    <a:latin typeface="Arial" charset="0"/>
                  </a:defRPr>
                </a:lvl7pPr>
                <a:lvl8pPr marL="4111625" indent="-304800" defTabSz="1217613" eaLnBrk="0" fontAlgn="base" hangingPunct="0">
                  <a:spcBef>
                    <a:spcPct val="20000"/>
                  </a:spcBef>
                  <a:spcAft>
                    <a:spcPct val="0"/>
                  </a:spcAft>
                  <a:buChar char="»"/>
                  <a:defRPr sz="2700">
                    <a:solidFill>
                      <a:schemeClr val="tx1"/>
                    </a:solidFill>
                    <a:latin typeface="Arial" charset="0"/>
                  </a:defRPr>
                </a:lvl8pPr>
                <a:lvl9pPr marL="4568825" indent="-304800" defTabSz="1217613" eaLnBrk="0" fontAlgn="base" hangingPunct="0">
                  <a:spcBef>
                    <a:spcPct val="20000"/>
                  </a:spcBef>
                  <a:spcAft>
                    <a:spcPct val="0"/>
                  </a:spcAft>
                  <a:buChar char="»"/>
                  <a:defRPr sz="2700">
                    <a:solidFill>
                      <a:schemeClr val="tx1"/>
                    </a:solidFill>
                    <a:latin typeface="Arial"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87" name="Rectangle 1010">
                <a:extLst>
                  <a:ext uri="{FF2B5EF4-FFF2-40B4-BE49-F238E27FC236}">
                    <a16:creationId xmlns:a16="http://schemas.microsoft.com/office/drawing/2014/main" id="{BF332155-2326-4245-A9FD-57724AC8DB70}"/>
                  </a:ext>
                </a:extLst>
              </p:cNvPr>
              <p:cNvSpPr>
                <a:spLocks noChangeArrowheads="1"/>
              </p:cNvSpPr>
              <p:nvPr/>
            </p:nvSpPr>
            <p:spPr bwMode="auto">
              <a:xfrm>
                <a:off x="7229969" y="3599463"/>
                <a:ext cx="19619" cy="39192"/>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charset="0"/>
                  </a:defRPr>
                </a:lvl1pPr>
                <a:lvl2pPr marL="989013" indent="-379413" defTabSz="1217613" eaLnBrk="0" hangingPunct="0">
                  <a:spcBef>
                    <a:spcPct val="20000"/>
                  </a:spcBef>
                  <a:buChar char="–"/>
                  <a:defRPr sz="3700">
                    <a:solidFill>
                      <a:schemeClr val="tx1"/>
                    </a:solidFill>
                    <a:latin typeface="Arial" charset="0"/>
                  </a:defRPr>
                </a:lvl2pPr>
                <a:lvl3pPr marL="1522413" indent="-304800" defTabSz="1217613" eaLnBrk="0" hangingPunct="0">
                  <a:spcBef>
                    <a:spcPct val="20000"/>
                  </a:spcBef>
                  <a:buChar char="•"/>
                  <a:defRPr sz="3200">
                    <a:solidFill>
                      <a:schemeClr val="tx1"/>
                    </a:solidFill>
                    <a:latin typeface="Arial" charset="0"/>
                  </a:defRPr>
                </a:lvl3pPr>
                <a:lvl4pPr marL="2132013" indent="-304800" defTabSz="1217613" eaLnBrk="0" hangingPunct="0">
                  <a:spcBef>
                    <a:spcPct val="20000"/>
                  </a:spcBef>
                  <a:buChar char="–"/>
                  <a:defRPr sz="2700">
                    <a:solidFill>
                      <a:schemeClr val="tx1"/>
                    </a:solidFill>
                    <a:latin typeface="Arial" charset="0"/>
                  </a:defRPr>
                </a:lvl4pPr>
                <a:lvl5pPr marL="2740025" indent="-304800" defTabSz="1217613" eaLnBrk="0" hangingPunct="0">
                  <a:spcBef>
                    <a:spcPct val="20000"/>
                  </a:spcBef>
                  <a:buChar char="»"/>
                  <a:defRPr sz="2700">
                    <a:solidFill>
                      <a:schemeClr val="tx1"/>
                    </a:solidFill>
                    <a:latin typeface="Arial" charset="0"/>
                  </a:defRPr>
                </a:lvl5pPr>
                <a:lvl6pPr marL="3197225" indent="-304800" defTabSz="1217613" eaLnBrk="0" fontAlgn="base" hangingPunct="0">
                  <a:spcBef>
                    <a:spcPct val="20000"/>
                  </a:spcBef>
                  <a:spcAft>
                    <a:spcPct val="0"/>
                  </a:spcAft>
                  <a:buChar char="»"/>
                  <a:defRPr sz="2700">
                    <a:solidFill>
                      <a:schemeClr val="tx1"/>
                    </a:solidFill>
                    <a:latin typeface="Arial" charset="0"/>
                  </a:defRPr>
                </a:lvl6pPr>
                <a:lvl7pPr marL="3654425" indent="-304800" defTabSz="1217613" eaLnBrk="0" fontAlgn="base" hangingPunct="0">
                  <a:spcBef>
                    <a:spcPct val="20000"/>
                  </a:spcBef>
                  <a:spcAft>
                    <a:spcPct val="0"/>
                  </a:spcAft>
                  <a:buChar char="»"/>
                  <a:defRPr sz="2700">
                    <a:solidFill>
                      <a:schemeClr val="tx1"/>
                    </a:solidFill>
                    <a:latin typeface="Arial" charset="0"/>
                  </a:defRPr>
                </a:lvl7pPr>
                <a:lvl8pPr marL="4111625" indent="-304800" defTabSz="1217613" eaLnBrk="0" fontAlgn="base" hangingPunct="0">
                  <a:spcBef>
                    <a:spcPct val="20000"/>
                  </a:spcBef>
                  <a:spcAft>
                    <a:spcPct val="0"/>
                  </a:spcAft>
                  <a:buChar char="»"/>
                  <a:defRPr sz="2700">
                    <a:solidFill>
                      <a:schemeClr val="tx1"/>
                    </a:solidFill>
                    <a:latin typeface="Arial" charset="0"/>
                  </a:defRPr>
                </a:lvl8pPr>
                <a:lvl9pPr marL="4568825" indent="-304800" defTabSz="1217613" eaLnBrk="0" fontAlgn="base" hangingPunct="0">
                  <a:spcBef>
                    <a:spcPct val="20000"/>
                  </a:spcBef>
                  <a:spcAft>
                    <a:spcPct val="0"/>
                  </a:spcAft>
                  <a:buChar char="»"/>
                  <a:defRPr sz="2700">
                    <a:solidFill>
                      <a:schemeClr val="tx1"/>
                    </a:solidFill>
                    <a:latin typeface="Arial"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88" name="AutoShape 1005">
                <a:extLst>
                  <a:ext uri="{FF2B5EF4-FFF2-40B4-BE49-F238E27FC236}">
                    <a16:creationId xmlns:a16="http://schemas.microsoft.com/office/drawing/2014/main" id="{B9CB1469-67D8-406B-8BE2-C242FA1E3387}"/>
                  </a:ext>
                </a:extLst>
              </p:cNvPr>
              <p:cNvSpPr>
                <a:spLocks noChangeArrowheads="1"/>
              </p:cNvSpPr>
              <p:nvPr/>
            </p:nvSpPr>
            <p:spPr bwMode="auto">
              <a:xfrm>
                <a:off x="7268355" y="4075508"/>
                <a:ext cx="77624" cy="115870"/>
              </a:xfrm>
              <a:prstGeom prst="flowChartCollate">
                <a:avLst/>
              </a:prstGeom>
              <a:solidFill>
                <a:srgbClr val="4BACC6">
                  <a:lumMod val="60000"/>
                  <a:lumOff val="40000"/>
                </a:srgbClr>
              </a:solid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charset="0"/>
                  </a:defRPr>
                </a:lvl1pPr>
                <a:lvl2pPr marL="989013" indent="-379413" defTabSz="1217613" eaLnBrk="0" hangingPunct="0">
                  <a:spcBef>
                    <a:spcPct val="20000"/>
                  </a:spcBef>
                  <a:buChar char="–"/>
                  <a:defRPr sz="3700">
                    <a:solidFill>
                      <a:schemeClr val="tx1"/>
                    </a:solidFill>
                    <a:latin typeface="Arial" charset="0"/>
                  </a:defRPr>
                </a:lvl2pPr>
                <a:lvl3pPr marL="1522413" indent="-304800" defTabSz="1217613" eaLnBrk="0" hangingPunct="0">
                  <a:spcBef>
                    <a:spcPct val="20000"/>
                  </a:spcBef>
                  <a:buChar char="•"/>
                  <a:defRPr sz="3200">
                    <a:solidFill>
                      <a:schemeClr val="tx1"/>
                    </a:solidFill>
                    <a:latin typeface="Arial" charset="0"/>
                  </a:defRPr>
                </a:lvl3pPr>
                <a:lvl4pPr marL="2132013" indent="-304800" defTabSz="1217613" eaLnBrk="0" hangingPunct="0">
                  <a:spcBef>
                    <a:spcPct val="20000"/>
                  </a:spcBef>
                  <a:buChar char="–"/>
                  <a:defRPr sz="2700">
                    <a:solidFill>
                      <a:schemeClr val="tx1"/>
                    </a:solidFill>
                    <a:latin typeface="Arial" charset="0"/>
                  </a:defRPr>
                </a:lvl4pPr>
                <a:lvl5pPr marL="2740025" indent="-304800" defTabSz="1217613" eaLnBrk="0" hangingPunct="0">
                  <a:spcBef>
                    <a:spcPct val="20000"/>
                  </a:spcBef>
                  <a:buChar char="»"/>
                  <a:defRPr sz="2700">
                    <a:solidFill>
                      <a:schemeClr val="tx1"/>
                    </a:solidFill>
                    <a:latin typeface="Arial" charset="0"/>
                  </a:defRPr>
                </a:lvl5pPr>
                <a:lvl6pPr marL="3197225" indent="-304800" defTabSz="1217613" eaLnBrk="0" fontAlgn="base" hangingPunct="0">
                  <a:spcBef>
                    <a:spcPct val="20000"/>
                  </a:spcBef>
                  <a:spcAft>
                    <a:spcPct val="0"/>
                  </a:spcAft>
                  <a:buChar char="»"/>
                  <a:defRPr sz="2700">
                    <a:solidFill>
                      <a:schemeClr val="tx1"/>
                    </a:solidFill>
                    <a:latin typeface="Arial" charset="0"/>
                  </a:defRPr>
                </a:lvl6pPr>
                <a:lvl7pPr marL="3654425" indent="-304800" defTabSz="1217613" eaLnBrk="0" fontAlgn="base" hangingPunct="0">
                  <a:spcBef>
                    <a:spcPct val="20000"/>
                  </a:spcBef>
                  <a:spcAft>
                    <a:spcPct val="0"/>
                  </a:spcAft>
                  <a:buChar char="»"/>
                  <a:defRPr sz="2700">
                    <a:solidFill>
                      <a:schemeClr val="tx1"/>
                    </a:solidFill>
                    <a:latin typeface="Arial" charset="0"/>
                  </a:defRPr>
                </a:lvl7pPr>
                <a:lvl8pPr marL="4111625" indent="-304800" defTabSz="1217613" eaLnBrk="0" fontAlgn="base" hangingPunct="0">
                  <a:spcBef>
                    <a:spcPct val="20000"/>
                  </a:spcBef>
                  <a:spcAft>
                    <a:spcPct val="0"/>
                  </a:spcAft>
                  <a:buChar char="»"/>
                  <a:defRPr sz="2700">
                    <a:solidFill>
                      <a:schemeClr val="tx1"/>
                    </a:solidFill>
                    <a:latin typeface="Arial" charset="0"/>
                  </a:defRPr>
                </a:lvl8pPr>
                <a:lvl9pPr marL="4568825" indent="-304800" defTabSz="1217613" eaLnBrk="0" fontAlgn="base" hangingPunct="0">
                  <a:spcBef>
                    <a:spcPct val="20000"/>
                  </a:spcBef>
                  <a:spcAft>
                    <a:spcPct val="0"/>
                  </a:spcAft>
                  <a:buChar char="»"/>
                  <a:defRPr sz="2700">
                    <a:solidFill>
                      <a:schemeClr val="tx1"/>
                    </a:solidFill>
                    <a:latin typeface="Arial"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89" name="Line 1007">
                <a:extLst>
                  <a:ext uri="{FF2B5EF4-FFF2-40B4-BE49-F238E27FC236}">
                    <a16:creationId xmlns:a16="http://schemas.microsoft.com/office/drawing/2014/main" id="{7934B0ED-50E6-4CFF-BF7F-92E447779DB0}"/>
                  </a:ext>
                </a:extLst>
              </p:cNvPr>
              <p:cNvSpPr>
                <a:spLocks noChangeShapeType="1"/>
              </p:cNvSpPr>
              <p:nvPr/>
            </p:nvSpPr>
            <p:spPr bwMode="auto">
              <a:xfrm flipH="1">
                <a:off x="7249588" y="4133444"/>
                <a:ext cx="58005" cy="0"/>
              </a:xfrm>
              <a:prstGeom prst="line">
                <a:avLst/>
              </a:prstGeom>
              <a:solidFill>
                <a:sysClr val="window" lastClr="FFFFFF">
                  <a:lumMod val="85000"/>
                </a:sysClr>
              </a:solidFill>
              <a:ln w="9525">
                <a:solidFill>
                  <a:sysClr val="windowText" lastClr="000000"/>
                </a:solidFill>
                <a:round/>
                <a:headEnd/>
                <a:tailEnd/>
              </a:ln>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90" name="Rectangle 1009">
                <a:extLst>
                  <a:ext uri="{FF2B5EF4-FFF2-40B4-BE49-F238E27FC236}">
                    <a16:creationId xmlns:a16="http://schemas.microsoft.com/office/drawing/2014/main" id="{08DF31AA-1BF5-4DA2-8E2F-E00854E4E5BF}"/>
                  </a:ext>
                </a:extLst>
              </p:cNvPr>
              <p:cNvSpPr>
                <a:spLocks noChangeArrowheads="1"/>
              </p:cNvSpPr>
              <p:nvPr/>
            </p:nvSpPr>
            <p:spPr bwMode="auto">
              <a:xfrm>
                <a:off x="7210350" y="4113848"/>
                <a:ext cx="19619" cy="39192"/>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charset="0"/>
                  </a:defRPr>
                </a:lvl1pPr>
                <a:lvl2pPr marL="989013" indent="-379413" defTabSz="1217613" eaLnBrk="0" hangingPunct="0">
                  <a:spcBef>
                    <a:spcPct val="20000"/>
                  </a:spcBef>
                  <a:buChar char="–"/>
                  <a:defRPr sz="3700">
                    <a:solidFill>
                      <a:schemeClr val="tx1"/>
                    </a:solidFill>
                    <a:latin typeface="Arial" charset="0"/>
                  </a:defRPr>
                </a:lvl2pPr>
                <a:lvl3pPr marL="1522413" indent="-304800" defTabSz="1217613" eaLnBrk="0" hangingPunct="0">
                  <a:spcBef>
                    <a:spcPct val="20000"/>
                  </a:spcBef>
                  <a:buChar char="•"/>
                  <a:defRPr sz="3200">
                    <a:solidFill>
                      <a:schemeClr val="tx1"/>
                    </a:solidFill>
                    <a:latin typeface="Arial" charset="0"/>
                  </a:defRPr>
                </a:lvl3pPr>
                <a:lvl4pPr marL="2132013" indent="-304800" defTabSz="1217613" eaLnBrk="0" hangingPunct="0">
                  <a:spcBef>
                    <a:spcPct val="20000"/>
                  </a:spcBef>
                  <a:buChar char="–"/>
                  <a:defRPr sz="2700">
                    <a:solidFill>
                      <a:schemeClr val="tx1"/>
                    </a:solidFill>
                    <a:latin typeface="Arial" charset="0"/>
                  </a:defRPr>
                </a:lvl4pPr>
                <a:lvl5pPr marL="2740025" indent="-304800" defTabSz="1217613" eaLnBrk="0" hangingPunct="0">
                  <a:spcBef>
                    <a:spcPct val="20000"/>
                  </a:spcBef>
                  <a:buChar char="»"/>
                  <a:defRPr sz="2700">
                    <a:solidFill>
                      <a:schemeClr val="tx1"/>
                    </a:solidFill>
                    <a:latin typeface="Arial" charset="0"/>
                  </a:defRPr>
                </a:lvl5pPr>
                <a:lvl6pPr marL="3197225" indent="-304800" defTabSz="1217613" eaLnBrk="0" fontAlgn="base" hangingPunct="0">
                  <a:spcBef>
                    <a:spcPct val="20000"/>
                  </a:spcBef>
                  <a:spcAft>
                    <a:spcPct val="0"/>
                  </a:spcAft>
                  <a:buChar char="»"/>
                  <a:defRPr sz="2700">
                    <a:solidFill>
                      <a:schemeClr val="tx1"/>
                    </a:solidFill>
                    <a:latin typeface="Arial" charset="0"/>
                  </a:defRPr>
                </a:lvl6pPr>
                <a:lvl7pPr marL="3654425" indent="-304800" defTabSz="1217613" eaLnBrk="0" fontAlgn="base" hangingPunct="0">
                  <a:spcBef>
                    <a:spcPct val="20000"/>
                  </a:spcBef>
                  <a:spcAft>
                    <a:spcPct val="0"/>
                  </a:spcAft>
                  <a:buChar char="»"/>
                  <a:defRPr sz="2700">
                    <a:solidFill>
                      <a:schemeClr val="tx1"/>
                    </a:solidFill>
                    <a:latin typeface="Arial" charset="0"/>
                  </a:defRPr>
                </a:lvl7pPr>
                <a:lvl8pPr marL="4111625" indent="-304800" defTabSz="1217613" eaLnBrk="0" fontAlgn="base" hangingPunct="0">
                  <a:spcBef>
                    <a:spcPct val="20000"/>
                  </a:spcBef>
                  <a:spcAft>
                    <a:spcPct val="0"/>
                  </a:spcAft>
                  <a:buChar char="»"/>
                  <a:defRPr sz="2700">
                    <a:solidFill>
                      <a:schemeClr val="tx1"/>
                    </a:solidFill>
                    <a:latin typeface="Arial" charset="0"/>
                  </a:defRPr>
                </a:lvl8pPr>
                <a:lvl9pPr marL="4568825" indent="-304800" defTabSz="1217613" eaLnBrk="0" fontAlgn="base" hangingPunct="0">
                  <a:spcBef>
                    <a:spcPct val="20000"/>
                  </a:spcBef>
                  <a:spcAft>
                    <a:spcPct val="0"/>
                  </a:spcAft>
                  <a:buChar char="»"/>
                  <a:defRPr sz="2700">
                    <a:solidFill>
                      <a:schemeClr val="tx1"/>
                    </a:solidFill>
                    <a:latin typeface="Arial"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91" name="Rectangle 1010">
                <a:extLst>
                  <a:ext uri="{FF2B5EF4-FFF2-40B4-BE49-F238E27FC236}">
                    <a16:creationId xmlns:a16="http://schemas.microsoft.com/office/drawing/2014/main" id="{48F582ED-29B2-4021-BFF2-4FEAD4813EF6}"/>
                  </a:ext>
                </a:extLst>
              </p:cNvPr>
              <p:cNvSpPr>
                <a:spLocks noChangeArrowheads="1"/>
              </p:cNvSpPr>
              <p:nvPr/>
            </p:nvSpPr>
            <p:spPr bwMode="auto">
              <a:xfrm>
                <a:off x="7229969" y="4113848"/>
                <a:ext cx="19619" cy="39192"/>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charset="0"/>
                  </a:defRPr>
                </a:lvl1pPr>
                <a:lvl2pPr marL="989013" indent="-379413" defTabSz="1217613" eaLnBrk="0" hangingPunct="0">
                  <a:spcBef>
                    <a:spcPct val="20000"/>
                  </a:spcBef>
                  <a:buChar char="–"/>
                  <a:defRPr sz="3700">
                    <a:solidFill>
                      <a:schemeClr val="tx1"/>
                    </a:solidFill>
                    <a:latin typeface="Arial" charset="0"/>
                  </a:defRPr>
                </a:lvl2pPr>
                <a:lvl3pPr marL="1522413" indent="-304800" defTabSz="1217613" eaLnBrk="0" hangingPunct="0">
                  <a:spcBef>
                    <a:spcPct val="20000"/>
                  </a:spcBef>
                  <a:buChar char="•"/>
                  <a:defRPr sz="3200">
                    <a:solidFill>
                      <a:schemeClr val="tx1"/>
                    </a:solidFill>
                    <a:latin typeface="Arial" charset="0"/>
                  </a:defRPr>
                </a:lvl3pPr>
                <a:lvl4pPr marL="2132013" indent="-304800" defTabSz="1217613" eaLnBrk="0" hangingPunct="0">
                  <a:spcBef>
                    <a:spcPct val="20000"/>
                  </a:spcBef>
                  <a:buChar char="–"/>
                  <a:defRPr sz="2700">
                    <a:solidFill>
                      <a:schemeClr val="tx1"/>
                    </a:solidFill>
                    <a:latin typeface="Arial" charset="0"/>
                  </a:defRPr>
                </a:lvl4pPr>
                <a:lvl5pPr marL="2740025" indent="-304800" defTabSz="1217613" eaLnBrk="0" hangingPunct="0">
                  <a:spcBef>
                    <a:spcPct val="20000"/>
                  </a:spcBef>
                  <a:buChar char="»"/>
                  <a:defRPr sz="2700">
                    <a:solidFill>
                      <a:schemeClr val="tx1"/>
                    </a:solidFill>
                    <a:latin typeface="Arial" charset="0"/>
                  </a:defRPr>
                </a:lvl5pPr>
                <a:lvl6pPr marL="3197225" indent="-304800" defTabSz="1217613" eaLnBrk="0" fontAlgn="base" hangingPunct="0">
                  <a:spcBef>
                    <a:spcPct val="20000"/>
                  </a:spcBef>
                  <a:spcAft>
                    <a:spcPct val="0"/>
                  </a:spcAft>
                  <a:buChar char="»"/>
                  <a:defRPr sz="2700">
                    <a:solidFill>
                      <a:schemeClr val="tx1"/>
                    </a:solidFill>
                    <a:latin typeface="Arial" charset="0"/>
                  </a:defRPr>
                </a:lvl6pPr>
                <a:lvl7pPr marL="3654425" indent="-304800" defTabSz="1217613" eaLnBrk="0" fontAlgn="base" hangingPunct="0">
                  <a:spcBef>
                    <a:spcPct val="20000"/>
                  </a:spcBef>
                  <a:spcAft>
                    <a:spcPct val="0"/>
                  </a:spcAft>
                  <a:buChar char="»"/>
                  <a:defRPr sz="2700">
                    <a:solidFill>
                      <a:schemeClr val="tx1"/>
                    </a:solidFill>
                    <a:latin typeface="Arial" charset="0"/>
                  </a:defRPr>
                </a:lvl7pPr>
                <a:lvl8pPr marL="4111625" indent="-304800" defTabSz="1217613" eaLnBrk="0" fontAlgn="base" hangingPunct="0">
                  <a:spcBef>
                    <a:spcPct val="20000"/>
                  </a:spcBef>
                  <a:spcAft>
                    <a:spcPct val="0"/>
                  </a:spcAft>
                  <a:buChar char="»"/>
                  <a:defRPr sz="2700">
                    <a:solidFill>
                      <a:schemeClr val="tx1"/>
                    </a:solidFill>
                    <a:latin typeface="Arial" charset="0"/>
                  </a:defRPr>
                </a:lvl8pPr>
                <a:lvl9pPr marL="4568825" indent="-304800" defTabSz="1217613" eaLnBrk="0" fontAlgn="base" hangingPunct="0">
                  <a:spcBef>
                    <a:spcPct val="20000"/>
                  </a:spcBef>
                  <a:spcAft>
                    <a:spcPct val="0"/>
                  </a:spcAft>
                  <a:buChar char="»"/>
                  <a:defRPr sz="2700">
                    <a:solidFill>
                      <a:schemeClr val="tx1"/>
                    </a:solidFill>
                    <a:latin typeface="Arial"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92" name="AutoShape 1005">
                <a:extLst>
                  <a:ext uri="{FF2B5EF4-FFF2-40B4-BE49-F238E27FC236}">
                    <a16:creationId xmlns:a16="http://schemas.microsoft.com/office/drawing/2014/main" id="{8A60916A-5B42-4873-B657-3B81B9D5423D}"/>
                  </a:ext>
                </a:extLst>
              </p:cNvPr>
              <p:cNvSpPr>
                <a:spLocks noChangeArrowheads="1"/>
              </p:cNvSpPr>
              <p:nvPr/>
            </p:nvSpPr>
            <p:spPr bwMode="auto">
              <a:xfrm>
                <a:off x="7617701" y="3561123"/>
                <a:ext cx="77624" cy="115870"/>
              </a:xfrm>
              <a:prstGeom prst="flowChartCollate">
                <a:avLst/>
              </a:prstGeom>
              <a:solidFill>
                <a:srgbClr val="4BACC6">
                  <a:lumMod val="60000"/>
                  <a:lumOff val="40000"/>
                </a:srgbClr>
              </a:solid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charset="0"/>
                  </a:defRPr>
                </a:lvl1pPr>
                <a:lvl2pPr marL="989013" indent="-379413" defTabSz="1217613" eaLnBrk="0" hangingPunct="0">
                  <a:spcBef>
                    <a:spcPct val="20000"/>
                  </a:spcBef>
                  <a:buChar char="–"/>
                  <a:defRPr sz="3700">
                    <a:solidFill>
                      <a:schemeClr val="tx1"/>
                    </a:solidFill>
                    <a:latin typeface="Arial" charset="0"/>
                  </a:defRPr>
                </a:lvl2pPr>
                <a:lvl3pPr marL="1522413" indent="-304800" defTabSz="1217613" eaLnBrk="0" hangingPunct="0">
                  <a:spcBef>
                    <a:spcPct val="20000"/>
                  </a:spcBef>
                  <a:buChar char="•"/>
                  <a:defRPr sz="3200">
                    <a:solidFill>
                      <a:schemeClr val="tx1"/>
                    </a:solidFill>
                    <a:latin typeface="Arial" charset="0"/>
                  </a:defRPr>
                </a:lvl3pPr>
                <a:lvl4pPr marL="2132013" indent="-304800" defTabSz="1217613" eaLnBrk="0" hangingPunct="0">
                  <a:spcBef>
                    <a:spcPct val="20000"/>
                  </a:spcBef>
                  <a:buChar char="–"/>
                  <a:defRPr sz="2700">
                    <a:solidFill>
                      <a:schemeClr val="tx1"/>
                    </a:solidFill>
                    <a:latin typeface="Arial" charset="0"/>
                  </a:defRPr>
                </a:lvl4pPr>
                <a:lvl5pPr marL="2740025" indent="-304800" defTabSz="1217613" eaLnBrk="0" hangingPunct="0">
                  <a:spcBef>
                    <a:spcPct val="20000"/>
                  </a:spcBef>
                  <a:buChar char="»"/>
                  <a:defRPr sz="2700">
                    <a:solidFill>
                      <a:schemeClr val="tx1"/>
                    </a:solidFill>
                    <a:latin typeface="Arial" charset="0"/>
                  </a:defRPr>
                </a:lvl5pPr>
                <a:lvl6pPr marL="3197225" indent="-304800" defTabSz="1217613" eaLnBrk="0" fontAlgn="base" hangingPunct="0">
                  <a:spcBef>
                    <a:spcPct val="20000"/>
                  </a:spcBef>
                  <a:spcAft>
                    <a:spcPct val="0"/>
                  </a:spcAft>
                  <a:buChar char="»"/>
                  <a:defRPr sz="2700">
                    <a:solidFill>
                      <a:schemeClr val="tx1"/>
                    </a:solidFill>
                    <a:latin typeface="Arial" charset="0"/>
                  </a:defRPr>
                </a:lvl6pPr>
                <a:lvl7pPr marL="3654425" indent="-304800" defTabSz="1217613" eaLnBrk="0" fontAlgn="base" hangingPunct="0">
                  <a:spcBef>
                    <a:spcPct val="20000"/>
                  </a:spcBef>
                  <a:spcAft>
                    <a:spcPct val="0"/>
                  </a:spcAft>
                  <a:buChar char="»"/>
                  <a:defRPr sz="2700">
                    <a:solidFill>
                      <a:schemeClr val="tx1"/>
                    </a:solidFill>
                    <a:latin typeface="Arial" charset="0"/>
                  </a:defRPr>
                </a:lvl7pPr>
                <a:lvl8pPr marL="4111625" indent="-304800" defTabSz="1217613" eaLnBrk="0" fontAlgn="base" hangingPunct="0">
                  <a:spcBef>
                    <a:spcPct val="20000"/>
                  </a:spcBef>
                  <a:spcAft>
                    <a:spcPct val="0"/>
                  </a:spcAft>
                  <a:buChar char="»"/>
                  <a:defRPr sz="2700">
                    <a:solidFill>
                      <a:schemeClr val="tx1"/>
                    </a:solidFill>
                    <a:latin typeface="Arial" charset="0"/>
                  </a:defRPr>
                </a:lvl8pPr>
                <a:lvl9pPr marL="4568825" indent="-304800" defTabSz="1217613" eaLnBrk="0" fontAlgn="base" hangingPunct="0">
                  <a:spcBef>
                    <a:spcPct val="20000"/>
                  </a:spcBef>
                  <a:spcAft>
                    <a:spcPct val="0"/>
                  </a:spcAft>
                  <a:buChar char="»"/>
                  <a:defRPr sz="2700">
                    <a:solidFill>
                      <a:schemeClr val="tx1"/>
                    </a:solidFill>
                    <a:latin typeface="Arial"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93" name="Line 1007">
                <a:extLst>
                  <a:ext uri="{FF2B5EF4-FFF2-40B4-BE49-F238E27FC236}">
                    <a16:creationId xmlns:a16="http://schemas.microsoft.com/office/drawing/2014/main" id="{922E8D1B-64F5-4515-B43A-A4EA5159D5AE}"/>
                  </a:ext>
                </a:extLst>
              </p:cNvPr>
              <p:cNvSpPr>
                <a:spLocks noChangeShapeType="1"/>
              </p:cNvSpPr>
              <p:nvPr/>
            </p:nvSpPr>
            <p:spPr bwMode="auto">
              <a:xfrm flipH="1">
                <a:off x="7598935" y="3619058"/>
                <a:ext cx="58005" cy="0"/>
              </a:xfrm>
              <a:prstGeom prst="line">
                <a:avLst/>
              </a:prstGeom>
              <a:solidFill>
                <a:sysClr val="window" lastClr="FFFFFF">
                  <a:lumMod val="85000"/>
                </a:sysClr>
              </a:solidFill>
              <a:ln w="9525">
                <a:solidFill>
                  <a:sysClr val="windowText" lastClr="000000"/>
                </a:solidFill>
                <a:round/>
                <a:headEnd/>
                <a:tailEnd/>
              </a:ln>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94" name="Rectangle 1009">
                <a:extLst>
                  <a:ext uri="{FF2B5EF4-FFF2-40B4-BE49-F238E27FC236}">
                    <a16:creationId xmlns:a16="http://schemas.microsoft.com/office/drawing/2014/main" id="{79B4D223-2A38-436C-99D9-6E8CD5F762CC}"/>
                  </a:ext>
                </a:extLst>
              </p:cNvPr>
              <p:cNvSpPr>
                <a:spLocks noChangeArrowheads="1"/>
              </p:cNvSpPr>
              <p:nvPr/>
            </p:nvSpPr>
            <p:spPr bwMode="auto">
              <a:xfrm>
                <a:off x="7559696" y="3599463"/>
                <a:ext cx="19619" cy="39192"/>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charset="0"/>
                  </a:defRPr>
                </a:lvl1pPr>
                <a:lvl2pPr marL="989013" indent="-379413" defTabSz="1217613" eaLnBrk="0" hangingPunct="0">
                  <a:spcBef>
                    <a:spcPct val="20000"/>
                  </a:spcBef>
                  <a:buChar char="–"/>
                  <a:defRPr sz="3700">
                    <a:solidFill>
                      <a:schemeClr val="tx1"/>
                    </a:solidFill>
                    <a:latin typeface="Arial" charset="0"/>
                  </a:defRPr>
                </a:lvl2pPr>
                <a:lvl3pPr marL="1522413" indent="-304800" defTabSz="1217613" eaLnBrk="0" hangingPunct="0">
                  <a:spcBef>
                    <a:spcPct val="20000"/>
                  </a:spcBef>
                  <a:buChar char="•"/>
                  <a:defRPr sz="3200">
                    <a:solidFill>
                      <a:schemeClr val="tx1"/>
                    </a:solidFill>
                    <a:latin typeface="Arial" charset="0"/>
                  </a:defRPr>
                </a:lvl3pPr>
                <a:lvl4pPr marL="2132013" indent="-304800" defTabSz="1217613" eaLnBrk="0" hangingPunct="0">
                  <a:spcBef>
                    <a:spcPct val="20000"/>
                  </a:spcBef>
                  <a:buChar char="–"/>
                  <a:defRPr sz="2700">
                    <a:solidFill>
                      <a:schemeClr val="tx1"/>
                    </a:solidFill>
                    <a:latin typeface="Arial" charset="0"/>
                  </a:defRPr>
                </a:lvl4pPr>
                <a:lvl5pPr marL="2740025" indent="-304800" defTabSz="1217613" eaLnBrk="0" hangingPunct="0">
                  <a:spcBef>
                    <a:spcPct val="20000"/>
                  </a:spcBef>
                  <a:buChar char="»"/>
                  <a:defRPr sz="2700">
                    <a:solidFill>
                      <a:schemeClr val="tx1"/>
                    </a:solidFill>
                    <a:latin typeface="Arial" charset="0"/>
                  </a:defRPr>
                </a:lvl5pPr>
                <a:lvl6pPr marL="3197225" indent="-304800" defTabSz="1217613" eaLnBrk="0" fontAlgn="base" hangingPunct="0">
                  <a:spcBef>
                    <a:spcPct val="20000"/>
                  </a:spcBef>
                  <a:spcAft>
                    <a:spcPct val="0"/>
                  </a:spcAft>
                  <a:buChar char="»"/>
                  <a:defRPr sz="2700">
                    <a:solidFill>
                      <a:schemeClr val="tx1"/>
                    </a:solidFill>
                    <a:latin typeface="Arial" charset="0"/>
                  </a:defRPr>
                </a:lvl6pPr>
                <a:lvl7pPr marL="3654425" indent="-304800" defTabSz="1217613" eaLnBrk="0" fontAlgn="base" hangingPunct="0">
                  <a:spcBef>
                    <a:spcPct val="20000"/>
                  </a:spcBef>
                  <a:spcAft>
                    <a:spcPct val="0"/>
                  </a:spcAft>
                  <a:buChar char="»"/>
                  <a:defRPr sz="2700">
                    <a:solidFill>
                      <a:schemeClr val="tx1"/>
                    </a:solidFill>
                    <a:latin typeface="Arial" charset="0"/>
                  </a:defRPr>
                </a:lvl7pPr>
                <a:lvl8pPr marL="4111625" indent="-304800" defTabSz="1217613" eaLnBrk="0" fontAlgn="base" hangingPunct="0">
                  <a:spcBef>
                    <a:spcPct val="20000"/>
                  </a:spcBef>
                  <a:spcAft>
                    <a:spcPct val="0"/>
                  </a:spcAft>
                  <a:buChar char="»"/>
                  <a:defRPr sz="2700">
                    <a:solidFill>
                      <a:schemeClr val="tx1"/>
                    </a:solidFill>
                    <a:latin typeface="Arial" charset="0"/>
                  </a:defRPr>
                </a:lvl8pPr>
                <a:lvl9pPr marL="4568825" indent="-304800" defTabSz="1217613" eaLnBrk="0" fontAlgn="base" hangingPunct="0">
                  <a:spcBef>
                    <a:spcPct val="20000"/>
                  </a:spcBef>
                  <a:spcAft>
                    <a:spcPct val="0"/>
                  </a:spcAft>
                  <a:buChar char="»"/>
                  <a:defRPr sz="2700">
                    <a:solidFill>
                      <a:schemeClr val="tx1"/>
                    </a:solidFill>
                    <a:latin typeface="Arial"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95" name="Rectangle 1010">
                <a:extLst>
                  <a:ext uri="{FF2B5EF4-FFF2-40B4-BE49-F238E27FC236}">
                    <a16:creationId xmlns:a16="http://schemas.microsoft.com/office/drawing/2014/main" id="{FB9B41CE-40A8-4C84-A90C-332606D9AA87}"/>
                  </a:ext>
                </a:extLst>
              </p:cNvPr>
              <p:cNvSpPr>
                <a:spLocks noChangeArrowheads="1"/>
              </p:cNvSpPr>
              <p:nvPr/>
            </p:nvSpPr>
            <p:spPr bwMode="auto">
              <a:xfrm>
                <a:off x="7579316" y="3599463"/>
                <a:ext cx="19619" cy="39192"/>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charset="0"/>
                  </a:defRPr>
                </a:lvl1pPr>
                <a:lvl2pPr marL="989013" indent="-379413" defTabSz="1217613" eaLnBrk="0" hangingPunct="0">
                  <a:spcBef>
                    <a:spcPct val="20000"/>
                  </a:spcBef>
                  <a:buChar char="–"/>
                  <a:defRPr sz="3700">
                    <a:solidFill>
                      <a:schemeClr val="tx1"/>
                    </a:solidFill>
                    <a:latin typeface="Arial" charset="0"/>
                  </a:defRPr>
                </a:lvl2pPr>
                <a:lvl3pPr marL="1522413" indent="-304800" defTabSz="1217613" eaLnBrk="0" hangingPunct="0">
                  <a:spcBef>
                    <a:spcPct val="20000"/>
                  </a:spcBef>
                  <a:buChar char="•"/>
                  <a:defRPr sz="3200">
                    <a:solidFill>
                      <a:schemeClr val="tx1"/>
                    </a:solidFill>
                    <a:latin typeface="Arial" charset="0"/>
                  </a:defRPr>
                </a:lvl3pPr>
                <a:lvl4pPr marL="2132013" indent="-304800" defTabSz="1217613" eaLnBrk="0" hangingPunct="0">
                  <a:spcBef>
                    <a:spcPct val="20000"/>
                  </a:spcBef>
                  <a:buChar char="–"/>
                  <a:defRPr sz="2700">
                    <a:solidFill>
                      <a:schemeClr val="tx1"/>
                    </a:solidFill>
                    <a:latin typeface="Arial" charset="0"/>
                  </a:defRPr>
                </a:lvl4pPr>
                <a:lvl5pPr marL="2740025" indent="-304800" defTabSz="1217613" eaLnBrk="0" hangingPunct="0">
                  <a:spcBef>
                    <a:spcPct val="20000"/>
                  </a:spcBef>
                  <a:buChar char="»"/>
                  <a:defRPr sz="2700">
                    <a:solidFill>
                      <a:schemeClr val="tx1"/>
                    </a:solidFill>
                    <a:latin typeface="Arial" charset="0"/>
                  </a:defRPr>
                </a:lvl5pPr>
                <a:lvl6pPr marL="3197225" indent="-304800" defTabSz="1217613" eaLnBrk="0" fontAlgn="base" hangingPunct="0">
                  <a:spcBef>
                    <a:spcPct val="20000"/>
                  </a:spcBef>
                  <a:spcAft>
                    <a:spcPct val="0"/>
                  </a:spcAft>
                  <a:buChar char="»"/>
                  <a:defRPr sz="2700">
                    <a:solidFill>
                      <a:schemeClr val="tx1"/>
                    </a:solidFill>
                    <a:latin typeface="Arial" charset="0"/>
                  </a:defRPr>
                </a:lvl6pPr>
                <a:lvl7pPr marL="3654425" indent="-304800" defTabSz="1217613" eaLnBrk="0" fontAlgn="base" hangingPunct="0">
                  <a:spcBef>
                    <a:spcPct val="20000"/>
                  </a:spcBef>
                  <a:spcAft>
                    <a:spcPct val="0"/>
                  </a:spcAft>
                  <a:buChar char="»"/>
                  <a:defRPr sz="2700">
                    <a:solidFill>
                      <a:schemeClr val="tx1"/>
                    </a:solidFill>
                    <a:latin typeface="Arial" charset="0"/>
                  </a:defRPr>
                </a:lvl7pPr>
                <a:lvl8pPr marL="4111625" indent="-304800" defTabSz="1217613" eaLnBrk="0" fontAlgn="base" hangingPunct="0">
                  <a:spcBef>
                    <a:spcPct val="20000"/>
                  </a:spcBef>
                  <a:spcAft>
                    <a:spcPct val="0"/>
                  </a:spcAft>
                  <a:buChar char="»"/>
                  <a:defRPr sz="2700">
                    <a:solidFill>
                      <a:schemeClr val="tx1"/>
                    </a:solidFill>
                    <a:latin typeface="Arial" charset="0"/>
                  </a:defRPr>
                </a:lvl8pPr>
                <a:lvl9pPr marL="4568825" indent="-304800" defTabSz="1217613" eaLnBrk="0" fontAlgn="base" hangingPunct="0">
                  <a:spcBef>
                    <a:spcPct val="20000"/>
                  </a:spcBef>
                  <a:spcAft>
                    <a:spcPct val="0"/>
                  </a:spcAft>
                  <a:buChar char="»"/>
                  <a:defRPr sz="2700">
                    <a:solidFill>
                      <a:schemeClr val="tx1"/>
                    </a:solidFill>
                    <a:latin typeface="Arial"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96" name="AutoShape 1005">
                <a:extLst>
                  <a:ext uri="{FF2B5EF4-FFF2-40B4-BE49-F238E27FC236}">
                    <a16:creationId xmlns:a16="http://schemas.microsoft.com/office/drawing/2014/main" id="{5196162F-200E-4E3F-A9F8-3367BC24D0E3}"/>
                  </a:ext>
                </a:extLst>
              </p:cNvPr>
              <p:cNvSpPr>
                <a:spLocks noChangeArrowheads="1"/>
              </p:cNvSpPr>
              <p:nvPr/>
            </p:nvSpPr>
            <p:spPr bwMode="auto">
              <a:xfrm>
                <a:off x="7617701" y="4075508"/>
                <a:ext cx="77624" cy="115870"/>
              </a:xfrm>
              <a:prstGeom prst="flowChartCollate">
                <a:avLst/>
              </a:prstGeom>
              <a:solidFill>
                <a:srgbClr val="4BACC6">
                  <a:lumMod val="60000"/>
                  <a:lumOff val="40000"/>
                </a:srgbClr>
              </a:solid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charset="0"/>
                  </a:defRPr>
                </a:lvl1pPr>
                <a:lvl2pPr marL="989013" indent="-379413" defTabSz="1217613" eaLnBrk="0" hangingPunct="0">
                  <a:spcBef>
                    <a:spcPct val="20000"/>
                  </a:spcBef>
                  <a:buChar char="–"/>
                  <a:defRPr sz="3700">
                    <a:solidFill>
                      <a:schemeClr val="tx1"/>
                    </a:solidFill>
                    <a:latin typeface="Arial" charset="0"/>
                  </a:defRPr>
                </a:lvl2pPr>
                <a:lvl3pPr marL="1522413" indent="-304800" defTabSz="1217613" eaLnBrk="0" hangingPunct="0">
                  <a:spcBef>
                    <a:spcPct val="20000"/>
                  </a:spcBef>
                  <a:buChar char="•"/>
                  <a:defRPr sz="3200">
                    <a:solidFill>
                      <a:schemeClr val="tx1"/>
                    </a:solidFill>
                    <a:latin typeface="Arial" charset="0"/>
                  </a:defRPr>
                </a:lvl3pPr>
                <a:lvl4pPr marL="2132013" indent="-304800" defTabSz="1217613" eaLnBrk="0" hangingPunct="0">
                  <a:spcBef>
                    <a:spcPct val="20000"/>
                  </a:spcBef>
                  <a:buChar char="–"/>
                  <a:defRPr sz="2700">
                    <a:solidFill>
                      <a:schemeClr val="tx1"/>
                    </a:solidFill>
                    <a:latin typeface="Arial" charset="0"/>
                  </a:defRPr>
                </a:lvl4pPr>
                <a:lvl5pPr marL="2740025" indent="-304800" defTabSz="1217613" eaLnBrk="0" hangingPunct="0">
                  <a:spcBef>
                    <a:spcPct val="20000"/>
                  </a:spcBef>
                  <a:buChar char="»"/>
                  <a:defRPr sz="2700">
                    <a:solidFill>
                      <a:schemeClr val="tx1"/>
                    </a:solidFill>
                    <a:latin typeface="Arial" charset="0"/>
                  </a:defRPr>
                </a:lvl5pPr>
                <a:lvl6pPr marL="3197225" indent="-304800" defTabSz="1217613" eaLnBrk="0" fontAlgn="base" hangingPunct="0">
                  <a:spcBef>
                    <a:spcPct val="20000"/>
                  </a:spcBef>
                  <a:spcAft>
                    <a:spcPct val="0"/>
                  </a:spcAft>
                  <a:buChar char="»"/>
                  <a:defRPr sz="2700">
                    <a:solidFill>
                      <a:schemeClr val="tx1"/>
                    </a:solidFill>
                    <a:latin typeface="Arial" charset="0"/>
                  </a:defRPr>
                </a:lvl6pPr>
                <a:lvl7pPr marL="3654425" indent="-304800" defTabSz="1217613" eaLnBrk="0" fontAlgn="base" hangingPunct="0">
                  <a:spcBef>
                    <a:spcPct val="20000"/>
                  </a:spcBef>
                  <a:spcAft>
                    <a:spcPct val="0"/>
                  </a:spcAft>
                  <a:buChar char="»"/>
                  <a:defRPr sz="2700">
                    <a:solidFill>
                      <a:schemeClr val="tx1"/>
                    </a:solidFill>
                    <a:latin typeface="Arial" charset="0"/>
                  </a:defRPr>
                </a:lvl7pPr>
                <a:lvl8pPr marL="4111625" indent="-304800" defTabSz="1217613" eaLnBrk="0" fontAlgn="base" hangingPunct="0">
                  <a:spcBef>
                    <a:spcPct val="20000"/>
                  </a:spcBef>
                  <a:spcAft>
                    <a:spcPct val="0"/>
                  </a:spcAft>
                  <a:buChar char="»"/>
                  <a:defRPr sz="2700">
                    <a:solidFill>
                      <a:schemeClr val="tx1"/>
                    </a:solidFill>
                    <a:latin typeface="Arial" charset="0"/>
                  </a:defRPr>
                </a:lvl8pPr>
                <a:lvl9pPr marL="4568825" indent="-304800" defTabSz="1217613" eaLnBrk="0" fontAlgn="base" hangingPunct="0">
                  <a:spcBef>
                    <a:spcPct val="20000"/>
                  </a:spcBef>
                  <a:spcAft>
                    <a:spcPct val="0"/>
                  </a:spcAft>
                  <a:buChar char="»"/>
                  <a:defRPr sz="2700">
                    <a:solidFill>
                      <a:schemeClr val="tx1"/>
                    </a:solidFill>
                    <a:latin typeface="Arial"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97" name="Line 1007">
                <a:extLst>
                  <a:ext uri="{FF2B5EF4-FFF2-40B4-BE49-F238E27FC236}">
                    <a16:creationId xmlns:a16="http://schemas.microsoft.com/office/drawing/2014/main" id="{F157F243-8F96-47D3-B289-1E7372E35CC5}"/>
                  </a:ext>
                </a:extLst>
              </p:cNvPr>
              <p:cNvSpPr>
                <a:spLocks noChangeShapeType="1"/>
              </p:cNvSpPr>
              <p:nvPr/>
            </p:nvSpPr>
            <p:spPr bwMode="auto">
              <a:xfrm flipH="1">
                <a:off x="7598935" y="4133444"/>
                <a:ext cx="58005" cy="0"/>
              </a:xfrm>
              <a:prstGeom prst="line">
                <a:avLst/>
              </a:prstGeom>
              <a:solidFill>
                <a:sysClr val="window" lastClr="FFFFFF">
                  <a:lumMod val="85000"/>
                </a:sysClr>
              </a:solidFill>
              <a:ln w="9525">
                <a:solidFill>
                  <a:sysClr val="windowText" lastClr="000000"/>
                </a:solidFill>
                <a:round/>
                <a:headEnd/>
                <a:tailEnd/>
              </a:ln>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98" name="Rectangle 1009">
                <a:extLst>
                  <a:ext uri="{FF2B5EF4-FFF2-40B4-BE49-F238E27FC236}">
                    <a16:creationId xmlns:a16="http://schemas.microsoft.com/office/drawing/2014/main" id="{BE6858D4-978D-47C5-8185-0A3C0E714083}"/>
                  </a:ext>
                </a:extLst>
              </p:cNvPr>
              <p:cNvSpPr>
                <a:spLocks noChangeArrowheads="1"/>
              </p:cNvSpPr>
              <p:nvPr/>
            </p:nvSpPr>
            <p:spPr bwMode="auto">
              <a:xfrm>
                <a:off x="7559696" y="4113848"/>
                <a:ext cx="19619" cy="39192"/>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charset="0"/>
                  </a:defRPr>
                </a:lvl1pPr>
                <a:lvl2pPr marL="989013" indent="-379413" defTabSz="1217613" eaLnBrk="0" hangingPunct="0">
                  <a:spcBef>
                    <a:spcPct val="20000"/>
                  </a:spcBef>
                  <a:buChar char="–"/>
                  <a:defRPr sz="3700">
                    <a:solidFill>
                      <a:schemeClr val="tx1"/>
                    </a:solidFill>
                    <a:latin typeface="Arial" charset="0"/>
                  </a:defRPr>
                </a:lvl2pPr>
                <a:lvl3pPr marL="1522413" indent="-304800" defTabSz="1217613" eaLnBrk="0" hangingPunct="0">
                  <a:spcBef>
                    <a:spcPct val="20000"/>
                  </a:spcBef>
                  <a:buChar char="•"/>
                  <a:defRPr sz="3200">
                    <a:solidFill>
                      <a:schemeClr val="tx1"/>
                    </a:solidFill>
                    <a:latin typeface="Arial" charset="0"/>
                  </a:defRPr>
                </a:lvl3pPr>
                <a:lvl4pPr marL="2132013" indent="-304800" defTabSz="1217613" eaLnBrk="0" hangingPunct="0">
                  <a:spcBef>
                    <a:spcPct val="20000"/>
                  </a:spcBef>
                  <a:buChar char="–"/>
                  <a:defRPr sz="2700">
                    <a:solidFill>
                      <a:schemeClr val="tx1"/>
                    </a:solidFill>
                    <a:latin typeface="Arial" charset="0"/>
                  </a:defRPr>
                </a:lvl4pPr>
                <a:lvl5pPr marL="2740025" indent="-304800" defTabSz="1217613" eaLnBrk="0" hangingPunct="0">
                  <a:spcBef>
                    <a:spcPct val="20000"/>
                  </a:spcBef>
                  <a:buChar char="»"/>
                  <a:defRPr sz="2700">
                    <a:solidFill>
                      <a:schemeClr val="tx1"/>
                    </a:solidFill>
                    <a:latin typeface="Arial" charset="0"/>
                  </a:defRPr>
                </a:lvl5pPr>
                <a:lvl6pPr marL="3197225" indent="-304800" defTabSz="1217613" eaLnBrk="0" fontAlgn="base" hangingPunct="0">
                  <a:spcBef>
                    <a:spcPct val="20000"/>
                  </a:spcBef>
                  <a:spcAft>
                    <a:spcPct val="0"/>
                  </a:spcAft>
                  <a:buChar char="»"/>
                  <a:defRPr sz="2700">
                    <a:solidFill>
                      <a:schemeClr val="tx1"/>
                    </a:solidFill>
                    <a:latin typeface="Arial" charset="0"/>
                  </a:defRPr>
                </a:lvl6pPr>
                <a:lvl7pPr marL="3654425" indent="-304800" defTabSz="1217613" eaLnBrk="0" fontAlgn="base" hangingPunct="0">
                  <a:spcBef>
                    <a:spcPct val="20000"/>
                  </a:spcBef>
                  <a:spcAft>
                    <a:spcPct val="0"/>
                  </a:spcAft>
                  <a:buChar char="»"/>
                  <a:defRPr sz="2700">
                    <a:solidFill>
                      <a:schemeClr val="tx1"/>
                    </a:solidFill>
                    <a:latin typeface="Arial" charset="0"/>
                  </a:defRPr>
                </a:lvl7pPr>
                <a:lvl8pPr marL="4111625" indent="-304800" defTabSz="1217613" eaLnBrk="0" fontAlgn="base" hangingPunct="0">
                  <a:spcBef>
                    <a:spcPct val="20000"/>
                  </a:spcBef>
                  <a:spcAft>
                    <a:spcPct val="0"/>
                  </a:spcAft>
                  <a:buChar char="»"/>
                  <a:defRPr sz="2700">
                    <a:solidFill>
                      <a:schemeClr val="tx1"/>
                    </a:solidFill>
                    <a:latin typeface="Arial" charset="0"/>
                  </a:defRPr>
                </a:lvl8pPr>
                <a:lvl9pPr marL="4568825" indent="-304800" defTabSz="1217613" eaLnBrk="0" fontAlgn="base" hangingPunct="0">
                  <a:spcBef>
                    <a:spcPct val="20000"/>
                  </a:spcBef>
                  <a:spcAft>
                    <a:spcPct val="0"/>
                  </a:spcAft>
                  <a:buChar char="»"/>
                  <a:defRPr sz="2700">
                    <a:solidFill>
                      <a:schemeClr val="tx1"/>
                    </a:solidFill>
                    <a:latin typeface="Arial"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99" name="Rectangle 1010">
                <a:extLst>
                  <a:ext uri="{FF2B5EF4-FFF2-40B4-BE49-F238E27FC236}">
                    <a16:creationId xmlns:a16="http://schemas.microsoft.com/office/drawing/2014/main" id="{21F58541-FD35-42D2-9816-03646BBF1F8E}"/>
                  </a:ext>
                </a:extLst>
              </p:cNvPr>
              <p:cNvSpPr>
                <a:spLocks noChangeArrowheads="1"/>
              </p:cNvSpPr>
              <p:nvPr/>
            </p:nvSpPr>
            <p:spPr bwMode="auto">
              <a:xfrm>
                <a:off x="7579316" y="4113848"/>
                <a:ext cx="19619" cy="39192"/>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charset="0"/>
                  </a:defRPr>
                </a:lvl1pPr>
                <a:lvl2pPr marL="989013" indent="-379413" defTabSz="1217613" eaLnBrk="0" hangingPunct="0">
                  <a:spcBef>
                    <a:spcPct val="20000"/>
                  </a:spcBef>
                  <a:buChar char="–"/>
                  <a:defRPr sz="3700">
                    <a:solidFill>
                      <a:schemeClr val="tx1"/>
                    </a:solidFill>
                    <a:latin typeface="Arial" charset="0"/>
                  </a:defRPr>
                </a:lvl2pPr>
                <a:lvl3pPr marL="1522413" indent="-304800" defTabSz="1217613" eaLnBrk="0" hangingPunct="0">
                  <a:spcBef>
                    <a:spcPct val="20000"/>
                  </a:spcBef>
                  <a:buChar char="•"/>
                  <a:defRPr sz="3200">
                    <a:solidFill>
                      <a:schemeClr val="tx1"/>
                    </a:solidFill>
                    <a:latin typeface="Arial" charset="0"/>
                  </a:defRPr>
                </a:lvl3pPr>
                <a:lvl4pPr marL="2132013" indent="-304800" defTabSz="1217613" eaLnBrk="0" hangingPunct="0">
                  <a:spcBef>
                    <a:spcPct val="20000"/>
                  </a:spcBef>
                  <a:buChar char="–"/>
                  <a:defRPr sz="2700">
                    <a:solidFill>
                      <a:schemeClr val="tx1"/>
                    </a:solidFill>
                    <a:latin typeface="Arial" charset="0"/>
                  </a:defRPr>
                </a:lvl4pPr>
                <a:lvl5pPr marL="2740025" indent="-304800" defTabSz="1217613" eaLnBrk="0" hangingPunct="0">
                  <a:spcBef>
                    <a:spcPct val="20000"/>
                  </a:spcBef>
                  <a:buChar char="»"/>
                  <a:defRPr sz="2700">
                    <a:solidFill>
                      <a:schemeClr val="tx1"/>
                    </a:solidFill>
                    <a:latin typeface="Arial" charset="0"/>
                  </a:defRPr>
                </a:lvl5pPr>
                <a:lvl6pPr marL="3197225" indent="-304800" defTabSz="1217613" eaLnBrk="0" fontAlgn="base" hangingPunct="0">
                  <a:spcBef>
                    <a:spcPct val="20000"/>
                  </a:spcBef>
                  <a:spcAft>
                    <a:spcPct val="0"/>
                  </a:spcAft>
                  <a:buChar char="»"/>
                  <a:defRPr sz="2700">
                    <a:solidFill>
                      <a:schemeClr val="tx1"/>
                    </a:solidFill>
                    <a:latin typeface="Arial" charset="0"/>
                  </a:defRPr>
                </a:lvl6pPr>
                <a:lvl7pPr marL="3654425" indent="-304800" defTabSz="1217613" eaLnBrk="0" fontAlgn="base" hangingPunct="0">
                  <a:spcBef>
                    <a:spcPct val="20000"/>
                  </a:spcBef>
                  <a:spcAft>
                    <a:spcPct val="0"/>
                  </a:spcAft>
                  <a:buChar char="»"/>
                  <a:defRPr sz="2700">
                    <a:solidFill>
                      <a:schemeClr val="tx1"/>
                    </a:solidFill>
                    <a:latin typeface="Arial" charset="0"/>
                  </a:defRPr>
                </a:lvl7pPr>
                <a:lvl8pPr marL="4111625" indent="-304800" defTabSz="1217613" eaLnBrk="0" fontAlgn="base" hangingPunct="0">
                  <a:spcBef>
                    <a:spcPct val="20000"/>
                  </a:spcBef>
                  <a:spcAft>
                    <a:spcPct val="0"/>
                  </a:spcAft>
                  <a:buChar char="»"/>
                  <a:defRPr sz="2700">
                    <a:solidFill>
                      <a:schemeClr val="tx1"/>
                    </a:solidFill>
                    <a:latin typeface="Arial" charset="0"/>
                  </a:defRPr>
                </a:lvl8pPr>
                <a:lvl9pPr marL="4568825" indent="-304800" defTabSz="1217613" eaLnBrk="0" fontAlgn="base" hangingPunct="0">
                  <a:spcBef>
                    <a:spcPct val="20000"/>
                  </a:spcBef>
                  <a:spcAft>
                    <a:spcPct val="0"/>
                  </a:spcAft>
                  <a:buChar char="»"/>
                  <a:defRPr sz="2700">
                    <a:solidFill>
                      <a:schemeClr val="tx1"/>
                    </a:solidFill>
                    <a:latin typeface="Arial"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000" name="AutoShape 1005">
                <a:extLst>
                  <a:ext uri="{FF2B5EF4-FFF2-40B4-BE49-F238E27FC236}">
                    <a16:creationId xmlns:a16="http://schemas.microsoft.com/office/drawing/2014/main" id="{290D1651-9E08-4B35-9D0C-C5348CBC6980}"/>
                  </a:ext>
                </a:extLst>
              </p:cNvPr>
              <p:cNvSpPr>
                <a:spLocks noChangeArrowheads="1"/>
              </p:cNvSpPr>
              <p:nvPr/>
            </p:nvSpPr>
            <p:spPr bwMode="auto">
              <a:xfrm>
                <a:off x="7962592" y="3561123"/>
                <a:ext cx="77624" cy="115870"/>
              </a:xfrm>
              <a:prstGeom prst="flowChartCollate">
                <a:avLst/>
              </a:prstGeom>
              <a:solidFill>
                <a:srgbClr val="4BACC6">
                  <a:lumMod val="60000"/>
                  <a:lumOff val="40000"/>
                </a:srgbClr>
              </a:solid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charset="0"/>
                  </a:defRPr>
                </a:lvl1pPr>
                <a:lvl2pPr marL="989013" indent="-379413" defTabSz="1217613" eaLnBrk="0" hangingPunct="0">
                  <a:spcBef>
                    <a:spcPct val="20000"/>
                  </a:spcBef>
                  <a:buChar char="–"/>
                  <a:defRPr sz="3700">
                    <a:solidFill>
                      <a:schemeClr val="tx1"/>
                    </a:solidFill>
                    <a:latin typeface="Arial" charset="0"/>
                  </a:defRPr>
                </a:lvl2pPr>
                <a:lvl3pPr marL="1522413" indent="-304800" defTabSz="1217613" eaLnBrk="0" hangingPunct="0">
                  <a:spcBef>
                    <a:spcPct val="20000"/>
                  </a:spcBef>
                  <a:buChar char="•"/>
                  <a:defRPr sz="3200">
                    <a:solidFill>
                      <a:schemeClr val="tx1"/>
                    </a:solidFill>
                    <a:latin typeface="Arial" charset="0"/>
                  </a:defRPr>
                </a:lvl3pPr>
                <a:lvl4pPr marL="2132013" indent="-304800" defTabSz="1217613" eaLnBrk="0" hangingPunct="0">
                  <a:spcBef>
                    <a:spcPct val="20000"/>
                  </a:spcBef>
                  <a:buChar char="–"/>
                  <a:defRPr sz="2700">
                    <a:solidFill>
                      <a:schemeClr val="tx1"/>
                    </a:solidFill>
                    <a:latin typeface="Arial" charset="0"/>
                  </a:defRPr>
                </a:lvl4pPr>
                <a:lvl5pPr marL="2740025" indent="-304800" defTabSz="1217613" eaLnBrk="0" hangingPunct="0">
                  <a:spcBef>
                    <a:spcPct val="20000"/>
                  </a:spcBef>
                  <a:buChar char="»"/>
                  <a:defRPr sz="2700">
                    <a:solidFill>
                      <a:schemeClr val="tx1"/>
                    </a:solidFill>
                    <a:latin typeface="Arial" charset="0"/>
                  </a:defRPr>
                </a:lvl5pPr>
                <a:lvl6pPr marL="3197225" indent="-304800" defTabSz="1217613" eaLnBrk="0" fontAlgn="base" hangingPunct="0">
                  <a:spcBef>
                    <a:spcPct val="20000"/>
                  </a:spcBef>
                  <a:spcAft>
                    <a:spcPct val="0"/>
                  </a:spcAft>
                  <a:buChar char="»"/>
                  <a:defRPr sz="2700">
                    <a:solidFill>
                      <a:schemeClr val="tx1"/>
                    </a:solidFill>
                    <a:latin typeface="Arial" charset="0"/>
                  </a:defRPr>
                </a:lvl6pPr>
                <a:lvl7pPr marL="3654425" indent="-304800" defTabSz="1217613" eaLnBrk="0" fontAlgn="base" hangingPunct="0">
                  <a:spcBef>
                    <a:spcPct val="20000"/>
                  </a:spcBef>
                  <a:spcAft>
                    <a:spcPct val="0"/>
                  </a:spcAft>
                  <a:buChar char="»"/>
                  <a:defRPr sz="2700">
                    <a:solidFill>
                      <a:schemeClr val="tx1"/>
                    </a:solidFill>
                    <a:latin typeface="Arial" charset="0"/>
                  </a:defRPr>
                </a:lvl7pPr>
                <a:lvl8pPr marL="4111625" indent="-304800" defTabSz="1217613" eaLnBrk="0" fontAlgn="base" hangingPunct="0">
                  <a:spcBef>
                    <a:spcPct val="20000"/>
                  </a:spcBef>
                  <a:spcAft>
                    <a:spcPct val="0"/>
                  </a:spcAft>
                  <a:buChar char="»"/>
                  <a:defRPr sz="2700">
                    <a:solidFill>
                      <a:schemeClr val="tx1"/>
                    </a:solidFill>
                    <a:latin typeface="Arial" charset="0"/>
                  </a:defRPr>
                </a:lvl8pPr>
                <a:lvl9pPr marL="4568825" indent="-304800" defTabSz="1217613" eaLnBrk="0" fontAlgn="base" hangingPunct="0">
                  <a:spcBef>
                    <a:spcPct val="20000"/>
                  </a:spcBef>
                  <a:spcAft>
                    <a:spcPct val="0"/>
                  </a:spcAft>
                  <a:buChar char="»"/>
                  <a:defRPr sz="2700">
                    <a:solidFill>
                      <a:schemeClr val="tx1"/>
                    </a:solidFill>
                    <a:latin typeface="Arial"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001" name="Line 1007">
                <a:extLst>
                  <a:ext uri="{FF2B5EF4-FFF2-40B4-BE49-F238E27FC236}">
                    <a16:creationId xmlns:a16="http://schemas.microsoft.com/office/drawing/2014/main" id="{68CD1249-0090-4C8F-BF00-C07E68484AD4}"/>
                  </a:ext>
                </a:extLst>
              </p:cNvPr>
              <p:cNvSpPr>
                <a:spLocks noChangeShapeType="1"/>
              </p:cNvSpPr>
              <p:nvPr/>
            </p:nvSpPr>
            <p:spPr bwMode="auto">
              <a:xfrm flipH="1">
                <a:off x="7943825" y="3619058"/>
                <a:ext cx="58005" cy="0"/>
              </a:xfrm>
              <a:prstGeom prst="line">
                <a:avLst/>
              </a:prstGeom>
              <a:solidFill>
                <a:sysClr val="window" lastClr="FFFFFF">
                  <a:lumMod val="85000"/>
                </a:sysClr>
              </a:solidFill>
              <a:ln w="9525">
                <a:solidFill>
                  <a:sysClr val="windowText" lastClr="000000"/>
                </a:solidFill>
                <a:round/>
                <a:headEnd/>
                <a:tailEnd/>
              </a:ln>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002" name="Rectangle 1009">
                <a:extLst>
                  <a:ext uri="{FF2B5EF4-FFF2-40B4-BE49-F238E27FC236}">
                    <a16:creationId xmlns:a16="http://schemas.microsoft.com/office/drawing/2014/main" id="{11C7E5F6-1CA6-4575-8A25-D96DB974B0FB}"/>
                  </a:ext>
                </a:extLst>
              </p:cNvPr>
              <p:cNvSpPr>
                <a:spLocks noChangeArrowheads="1"/>
              </p:cNvSpPr>
              <p:nvPr/>
            </p:nvSpPr>
            <p:spPr bwMode="auto">
              <a:xfrm>
                <a:off x="7904587" y="3599463"/>
                <a:ext cx="19619" cy="39192"/>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charset="0"/>
                  </a:defRPr>
                </a:lvl1pPr>
                <a:lvl2pPr marL="989013" indent="-379413" defTabSz="1217613" eaLnBrk="0" hangingPunct="0">
                  <a:spcBef>
                    <a:spcPct val="20000"/>
                  </a:spcBef>
                  <a:buChar char="–"/>
                  <a:defRPr sz="3700">
                    <a:solidFill>
                      <a:schemeClr val="tx1"/>
                    </a:solidFill>
                    <a:latin typeface="Arial" charset="0"/>
                  </a:defRPr>
                </a:lvl2pPr>
                <a:lvl3pPr marL="1522413" indent="-304800" defTabSz="1217613" eaLnBrk="0" hangingPunct="0">
                  <a:spcBef>
                    <a:spcPct val="20000"/>
                  </a:spcBef>
                  <a:buChar char="•"/>
                  <a:defRPr sz="3200">
                    <a:solidFill>
                      <a:schemeClr val="tx1"/>
                    </a:solidFill>
                    <a:latin typeface="Arial" charset="0"/>
                  </a:defRPr>
                </a:lvl3pPr>
                <a:lvl4pPr marL="2132013" indent="-304800" defTabSz="1217613" eaLnBrk="0" hangingPunct="0">
                  <a:spcBef>
                    <a:spcPct val="20000"/>
                  </a:spcBef>
                  <a:buChar char="–"/>
                  <a:defRPr sz="2700">
                    <a:solidFill>
                      <a:schemeClr val="tx1"/>
                    </a:solidFill>
                    <a:latin typeface="Arial" charset="0"/>
                  </a:defRPr>
                </a:lvl4pPr>
                <a:lvl5pPr marL="2740025" indent="-304800" defTabSz="1217613" eaLnBrk="0" hangingPunct="0">
                  <a:spcBef>
                    <a:spcPct val="20000"/>
                  </a:spcBef>
                  <a:buChar char="»"/>
                  <a:defRPr sz="2700">
                    <a:solidFill>
                      <a:schemeClr val="tx1"/>
                    </a:solidFill>
                    <a:latin typeface="Arial" charset="0"/>
                  </a:defRPr>
                </a:lvl5pPr>
                <a:lvl6pPr marL="3197225" indent="-304800" defTabSz="1217613" eaLnBrk="0" fontAlgn="base" hangingPunct="0">
                  <a:spcBef>
                    <a:spcPct val="20000"/>
                  </a:spcBef>
                  <a:spcAft>
                    <a:spcPct val="0"/>
                  </a:spcAft>
                  <a:buChar char="»"/>
                  <a:defRPr sz="2700">
                    <a:solidFill>
                      <a:schemeClr val="tx1"/>
                    </a:solidFill>
                    <a:latin typeface="Arial" charset="0"/>
                  </a:defRPr>
                </a:lvl6pPr>
                <a:lvl7pPr marL="3654425" indent="-304800" defTabSz="1217613" eaLnBrk="0" fontAlgn="base" hangingPunct="0">
                  <a:spcBef>
                    <a:spcPct val="20000"/>
                  </a:spcBef>
                  <a:spcAft>
                    <a:spcPct val="0"/>
                  </a:spcAft>
                  <a:buChar char="»"/>
                  <a:defRPr sz="2700">
                    <a:solidFill>
                      <a:schemeClr val="tx1"/>
                    </a:solidFill>
                    <a:latin typeface="Arial" charset="0"/>
                  </a:defRPr>
                </a:lvl7pPr>
                <a:lvl8pPr marL="4111625" indent="-304800" defTabSz="1217613" eaLnBrk="0" fontAlgn="base" hangingPunct="0">
                  <a:spcBef>
                    <a:spcPct val="20000"/>
                  </a:spcBef>
                  <a:spcAft>
                    <a:spcPct val="0"/>
                  </a:spcAft>
                  <a:buChar char="»"/>
                  <a:defRPr sz="2700">
                    <a:solidFill>
                      <a:schemeClr val="tx1"/>
                    </a:solidFill>
                    <a:latin typeface="Arial" charset="0"/>
                  </a:defRPr>
                </a:lvl8pPr>
                <a:lvl9pPr marL="4568825" indent="-304800" defTabSz="1217613" eaLnBrk="0" fontAlgn="base" hangingPunct="0">
                  <a:spcBef>
                    <a:spcPct val="20000"/>
                  </a:spcBef>
                  <a:spcAft>
                    <a:spcPct val="0"/>
                  </a:spcAft>
                  <a:buChar char="»"/>
                  <a:defRPr sz="2700">
                    <a:solidFill>
                      <a:schemeClr val="tx1"/>
                    </a:solidFill>
                    <a:latin typeface="Arial"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003" name="Rectangle 1010">
                <a:extLst>
                  <a:ext uri="{FF2B5EF4-FFF2-40B4-BE49-F238E27FC236}">
                    <a16:creationId xmlns:a16="http://schemas.microsoft.com/office/drawing/2014/main" id="{4399D6CC-DA58-4222-94EC-39C4A37756EE}"/>
                  </a:ext>
                </a:extLst>
              </p:cNvPr>
              <p:cNvSpPr>
                <a:spLocks noChangeArrowheads="1"/>
              </p:cNvSpPr>
              <p:nvPr/>
            </p:nvSpPr>
            <p:spPr bwMode="auto">
              <a:xfrm>
                <a:off x="7924207" y="3599463"/>
                <a:ext cx="19619" cy="39192"/>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charset="0"/>
                  </a:defRPr>
                </a:lvl1pPr>
                <a:lvl2pPr marL="989013" indent="-379413" defTabSz="1217613" eaLnBrk="0" hangingPunct="0">
                  <a:spcBef>
                    <a:spcPct val="20000"/>
                  </a:spcBef>
                  <a:buChar char="–"/>
                  <a:defRPr sz="3700">
                    <a:solidFill>
                      <a:schemeClr val="tx1"/>
                    </a:solidFill>
                    <a:latin typeface="Arial" charset="0"/>
                  </a:defRPr>
                </a:lvl2pPr>
                <a:lvl3pPr marL="1522413" indent="-304800" defTabSz="1217613" eaLnBrk="0" hangingPunct="0">
                  <a:spcBef>
                    <a:spcPct val="20000"/>
                  </a:spcBef>
                  <a:buChar char="•"/>
                  <a:defRPr sz="3200">
                    <a:solidFill>
                      <a:schemeClr val="tx1"/>
                    </a:solidFill>
                    <a:latin typeface="Arial" charset="0"/>
                  </a:defRPr>
                </a:lvl3pPr>
                <a:lvl4pPr marL="2132013" indent="-304800" defTabSz="1217613" eaLnBrk="0" hangingPunct="0">
                  <a:spcBef>
                    <a:spcPct val="20000"/>
                  </a:spcBef>
                  <a:buChar char="–"/>
                  <a:defRPr sz="2700">
                    <a:solidFill>
                      <a:schemeClr val="tx1"/>
                    </a:solidFill>
                    <a:latin typeface="Arial" charset="0"/>
                  </a:defRPr>
                </a:lvl4pPr>
                <a:lvl5pPr marL="2740025" indent="-304800" defTabSz="1217613" eaLnBrk="0" hangingPunct="0">
                  <a:spcBef>
                    <a:spcPct val="20000"/>
                  </a:spcBef>
                  <a:buChar char="»"/>
                  <a:defRPr sz="2700">
                    <a:solidFill>
                      <a:schemeClr val="tx1"/>
                    </a:solidFill>
                    <a:latin typeface="Arial" charset="0"/>
                  </a:defRPr>
                </a:lvl5pPr>
                <a:lvl6pPr marL="3197225" indent="-304800" defTabSz="1217613" eaLnBrk="0" fontAlgn="base" hangingPunct="0">
                  <a:spcBef>
                    <a:spcPct val="20000"/>
                  </a:spcBef>
                  <a:spcAft>
                    <a:spcPct val="0"/>
                  </a:spcAft>
                  <a:buChar char="»"/>
                  <a:defRPr sz="2700">
                    <a:solidFill>
                      <a:schemeClr val="tx1"/>
                    </a:solidFill>
                    <a:latin typeface="Arial" charset="0"/>
                  </a:defRPr>
                </a:lvl6pPr>
                <a:lvl7pPr marL="3654425" indent="-304800" defTabSz="1217613" eaLnBrk="0" fontAlgn="base" hangingPunct="0">
                  <a:spcBef>
                    <a:spcPct val="20000"/>
                  </a:spcBef>
                  <a:spcAft>
                    <a:spcPct val="0"/>
                  </a:spcAft>
                  <a:buChar char="»"/>
                  <a:defRPr sz="2700">
                    <a:solidFill>
                      <a:schemeClr val="tx1"/>
                    </a:solidFill>
                    <a:latin typeface="Arial" charset="0"/>
                  </a:defRPr>
                </a:lvl7pPr>
                <a:lvl8pPr marL="4111625" indent="-304800" defTabSz="1217613" eaLnBrk="0" fontAlgn="base" hangingPunct="0">
                  <a:spcBef>
                    <a:spcPct val="20000"/>
                  </a:spcBef>
                  <a:spcAft>
                    <a:spcPct val="0"/>
                  </a:spcAft>
                  <a:buChar char="»"/>
                  <a:defRPr sz="2700">
                    <a:solidFill>
                      <a:schemeClr val="tx1"/>
                    </a:solidFill>
                    <a:latin typeface="Arial" charset="0"/>
                  </a:defRPr>
                </a:lvl8pPr>
                <a:lvl9pPr marL="4568825" indent="-304800" defTabSz="1217613" eaLnBrk="0" fontAlgn="base" hangingPunct="0">
                  <a:spcBef>
                    <a:spcPct val="20000"/>
                  </a:spcBef>
                  <a:spcAft>
                    <a:spcPct val="0"/>
                  </a:spcAft>
                  <a:buChar char="»"/>
                  <a:defRPr sz="2700">
                    <a:solidFill>
                      <a:schemeClr val="tx1"/>
                    </a:solidFill>
                    <a:latin typeface="Arial"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004" name="AutoShape 1005">
                <a:extLst>
                  <a:ext uri="{FF2B5EF4-FFF2-40B4-BE49-F238E27FC236}">
                    <a16:creationId xmlns:a16="http://schemas.microsoft.com/office/drawing/2014/main" id="{CDF0E643-89DF-453A-9218-CC9E3B9D082D}"/>
                  </a:ext>
                </a:extLst>
              </p:cNvPr>
              <p:cNvSpPr>
                <a:spLocks noChangeArrowheads="1"/>
              </p:cNvSpPr>
              <p:nvPr/>
            </p:nvSpPr>
            <p:spPr bwMode="auto">
              <a:xfrm>
                <a:off x="7962592" y="4075508"/>
                <a:ext cx="77624" cy="115870"/>
              </a:xfrm>
              <a:prstGeom prst="flowChartCollate">
                <a:avLst/>
              </a:prstGeom>
              <a:solidFill>
                <a:srgbClr val="4BACC6">
                  <a:lumMod val="60000"/>
                  <a:lumOff val="40000"/>
                </a:srgbClr>
              </a:solid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charset="0"/>
                  </a:defRPr>
                </a:lvl1pPr>
                <a:lvl2pPr marL="989013" indent="-379413" defTabSz="1217613" eaLnBrk="0" hangingPunct="0">
                  <a:spcBef>
                    <a:spcPct val="20000"/>
                  </a:spcBef>
                  <a:buChar char="–"/>
                  <a:defRPr sz="3700">
                    <a:solidFill>
                      <a:schemeClr val="tx1"/>
                    </a:solidFill>
                    <a:latin typeface="Arial" charset="0"/>
                  </a:defRPr>
                </a:lvl2pPr>
                <a:lvl3pPr marL="1522413" indent="-304800" defTabSz="1217613" eaLnBrk="0" hangingPunct="0">
                  <a:spcBef>
                    <a:spcPct val="20000"/>
                  </a:spcBef>
                  <a:buChar char="•"/>
                  <a:defRPr sz="3200">
                    <a:solidFill>
                      <a:schemeClr val="tx1"/>
                    </a:solidFill>
                    <a:latin typeface="Arial" charset="0"/>
                  </a:defRPr>
                </a:lvl3pPr>
                <a:lvl4pPr marL="2132013" indent="-304800" defTabSz="1217613" eaLnBrk="0" hangingPunct="0">
                  <a:spcBef>
                    <a:spcPct val="20000"/>
                  </a:spcBef>
                  <a:buChar char="–"/>
                  <a:defRPr sz="2700">
                    <a:solidFill>
                      <a:schemeClr val="tx1"/>
                    </a:solidFill>
                    <a:latin typeface="Arial" charset="0"/>
                  </a:defRPr>
                </a:lvl4pPr>
                <a:lvl5pPr marL="2740025" indent="-304800" defTabSz="1217613" eaLnBrk="0" hangingPunct="0">
                  <a:spcBef>
                    <a:spcPct val="20000"/>
                  </a:spcBef>
                  <a:buChar char="»"/>
                  <a:defRPr sz="2700">
                    <a:solidFill>
                      <a:schemeClr val="tx1"/>
                    </a:solidFill>
                    <a:latin typeface="Arial" charset="0"/>
                  </a:defRPr>
                </a:lvl5pPr>
                <a:lvl6pPr marL="3197225" indent="-304800" defTabSz="1217613" eaLnBrk="0" fontAlgn="base" hangingPunct="0">
                  <a:spcBef>
                    <a:spcPct val="20000"/>
                  </a:spcBef>
                  <a:spcAft>
                    <a:spcPct val="0"/>
                  </a:spcAft>
                  <a:buChar char="»"/>
                  <a:defRPr sz="2700">
                    <a:solidFill>
                      <a:schemeClr val="tx1"/>
                    </a:solidFill>
                    <a:latin typeface="Arial" charset="0"/>
                  </a:defRPr>
                </a:lvl6pPr>
                <a:lvl7pPr marL="3654425" indent="-304800" defTabSz="1217613" eaLnBrk="0" fontAlgn="base" hangingPunct="0">
                  <a:spcBef>
                    <a:spcPct val="20000"/>
                  </a:spcBef>
                  <a:spcAft>
                    <a:spcPct val="0"/>
                  </a:spcAft>
                  <a:buChar char="»"/>
                  <a:defRPr sz="2700">
                    <a:solidFill>
                      <a:schemeClr val="tx1"/>
                    </a:solidFill>
                    <a:latin typeface="Arial" charset="0"/>
                  </a:defRPr>
                </a:lvl7pPr>
                <a:lvl8pPr marL="4111625" indent="-304800" defTabSz="1217613" eaLnBrk="0" fontAlgn="base" hangingPunct="0">
                  <a:spcBef>
                    <a:spcPct val="20000"/>
                  </a:spcBef>
                  <a:spcAft>
                    <a:spcPct val="0"/>
                  </a:spcAft>
                  <a:buChar char="»"/>
                  <a:defRPr sz="2700">
                    <a:solidFill>
                      <a:schemeClr val="tx1"/>
                    </a:solidFill>
                    <a:latin typeface="Arial" charset="0"/>
                  </a:defRPr>
                </a:lvl8pPr>
                <a:lvl9pPr marL="4568825" indent="-304800" defTabSz="1217613" eaLnBrk="0" fontAlgn="base" hangingPunct="0">
                  <a:spcBef>
                    <a:spcPct val="20000"/>
                  </a:spcBef>
                  <a:spcAft>
                    <a:spcPct val="0"/>
                  </a:spcAft>
                  <a:buChar char="»"/>
                  <a:defRPr sz="2700">
                    <a:solidFill>
                      <a:schemeClr val="tx1"/>
                    </a:solidFill>
                    <a:latin typeface="Arial"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005" name="Line 1007">
                <a:extLst>
                  <a:ext uri="{FF2B5EF4-FFF2-40B4-BE49-F238E27FC236}">
                    <a16:creationId xmlns:a16="http://schemas.microsoft.com/office/drawing/2014/main" id="{F41C7483-ADE2-455C-B945-20120C4EEAC0}"/>
                  </a:ext>
                </a:extLst>
              </p:cNvPr>
              <p:cNvSpPr>
                <a:spLocks noChangeShapeType="1"/>
              </p:cNvSpPr>
              <p:nvPr/>
            </p:nvSpPr>
            <p:spPr bwMode="auto">
              <a:xfrm flipH="1">
                <a:off x="7943825" y="4133444"/>
                <a:ext cx="58005" cy="0"/>
              </a:xfrm>
              <a:prstGeom prst="line">
                <a:avLst/>
              </a:prstGeom>
              <a:solidFill>
                <a:sysClr val="window" lastClr="FFFFFF">
                  <a:lumMod val="85000"/>
                </a:sysClr>
              </a:solidFill>
              <a:ln w="9525">
                <a:solidFill>
                  <a:sysClr val="windowText" lastClr="000000"/>
                </a:solidFill>
                <a:round/>
                <a:headEnd/>
                <a:tailEnd/>
              </a:ln>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006" name="Rectangle 1009">
                <a:extLst>
                  <a:ext uri="{FF2B5EF4-FFF2-40B4-BE49-F238E27FC236}">
                    <a16:creationId xmlns:a16="http://schemas.microsoft.com/office/drawing/2014/main" id="{53AC86CF-F4BE-4C3F-AB6F-4B6A9F4928F7}"/>
                  </a:ext>
                </a:extLst>
              </p:cNvPr>
              <p:cNvSpPr>
                <a:spLocks noChangeArrowheads="1"/>
              </p:cNvSpPr>
              <p:nvPr/>
            </p:nvSpPr>
            <p:spPr bwMode="auto">
              <a:xfrm>
                <a:off x="7904587" y="4113848"/>
                <a:ext cx="19619" cy="39192"/>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charset="0"/>
                  </a:defRPr>
                </a:lvl1pPr>
                <a:lvl2pPr marL="989013" indent="-379413" defTabSz="1217613" eaLnBrk="0" hangingPunct="0">
                  <a:spcBef>
                    <a:spcPct val="20000"/>
                  </a:spcBef>
                  <a:buChar char="–"/>
                  <a:defRPr sz="3700">
                    <a:solidFill>
                      <a:schemeClr val="tx1"/>
                    </a:solidFill>
                    <a:latin typeface="Arial" charset="0"/>
                  </a:defRPr>
                </a:lvl2pPr>
                <a:lvl3pPr marL="1522413" indent="-304800" defTabSz="1217613" eaLnBrk="0" hangingPunct="0">
                  <a:spcBef>
                    <a:spcPct val="20000"/>
                  </a:spcBef>
                  <a:buChar char="•"/>
                  <a:defRPr sz="3200">
                    <a:solidFill>
                      <a:schemeClr val="tx1"/>
                    </a:solidFill>
                    <a:latin typeface="Arial" charset="0"/>
                  </a:defRPr>
                </a:lvl3pPr>
                <a:lvl4pPr marL="2132013" indent="-304800" defTabSz="1217613" eaLnBrk="0" hangingPunct="0">
                  <a:spcBef>
                    <a:spcPct val="20000"/>
                  </a:spcBef>
                  <a:buChar char="–"/>
                  <a:defRPr sz="2700">
                    <a:solidFill>
                      <a:schemeClr val="tx1"/>
                    </a:solidFill>
                    <a:latin typeface="Arial" charset="0"/>
                  </a:defRPr>
                </a:lvl4pPr>
                <a:lvl5pPr marL="2740025" indent="-304800" defTabSz="1217613" eaLnBrk="0" hangingPunct="0">
                  <a:spcBef>
                    <a:spcPct val="20000"/>
                  </a:spcBef>
                  <a:buChar char="»"/>
                  <a:defRPr sz="2700">
                    <a:solidFill>
                      <a:schemeClr val="tx1"/>
                    </a:solidFill>
                    <a:latin typeface="Arial" charset="0"/>
                  </a:defRPr>
                </a:lvl5pPr>
                <a:lvl6pPr marL="3197225" indent="-304800" defTabSz="1217613" eaLnBrk="0" fontAlgn="base" hangingPunct="0">
                  <a:spcBef>
                    <a:spcPct val="20000"/>
                  </a:spcBef>
                  <a:spcAft>
                    <a:spcPct val="0"/>
                  </a:spcAft>
                  <a:buChar char="»"/>
                  <a:defRPr sz="2700">
                    <a:solidFill>
                      <a:schemeClr val="tx1"/>
                    </a:solidFill>
                    <a:latin typeface="Arial" charset="0"/>
                  </a:defRPr>
                </a:lvl6pPr>
                <a:lvl7pPr marL="3654425" indent="-304800" defTabSz="1217613" eaLnBrk="0" fontAlgn="base" hangingPunct="0">
                  <a:spcBef>
                    <a:spcPct val="20000"/>
                  </a:spcBef>
                  <a:spcAft>
                    <a:spcPct val="0"/>
                  </a:spcAft>
                  <a:buChar char="»"/>
                  <a:defRPr sz="2700">
                    <a:solidFill>
                      <a:schemeClr val="tx1"/>
                    </a:solidFill>
                    <a:latin typeface="Arial" charset="0"/>
                  </a:defRPr>
                </a:lvl7pPr>
                <a:lvl8pPr marL="4111625" indent="-304800" defTabSz="1217613" eaLnBrk="0" fontAlgn="base" hangingPunct="0">
                  <a:spcBef>
                    <a:spcPct val="20000"/>
                  </a:spcBef>
                  <a:spcAft>
                    <a:spcPct val="0"/>
                  </a:spcAft>
                  <a:buChar char="»"/>
                  <a:defRPr sz="2700">
                    <a:solidFill>
                      <a:schemeClr val="tx1"/>
                    </a:solidFill>
                    <a:latin typeface="Arial" charset="0"/>
                  </a:defRPr>
                </a:lvl8pPr>
                <a:lvl9pPr marL="4568825" indent="-304800" defTabSz="1217613" eaLnBrk="0" fontAlgn="base" hangingPunct="0">
                  <a:spcBef>
                    <a:spcPct val="20000"/>
                  </a:spcBef>
                  <a:spcAft>
                    <a:spcPct val="0"/>
                  </a:spcAft>
                  <a:buChar char="»"/>
                  <a:defRPr sz="2700">
                    <a:solidFill>
                      <a:schemeClr val="tx1"/>
                    </a:solidFill>
                    <a:latin typeface="Arial"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007" name="Rectangle 1010">
                <a:extLst>
                  <a:ext uri="{FF2B5EF4-FFF2-40B4-BE49-F238E27FC236}">
                    <a16:creationId xmlns:a16="http://schemas.microsoft.com/office/drawing/2014/main" id="{566D8FC3-1771-47F3-BA4A-99272A9AB4A2}"/>
                  </a:ext>
                </a:extLst>
              </p:cNvPr>
              <p:cNvSpPr>
                <a:spLocks noChangeArrowheads="1"/>
              </p:cNvSpPr>
              <p:nvPr/>
            </p:nvSpPr>
            <p:spPr bwMode="auto">
              <a:xfrm>
                <a:off x="7924207" y="4113848"/>
                <a:ext cx="19619" cy="39192"/>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charset="0"/>
                  </a:defRPr>
                </a:lvl1pPr>
                <a:lvl2pPr marL="989013" indent="-379413" defTabSz="1217613" eaLnBrk="0" hangingPunct="0">
                  <a:spcBef>
                    <a:spcPct val="20000"/>
                  </a:spcBef>
                  <a:buChar char="–"/>
                  <a:defRPr sz="3700">
                    <a:solidFill>
                      <a:schemeClr val="tx1"/>
                    </a:solidFill>
                    <a:latin typeface="Arial" charset="0"/>
                  </a:defRPr>
                </a:lvl2pPr>
                <a:lvl3pPr marL="1522413" indent="-304800" defTabSz="1217613" eaLnBrk="0" hangingPunct="0">
                  <a:spcBef>
                    <a:spcPct val="20000"/>
                  </a:spcBef>
                  <a:buChar char="•"/>
                  <a:defRPr sz="3200">
                    <a:solidFill>
                      <a:schemeClr val="tx1"/>
                    </a:solidFill>
                    <a:latin typeface="Arial" charset="0"/>
                  </a:defRPr>
                </a:lvl3pPr>
                <a:lvl4pPr marL="2132013" indent="-304800" defTabSz="1217613" eaLnBrk="0" hangingPunct="0">
                  <a:spcBef>
                    <a:spcPct val="20000"/>
                  </a:spcBef>
                  <a:buChar char="–"/>
                  <a:defRPr sz="2700">
                    <a:solidFill>
                      <a:schemeClr val="tx1"/>
                    </a:solidFill>
                    <a:latin typeface="Arial" charset="0"/>
                  </a:defRPr>
                </a:lvl4pPr>
                <a:lvl5pPr marL="2740025" indent="-304800" defTabSz="1217613" eaLnBrk="0" hangingPunct="0">
                  <a:spcBef>
                    <a:spcPct val="20000"/>
                  </a:spcBef>
                  <a:buChar char="»"/>
                  <a:defRPr sz="2700">
                    <a:solidFill>
                      <a:schemeClr val="tx1"/>
                    </a:solidFill>
                    <a:latin typeface="Arial" charset="0"/>
                  </a:defRPr>
                </a:lvl5pPr>
                <a:lvl6pPr marL="3197225" indent="-304800" defTabSz="1217613" eaLnBrk="0" fontAlgn="base" hangingPunct="0">
                  <a:spcBef>
                    <a:spcPct val="20000"/>
                  </a:spcBef>
                  <a:spcAft>
                    <a:spcPct val="0"/>
                  </a:spcAft>
                  <a:buChar char="»"/>
                  <a:defRPr sz="2700">
                    <a:solidFill>
                      <a:schemeClr val="tx1"/>
                    </a:solidFill>
                    <a:latin typeface="Arial" charset="0"/>
                  </a:defRPr>
                </a:lvl6pPr>
                <a:lvl7pPr marL="3654425" indent="-304800" defTabSz="1217613" eaLnBrk="0" fontAlgn="base" hangingPunct="0">
                  <a:spcBef>
                    <a:spcPct val="20000"/>
                  </a:spcBef>
                  <a:spcAft>
                    <a:spcPct val="0"/>
                  </a:spcAft>
                  <a:buChar char="»"/>
                  <a:defRPr sz="2700">
                    <a:solidFill>
                      <a:schemeClr val="tx1"/>
                    </a:solidFill>
                    <a:latin typeface="Arial" charset="0"/>
                  </a:defRPr>
                </a:lvl7pPr>
                <a:lvl8pPr marL="4111625" indent="-304800" defTabSz="1217613" eaLnBrk="0" fontAlgn="base" hangingPunct="0">
                  <a:spcBef>
                    <a:spcPct val="20000"/>
                  </a:spcBef>
                  <a:spcAft>
                    <a:spcPct val="0"/>
                  </a:spcAft>
                  <a:buChar char="»"/>
                  <a:defRPr sz="2700">
                    <a:solidFill>
                      <a:schemeClr val="tx1"/>
                    </a:solidFill>
                    <a:latin typeface="Arial" charset="0"/>
                  </a:defRPr>
                </a:lvl8pPr>
                <a:lvl9pPr marL="4568825" indent="-304800" defTabSz="1217613" eaLnBrk="0" fontAlgn="base" hangingPunct="0">
                  <a:spcBef>
                    <a:spcPct val="20000"/>
                  </a:spcBef>
                  <a:spcAft>
                    <a:spcPct val="0"/>
                  </a:spcAft>
                  <a:buChar char="»"/>
                  <a:defRPr sz="2700">
                    <a:solidFill>
                      <a:schemeClr val="tx1"/>
                    </a:solidFill>
                    <a:latin typeface="Arial"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008" name="AutoShape 1005">
                <a:extLst>
                  <a:ext uri="{FF2B5EF4-FFF2-40B4-BE49-F238E27FC236}">
                    <a16:creationId xmlns:a16="http://schemas.microsoft.com/office/drawing/2014/main" id="{C643E2AB-3A66-4201-A035-C73E3D4849B8}"/>
                  </a:ext>
                </a:extLst>
              </p:cNvPr>
              <p:cNvSpPr>
                <a:spLocks noChangeArrowheads="1"/>
              </p:cNvSpPr>
              <p:nvPr/>
            </p:nvSpPr>
            <p:spPr bwMode="auto">
              <a:xfrm>
                <a:off x="8298228" y="3561123"/>
                <a:ext cx="77624" cy="115870"/>
              </a:xfrm>
              <a:prstGeom prst="flowChartCollate">
                <a:avLst/>
              </a:prstGeom>
              <a:solidFill>
                <a:srgbClr val="4BACC6">
                  <a:lumMod val="60000"/>
                  <a:lumOff val="40000"/>
                </a:srgbClr>
              </a:solid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charset="0"/>
                  </a:defRPr>
                </a:lvl1pPr>
                <a:lvl2pPr marL="989013" indent="-379413" defTabSz="1217613" eaLnBrk="0" hangingPunct="0">
                  <a:spcBef>
                    <a:spcPct val="20000"/>
                  </a:spcBef>
                  <a:buChar char="–"/>
                  <a:defRPr sz="3700">
                    <a:solidFill>
                      <a:schemeClr val="tx1"/>
                    </a:solidFill>
                    <a:latin typeface="Arial" charset="0"/>
                  </a:defRPr>
                </a:lvl2pPr>
                <a:lvl3pPr marL="1522413" indent="-304800" defTabSz="1217613" eaLnBrk="0" hangingPunct="0">
                  <a:spcBef>
                    <a:spcPct val="20000"/>
                  </a:spcBef>
                  <a:buChar char="•"/>
                  <a:defRPr sz="3200">
                    <a:solidFill>
                      <a:schemeClr val="tx1"/>
                    </a:solidFill>
                    <a:latin typeface="Arial" charset="0"/>
                  </a:defRPr>
                </a:lvl3pPr>
                <a:lvl4pPr marL="2132013" indent="-304800" defTabSz="1217613" eaLnBrk="0" hangingPunct="0">
                  <a:spcBef>
                    <a:spcPct val="20000"/>
                  </a:spcBef>
                  <a:buChar char="–"/>
                  <a:defRPr sz="2700">
                    <a:solidFill>
                      <a:schemeClr val="tx1"/>
                    </a:solidFill>
                    <a:latin typeface="Arial" charset="0"/>
                  </a:defRPr>
                </a:lvl4pPr>
                <a:lvl5pPr marL="2740025" indent="-304800" defTabSz="1217613" eaLnBrk="0" hangingPunct="0">
                  <a:spcBef>
                    <a:spcPct val="20000"/>
                  </a:spcBef>
                  <a:buChar char="»"/>
                  <a:defRPr sz="2700">
                    <a:solidFill>
                      <a:schemeClr val="tx1"/>
                    </a:solidFill>
                    <a:latin typeface="Arial" charset="0"/>
                  </a:defRPr>
                </a:lvl5pPr>
                <a:lvl6pPr marL="3197225" indent="-304800" defTabSz="1217613" eaLnBrk="0" fontAlgn="base" hangingPunct="0">
                  <a:spcBef>
                    <a:spcPct val="20000"/>
                  </a:spcBef>
                  <a:spcAft>
                    <a:spcPct val="0"/>
                  </a:spcAft>
                  <a:buChar char="»"/>
                  <a:defRPr sz="2700">
                    <a:solidFill>
                      <a:schemeClr val="tx1"/>
                    </a:solidFill>
                    <a:latin typeface="Arial" charset="0"/>
                  </a:defRPr>
                </a:lvl6pPr>
                <a:lvl7pPr marL="3654425" indent="-304800" defTabSz="1217613" eaLnBrk="0" fontAlgn="base" hangingPunct="0">
                  <a:spcBef>
                    <a:spcPct val="20000"/>
                  </a:spcBef>
                  <a:spcAft>
                    <a:spcPct val="0"/>
                  </a:spcAft>
                  <a:buChar char="»"/>
                  <a:defRPr sz="2700">
                    <a:solidFill>
                      <a:schemeClr val="tx1"/>
                    </a:solidFill>
                    <a:latin typeface="Arial" charset="0"/>
                  </a:defRPr>
                </a:lvl7pPr>
                <a:lvl8pPr marL="4111625" indent="-304800" defTabSz="1217613" eaLnBrk="0" fontAlgn="base" hangingPunct="0">
                  <a:spcBef>
                    <a:spcPct val="20000"/>
                  </a:spcBef>
                  <a:spcAft>
                    <a:spcPct val="0"/>
                  </a:spcAft>
                  <a:buChar char="»"/>
                  <a:defRPr sz="2700">
                    <a:solidFill>
                      <a:schemeClr val="tx1"/>
                    </a:solidFill>
                    <a:latin typeface="Arial" charset="0"/>
                  </a:defRPr>
                </a:lvl8pPr>
                <a:lvl9pPr marL="4568825" indent="-304800" defTabSz="1217613" eaLnBrk="0" fontAlgn="base" hangingPunct="0">
                  <a:spcBef>
                    <a:spcPct val="20000"/>
                  </a:spcBef>
                  <a:spcAft>
                    <a:spcPct val="0"/>
                  </a:spcAft>
                  <a:buChar char="»"/>
                  <a:defRPr sz="2700">
                    <a:solidFill>
                      <a:schemeClr val="tx1"/>
                    </a:solidFill>
                    <a:latin typeface="Arial"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009" name="Line 1007">
                <a:extLst>
                  <a:ext uri="{FF2B5EF4-FFF2-40B4-BE49-F238E27FC236}">
                    <a16:creationId xmlns:a16="http://schemas.microsoft.com/office/drawing/2014/main" id="{F05AD6CC-812E-4946-984C-BFD626F7C713}"/>
                  </a:ext>
                </a:extLst>
              </p:cNvPr>
              <p:cNvSpPr>
                <a:spLocks noChangeShapeType="1"/>
              </p:cNvSpPr>
              <p:nvPr/>
            </p:nvSpPr>
            <p:spPr bwMode="auto">
              <a:xfrm flipH="1">
                <a:off x="8279461" y="3619058"/>
                <a:ext cx="58005" cy="0"/>
              </a:xfrm>
              <a:prstGeom prst="line">
                <a:avLst/>
              </a:prstGeom>
              <a:solidFill>
                <a:sysClr val="window" lastClr="FFFFFF">
                  <a:lumMod val="85000"/>
                </a:sysClr>
              </a:solidFill>
              <a:ln w="9525">
                <a:solidFill>
                  <a:sysClr val="windowText" lastClr="000000"/>
                </a:solidFill>
                <a:round/>
                <a:headEnd/>
                <a:tailEnd/>
              </a:ln>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010" name="Rectangle 1009">
                <a:extLst>
                  <a:ext uri="{FF2B5EF4-FFF2-40B4-BE49-F238E27FC236}">
                    <a16:creationId xmlns:a16="http://schemas.microsoft.com/office/drawing/2014/main" id="{07BCF0E4-F14A-4F9D-879D-2A58FEAE24A6}"/>
                  </a:ext>
                </a:extLst>
              </p:cNvPr>
              <p:cNvSpPr>
                <a:spLocks noChangeArrowheads="1"/>
              </p:cNvSpPr>
              <p:nvPr/>
            </p:nvSpPr>
            <p:spPr bwMode="auto">
              <a:xfrm>
                <a:off x="8240224" y="3599463"/>
                <a:ext cx="19619" cy="39192"/>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charset="0"/>
                  </a:defRPr>
                </a:lvl1pPr>
                <a:lvl2pPr marL="989013" indent="-379413" defTabSz="1217613" eaLnBrk="0" hangingPunct="0">
                  <a:spcBef>
                    <a:spcPct val="20000"/>
                  </a:spcBef>
                  <a:buChar char="–"/>
                  <a:defRPr sz="3700">
                    <a:solidFill>
                      <a:schemeClr val="tx1"/>
                    </a:solidFill>
                    <a:latin typeface="Arial" charset="0"/>
                  </a:defRPr>
                </a:lvl2pPr>
                <a:lvl3pPr marL="1522413" indent="-304800" defTabSz="1217613" eaLnBrk="0" hangingPunct="0">
                  <a:spcBef>
                    <a:spcPct val="20000"/>
                  </a:spcBef>
                  <a:buChar char="•"/>
                  <a:defRPr sz="3200">
                    <a:solidFill>
                      <a:schemeClr val="tx1"/>
                    </a:solidFill>
                    <a:latin typeface="Arial" charset="0"/>
                  </a:defRPr>
                </a:lvl3pPr>
                <a:lvl4pPr marL="2132013" indent="-304800" defTabSz="1217613" eaLnBrk="0" hangingPunct="0">
                  <a:spcBef>
                    <a:spcPct val="20000"/>
                  </a:spcBef>
                  <a:buChar char="–"/>
                  <a:defRPr sz="2700">
                    <a:solidFill>
                      <a:schemeClr val="tx1"/>
                    </a:solidFill>
                    <a:latin typeface="Arial" charset="0"/>
                  </a:defRPr>
                </a:lvl4pPr>
                <a:lvl5pPr marL="2740025" indent="-304800" defTabSz="1217613" eaLnBrk="0" hangingPunct="0">
                  <a:spcBef>
                    <a:spcPct val="20000"/>
                  </a:spcBef>
                  <a:buChar char="»"/>
                  <a:defRPr sz="2700">
                    <a:solidFill>
                      <a:schemeClr val="tx1"/>
                    </a:solidFill>
                    <a:latin typeface="Arial" charset="0"/>
                  </a:defRPr>
                </a:lvl5pPr>
                <a:lvl6pPr marL="3197225" indent="-304800" defTabSz="1217613" eaLnBrk="0" fontAlgn="base" hangingPunct="0">
                  <a:spcBef>
                    <a:spcPct val="20000"/>
                  </a:spcBef>
                  <a:spcAft>
                    <a:spcPct val="0"/>
                  </a:spcAft>
                  <a:buChar char="»"/>
                  <a:defRPr sz="2700">
                    <a:solidFill>
                      <a:schemeClr val="tx1"/>
                    </a:solidFill>
                    <a:latin typeface="Arial" charset="0"/>
                  </a:defRPr>
                </a:lvl6pPr>
                <a:lvl7pPr marL="3654425" indent="-304800" defTabSz="1217613" eaLnBrk="0" fontAlgn="base" hangingPunct="0">
                  <a:spcBef>
                    <a:spcPct val="20000"/>
                  </a:spcBef>
                  <a:spcAft>
                    <a:spcPct val="0"/>
                  </a:spcAft>
                  <a:buChar char="»"/>
                  <a:defRPr sz="2700">
                    <a:solidFill>
                      <a:schemeClr val="tx1"/>
                    </a:solidFill>
                    <a:latin typeface="Arial" charset="0"/>
                  </a:defRPr>
                </a:lvl7pPr>
                <a:lvl8pPr marL="4111625" indent="-304800" defTabSz="1217613" eaLnBrk="0" fontAlgn="base" hangingPunct="0">
                  <a:spcBef>
                    <a:spcPct val="20000"/>
                  </a:spcBef>
                  <a:spcAft>
                    <a:spcPct val="0"/>
                  </a:spcAft>
                  <a:buChar char="»"/>
                  <a:defRPr sz="2700">
                    <a:solidFill>
                      <a:schemeClr val="tx1"/>
                    </a:solidFill>
                    <a:latin typeface="Arial" charset="0"/>
                  </a:defRPr>
                </a:lvl8pPr>
                <a:lvl9pPr marL="4568825" indent="-304800" defTabSz="1217613" eaLnBrk="0" fontAlgn="base" hangingPunct="0">
                  <a:spcBef>
                    <a:spcPct val="20000"/>
                  </a:spcBef>
                  <a:spcAft>
                    <a:spcPct val="0"/>
                  </a:spcAft>
                  <a:buChar char="»"/>
                  <a:defRPr sz="2700">
                    <a:solidFill>
                      <a:schemeClr val="tx1"/>
                    </a:solidFill>
                    <a:latin typeface="Arial"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011" name="Rectangle 1010">
                <a:extLst>
                  <a:ext uri="{FF2B5EF4-FFF2-40B4-BE49-F238E27FC236}">
                    <a16:creationId xmlns:a16="http://schemas.microsoft.com/office/drawing/2014/main" id="{64AD87B1-FB0A-4A7D-AD2D-ABFAB70A143D}"/>
                  </a:ext>
                </a:extLst>
              </p:cNvPr>
              <p:cNvSpPr>
                <a:spLocks noChangeArrowheads="1"/>
              </p:cNvSpPr>
              <p:nvPr/>
            </p:nvSpPr>
            <p:spPr bwMode="auto">
              <a:xfrm>
                <a:off x="8259843" y="3599463"/>
                <a:ext cx="19619" cy="39192"/>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charset="0"/>
                  </a:defRPr>
                </a:lvl1pPr>
                <a:lvl2pPr marL="989013" indent="-379413" defTabSz="1217613" eaLnBrk="0" hangingPunct="0">
                  <a:spcBef>
                    <a:spcPct val="20000"/>
                  </a:spcBef>
                  <a:buChar char="–"/>
                  <a:defRPr sz="3700">
                    <a:solidFill>
                      <a:schemeClr val="tx1"/>
                    </a:solidFill>
                    <a:latin typeface="Arial" charset="0"/>
                  </a:defRPr>
                </a:lvl2pPr>
                <a:lvl3pPr marL="1522413" indent="-304800" defTabSz="1217613" eaLnBrk="0" hangingPunct="0">
                  <a:spcBef>
                    <a:spcPct val="20000"/>
                  </a:spcBef>
                  <a:buChar char="•"/>
                  <a:defRPr sz="3200">
                    <a:solidFill>
                      <a:schemeClr val="tx1"/>
                    </a:solidFill>
                    <a:latin typeface="Arial" charset="0"/>
                  </a:defRPr>
                </a:lvl3pPr>
                <a:lvl4pPr marL="2132013" indent="-304800" defTabSz="1217613" eaLnBrk="0" hangingPunct="0">
                  <a:spcBef>
                    <a:spcPct val="20000"/>
                  </a:spcBef>
                  <a:buChar char="–"/>
                  <a:defRPr sz="2700">
                    <a:solidFill>
                      <a:schemeClr val="tx1"/>
                    </a:solidFill>
                    <a:latin typeface="Arial" charset="0"/>
                  </a:defRPr>
                </a:lvl4pPr>
                <a:lvl5pPr marL="2740025" indent="-304800" defTabSz="1217613" eaLnBrk="0" hangingPunct="0">
                  <a:spcBef>
                    <a:spcPct val="20000"/>
                  </a:spcBef>
                  <a:buChar char="»"/>
                  <a:defRPr sz="2700">
                    <a:solidFill>
                      <a:schemeClr val="tx1"/>
                    </a:solidFill>
                    <a:latin typeface="Arial" charset="0"/>
                  </a:defRPr>
                </a:lvl5pPr>
                <a:lvl6pPr marL="3197225" indent="-304800" defTabSz="1217613" eaLnBrk="0" fontAlgn="base" hangingPunct="0">
                  <a:spcBef>
                    <a:spcPct val="20000"/>
                  </a:spcBef>
                  <a:spcAft>
                    <a:spcPct val="0"/>
                  </a:spcAft>
                  <a:buChar char="»"/>
                  <a:defRPr sz="2700">
                    <a:solidFill>
                      <a:schemeClr val="tx1"/>
                    </a:solidFill>
                    <a:latin typeface="Arial" charset="0"/>
                  </a:defRPr>
                </a:lvl6pPr>
                <a:lvl7pPr marL="3654425" indent="-304800" defTabSz="1217613" eaLnBrk="0" fontAlgn="base" hangingPunct="0">
                  <a:spcBef>
                    <a:spcPct val="20000"/>
                  </a:spcBef>
                  <a:spcAft>
                    <a:spcPct val="0"/>
                  </a:spcAft>
                  <a:buChar char="»"/>
                  <a:defRPr sz="2700">
                    <a:solidFill>
                      <a:schemeClr val="tx1"/>
                    </a:solidFill>
                    <a:latin typeface="Arial" charset="0"/>
                  </a:defRPr>
                </a:lvl7pPr>
                <a:lvl8pPr marL="4111625" indent="-304800" defTabSz="1217613" eaLnBrk="0" fontAlgn="base" hangingPunct="0">
                  <a:spcBef>
                    <a:spcPct val="20000"/>
                  </a:spcBef>
                  <a:spcAft>
                    <a:spcPct val="0"/>
                  </a:spcAft>
                  <a:buChar char="»"/>
                  <a:defRPr sz="2700">
                    <a:solidFill>
                      <a:schemeClr val="tx1"/>
                    </a:solidFill>
                    <a:latin typeface="Arial" charset="0"/>
                  </a:defRPr>
                </a:lvl8pPr>
                <a:lvl9pPr marL="4568825" indent="-304800" defTabSz="1217613" eaLnBrk="0" fontAlgn="base" hangingPunct="0">
                  <a:spcBef>
                    <a:spcPct val="20000"/>
                  </a:spcBef>
                  <a:spcAft>
                    <a:spcPct val="0"/>
                  </a:spcAft>
                  <a:buChar char="»"/>
                  <a:defRPr sz="2700">
                    <a:solidFill>
                      <a:schemeClr val="tx1"/>
                    </a:solidFill>
                    <a:latin typeface="Arial"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012" name="AutoShape 1005">
                <a:extLst>
                  <a:ext uri="{FF2B5EF4-FFF2-40B4-BE49-F238E27FC236}">
                    <a16:creationId xmlns:a16="http://schemas.microsoft.com/office/drawing/2014/main" id="{864E295B-DFA4-4ED1-B014-150987B2E5B9}"/>
                  </a:ext>
                </a:extLst>
              </p:cNvPr>
              <p:cNvSpPr>
                <a:spLocks noChangeArrowheads="1"/>
              </p:cNvSpPr>
              <p:nvPr/>
            </p:nvSpPr>
            <p:spPr bwMode="auto">
              <a:xfrm>
                <a:off x="8298228" y="4075508"/>
                <a:ext cx="77624" cy="115870"/>
              </a:xfrm>
              <a:prstGeom prst="flowChartCollate">
                <a:avLst/>
              </a:prstGeom>
              <a:solidFill>
                <a:srgbClr val="4BACC6">
                  <a:lumMod val="60000"/>
                  <a:lumOff val="40000"/>
                </a:srgbClr>
              </a:solid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charset="0"/>
                  </a:defRPr>
                </a:lvl1pPr>
                <a:lvl2pPr marL="989013" indent="-379413" defTabSz="1217613" eaLnBrk="0" hangingPunct="0">
                  <a:spcBef>
                    <a:spcPct val="20000"/>
                  </a:spcBef>
                  <a:buChar char="–"/>
                  <a:defRPr sz="3700">
                    <a:solidFill>
                      <a:schemeClr val="tx1"/>
                    </a:solidFill>
                    <a:latin typeface="Arial" charset="0"/>
                  </a:defRPr>
                </a:lvl2pPr>
                <a:lvl3pPr marL="1522413" indent="-304800" defTabSz="1217613" eaLnBrk="0" hangingPunct="0">
                  <a:spcBef>
                    <a:spcPct val="20000"/>
                  </a:spcBef>
                  <a:buChar char="•"/>
                  <a:defRPr sz="3200">
                    <a:solidFill>
                      <a:schemeClr val="tx1"/>
                    </a:solidFill>
                    <a:latin typeface="Arial" charset="0"/>
                  </a:defRPr>
                </a:lvl3pPr>
                <a:lvl4pPr marL="2132013" indent="-304800" defTabSz="1217613" eaLnBrk="0" hangingPunct="0">
                  <a:spcBef>
                    <a:spcPct val="20000"/>
                  </a:spcBef>
                  <a:buChar char="–"/>
                  <a:defRPr sz="2700">
                    <a:solidFill>
                      <a:schemeClr val="tx1"/>
                    </a:solidFill>
                    <a:latin typeface="Arial" charset="0"/>
                  </a:defRPr>
                </a:lvl4pPr>
                <a:lvl5pPr marL="2740025" indent="-304800" defTabSz="1217613" eaLnBrk="0" hangingPunct="0">
                  <a:spcBef>
                    <a:spcPct val="20000"/>
                  </a:spcBef>
                  <a:buChar char="»"/>
                  <a:defRPr sz="2700">
                    <a:solidFill>
                      <a:schemeClr val="tx1"/>
                    </a:solidFill>
                    <a:latin typeface="Arial" charset="0"/>
                  </a:defRPr>
                </a:lvl5pPr>
                <a:lvl6pPr marL="3197225" indent="-304800" defTabSz="1217613" eaLnBrk="0" fontAlgn="base" hangingPunct="0">
                  <a:spcBef>
                    <a:spcPct val="20000"/>
                  </a:spcBef>
                  <a:spcAft>
                    <a:spcPct val="0"/>
                  </a:spcAft>
                  <a:buChar char="»"/>
                  <a:defRPr sz="2700">
                    <a:solidFill>
                      <a:schemeClr val="tx1"/>
                    </a:solidFill>
                    <a:latin typeface="Arial" charset="0"/>
                  </a:defRPr>
                </a:lvl6pPr>
                <a:lvl7pPr marL="3654425" indent="-304800" defTabSz="1217613" eaLnBrk="0" fontAlgn="base" hangingPunct="0">
                  <a:spcBef>
                    <a:spcPct val="20000"/>
                  </a:spcBef>
                  <a:spcAft>
                    <a:spcPct val="0"/>
                  </a:spcAft>
                  <a:buChar char="»"/>
                  <a:defRPr sz="2700">
                    <a:solidFill>
                      <a:schemeClr val="tx1"/>
                    </a:solidFill>
                    <a:latin typeface="Arial" charset="0"/>
                  </a:defRPr>
                </a:lvl7pPr>
                <a:lvl8pPr marL="4111625" indent="-304800" defTabSz="1217613" eaLnBrk="0" fontAlgn="base" hangingPunct="0">
                  <a:spcBef>
                    <a:spcPct val="20000"/>
                  </a:spcBef>
                  <a:spcAft>
                    <a:spcPct val="0"/>
                  </a:spcAft>
                  <a:buChar char="»"/>
                  <a:defRPr sz="2700">
                    <a:solidFill>
                      <a:schemeClr val="tx1"/>
                    </a:solidFill>
                    <a:latin typeface="Arial" charset="0"/>
                  </a:defRPr>
                </a:lvl8pPr>
                <a:lvl9pPr marL="4568825" indent="-304800" defTabSz="1217613" eaLnBrk="0" fontAlgn="base" hangingPunct="0">
                  <a:spcBef>
                    <a:spcPct val="20000"/>
                  </a:spcBef>
                  <a:spcAft>
                    <a:spcPct val="0"/>
                  </a:spcAft>
                  <a:buChar char="»"/>
                  <a:defRPr sz="2700">
                    <a:solidFill>
                      <a:schemeClr val="tx1"/>
                    </a:solidFill>
                    <a:latin typeface="Arial"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013" name="Line 1007">
                <a:extLst>
                  <a:ext uri="{FF2B5EF4-FFF2-40B4-BE49-F238E27FC236}">
                    <a16:creationId xmlns:a16="http://schemas.microsoft.com/office/drawing/2014/main" id="{5998ADFA-02FA-4A06-9202-930513F448E8}"/>
                  </a:ext>
                </a:extLst>
              </p:cNvPr>
              <p:cNvSpPr>
                <a:spLocks noChangeShapeType="1"/>
              </p:cNvSpPr>
              <p:nvPr/>
            </p:nvSpPr>
            <p:spPr bwMode="auto">
              <a:xfrm flipH="1">
                <a:off x="8279461" y="4133444"/>
                <a:ext cx="58005" cy="0"/>
              </a:xfrm>
              <a:prstGeom prst="line">
                <a:avLst/>
              </a:prstGeom>
              <a:solidFill>
                <a:sysClr val="window" lastClr="FFFFFF">
                  <a:lumMod val="85000"/>
                </a:sysClr>
              </a:solidFill>
              <a:ln w="9525">
                <a:solidFill>
                  <a:sysClr val="windowText" lastClr="000000"/>
                </a:solidFill>
                <a:round/>
                <a:headEnd/>
                <a:tailEnd/>
              </a:ln>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014" name="Rectangle 1009">
                <a:extLst>
                  <a:ext uri="{FF2B5EF4-FFF2-40B4-BE49-F238E27FC236}">
                    <a16:creationId xmlns:a16="http://schemas.microsoft.com/office/drawing/2014/main" id="{9D9B95ED-E5E3-4C72-A1E5-B63303430955}"/>
                  </a:ext>
                </a:extLst>
              </p:cNvPr>
              <p:cNvSpPr>
                <a:spLocks noChangeArrowheads="1"/>
              </p:cNvSpPr>
              <p:nvPr/>
            </p:nvSpPr>
            <p:spPr bwMode="auto">
              <a:xfrm>
                <a:off x="8240224" y="4113848"/>
                <a:ext cx="19619" cy="39192"/>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charset="0"/>
                  </a:defRPr>
                </a:lvl1pPr>
                <a:lvl2pPr marL="989013" indent="-379413" defTabSz="1217613" eaLnBrk="0" hangingPunct="0">
                  <a:spcBef>
                    <a:spcPct val="20000"/>
                  </a:spcBef>
                  <a:buChar char="–"/>
                  <a:defRPr sz="3700">
                    <a:solidFill>
                      <a:schemeClr val="tx1"/>
                    </a:solidFill>
                    <a:latin typeface="Arial" charset="0"/>
                  </a:defRPr>
                </a:lvl2pPr>
                <a:lvl3pPr marL="1522413" indent="-304800" defTabSz="1217613" eaLnBrk="0" hangingPunct="0">
                  <a:spcBef>
                    <a:spcPct val="20000"/>
                  </a:spcBef>
                  <a:buChar char="•"/>
                  <a:defRPr sz="3200">
                    <a:solidFill>
                      <a:schemeClr val="tx1"/>
                    </a:solidFill>
                    <a:latin typeface="Arial" charset="0"/>
                  </a:defRPr>
                </a:lvl3pPr>
                <a:lvl4pPr marL="2132013" indent="-304800" defTabSz="1217613" eaLnBrk="0" hangingPunct="0">
                  <a:spcBef>
                    <a:spcPct val="20000"/>
                  </a:spcBef>
                  <a:buChar char="–"/>
                  <a:defRPr sz="2700">
                    <a:solidFill>
                      <a:schemeClr val="tx1"/>
                    </a:solidFill>
                    <a:latin typeface="Arial" charset="0"/>
                  </a:defRPr>
                </a:lvl4pPr>
                <a:lvl5pPr marL="2740025" indent="-304800" defTabSz="1217613" eaLnBrk="0" hangingPunct="0">
                  <a:spcBef>
                    <a:spcPct val="20000"/>
                  </a:spcBef>
                  <a:buChar char="»"/>
                  <a:defRPr sz="2700">
                    <a:solidFill>
                      <a:schemeClr val="tx1"/>
                    </a:solidFill>
                    <a:latin typeface="Arial" charset="0"/>
                  </a:defRPr>
                </a:lvl5pPr>
                <a:lvl6pPr marL="3197225" indent="-304800" defTabSz="1217613" eaLnBrk="0" fontAlgn="base" hangingPunct="0">
                  <a:spcBef>
                    <a:spcPct val="20000"/>
                  </a:spcBef>
                  <a:spcAft>
                    <a:spcPct val="0"/>
                  </a:spcAft>
                  <a:buChar char="»"/>
                  <a:defRPr sz="2700">
                    <a:solidFill>
                      <a:schemeClr val="tx1"/>
                    </a:solidFill>
                    <a:latin typeface="Arial" charset="0"/>
                  </a:defRPr>
                </a:lvl6pPr>
                <a:lvl7pPr marL="3654425" indent="-304800" defTabSz="1217613" eaLnBrk="0" fontAlgn="base" hangingPunct="0">
                  <a:spcBef>
                    <a:spcPct val="20000"/>
                  </a:spcBef>
                  <a:spcAft>
                    <a:spcPct val="0"/>
                  </a:spcAft>
                  <a:buChar char="»"/>
                  <a:defRPr sz="2700">
                    <a:solidFill>
                      <a:schemeClr val="tx1"/>
                    </a:solidFill>
                    <a:latin typeface="Arial" charset="0"/>
                  </a:defRPr>
                </a:lvl7pPr>
                <a:lvl8pPr marL="4111625" indent="-304800" defTabSz="1217613" eaLnBrk="0" fontAlgn="base" hangingPunct="0">
                  <a:spcBef>
                    <a:spcPct val="20000"/>
                  </a:spcBef>
                  <a:spcAft>
                    <a:spcPct val="0"/>
                  </a:spcAft>
                  <a:buChar char="»"/>
                  <a:defRPr sz="2700">
                    <a:solidFill>
                      <a:schemeClr val="tx1"/>
                    </a:solidFill>
                    <a:latin typeface="Arial" charset="0"/>
                  </a:defRPr>
                </a:lvl8pPr>
                <a:lvl9pPr marL="4568825" indent="-304800" defTabSz="1217613" eaLnBrk="0" fontAlgn="base" hangingPunct="0">
                  <a:spcBef>
                    <a:spcPct val="20000"/>
                  </a:spcBef>
                  <a:spcAft>
                    <a:spcPct val="0"/>
                  </a:spcAft>
                  <a:buChar char="»"/>
                  <a:defRPr sz="2700">
                    <a:solidFill>
                      <a:schemeClr val="tx1"/>
                    </a:solidFill>
                    <a:latin typeface="Arial"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015" name="Rectangle 1010">
                <a:extLst>
                  <a:ext uri="{FF2B5EF4-FFF2-40B4-BE49-F238E27FC236}">
                    <a16:creationId xmlns:a16="http://schemas.microsoft.com/office/drawing/2014/main" id="{DEB1A233-52D9-4F65-A8EB-47BBFCF83045}"/>
                  </a:ext>
                </a:extLst>
              </p:cNvPr>
              <p:cNvSpPr>
                <a:spLocks noChangeArrowheads="1"/>
              </p:cNvSpPr>
              <p:nvPr/>
            </p:nvSpPr>
            <p:spPr bwMode="auto">
              <a:xfrm>
                <a:off x="8259843" y="4113848"/>
                <a:ext cx="19619" cy="39192"/>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charset="0"/>
                  </a:defRPr>
                </a:lvl1pPr>
                <a:lvl2pPr marL="989013" indent="-379413" defTabSz="1217613" eaLnBrk="0" hangingPunct="0">
                  <a:spcBef>
                    <a:spcPct val="20000"/>
                  </a:spcBef>
                  <a:buChar char="–"/>
                  <a:defRPr sz="3700">
                    <a:solidFill>
                      <a:schemeClr val="tx1"/>
                    </a:solidFill>
                    <a:latin typeface="Arial" charset="0"/>
                  </a:defRPr>
                </a:lvl2pPr>
                <a:lvl3pPr marL="1522413" indent="-304800" defTabSz="1217613" eaLnBrk="0" hangingPunct="0">
                  <a:spcBef>
                    <a:spcPct val="20000"/>
                  </a:spcBef>
                  <a:buChar char="•"/>
                  <a:defRPr sz="3200">
                    <a:solidFill>
                      <a:schemeClr val="tx1"/>
                    </a:solidFill>
                    <a:latin typeface="Arial" charset="0"/>
                  </a:defRPr>
                </a:lvl3pPr>
                <a:lvl4pPr marL="2132013" indent="-304800" defTabSz="1217613" eaLnBrk="0" hangingPunct="0">
                  <a:spcBef>
                    <a:spcPct val="20000"/>
                  </a:spcBef>
                  <a:buChar char="–"/>
                  <a:defRPr sz="2700">
                    <a:solidFill>
                      <a:schemeClr val="tx1"/>
                    </a:solidFill>
                    <a:latin typeface="Arial" charset="0"/>
                  </a:defRPr>
                </a:lvl4pPr>
                <a:lvl5pPr marL="2740025" indent="-304800" defTabSz="1217613" eaLnBrk="0" hangingPunct="0">
                  <a:spcBef>
                    <a:spcPct val="20000"/>
                  </a:spcBef>
                  <a:buChar char="»"/>
                  <a:defRPr sz="2700">
                    <a:solidFill>
                      <a:schemeClr val="tx1"/>
                    </a:solidFill>
                    <a:latin typeface="Arial" charset="0"/>
                  </a:defRPr>
                </a:lvl5pPr>
                <a:lvl6pPr marL="3197225" indent="-304800" defTabSz="1217613" eaLnBrk="0" fontAlgn="base" hangingPunct="0">
                  <a:spcBef>
                    <a:spcPct val="20000"/>
                  </a:spcBef>
                  <a:spcAft>
                    <a:spcPct val="0"/>
                  </a:spcAft>
                  <a:buChar char="»"/>
                  <a:defRPr sz="2700">
                    <a:solidFill>
                      <a:schemeClr val="tx1"/>
                    </a:solidFill>
                    <a:latin typeface="Arial" charset="0"/>
                  </a:defRPr>
                </a:lvl6pPr>
                <a:lvl7pPr marL="3654425" indent="-304800" defTabSz="1217613" eaLnBrk="0" fontAlgn="base" hangingPunct="0">
                  <a:spcBef>
                    <a:spcPct val="20000"/>
                  </a:spcBef>
                  <a:spcAft>
                    <a:spcPct val="0"/>
                  </a:spcAft>
                  <a:buChar char="»"/>
                  <a:defRPr sz="2700">
                    <a:solidFill>
                      <a:schemeClr val="tx1"/>
                    </a:solidFill>
                    <a:latin typeface="Arial" charset="0"/>
                  </a:defRPr>
                </a:lvl7pPr>
                <a:lvl8pPr marL="4111625" indent="-304800" defTabSz="1217613" eaLnBrk="0" fontAlgn="base" hangingPunct="0">
                  <a:spcBef>
                    <a:spcPct val="20000"/>
                  </a:spcBef>
                  <a:spcAft>
                    <a:spcPct val="0"/>
                  </a:spcAft>
                  <a:buChar char="»"/>
                  <a:defRPr sz="2700">
                    <a:solidFill>
                      <a:schemeClr val="tx1"/>
                    </a:solidFill>
                    <a:latin typeface="Arial" charset="0"/>
                  </a:defRPr>
                </a:lvl8pPr>
                <a:lvl9pPr marL="4568825" indent="-304800" defTabSz="1217613" eaLnBrk="0" fontAlgn="base" hangingPunct="0">
                  <a:spcBef>
                    <a:spcPct val="20000"/>
                  </a:spcBef>
                  <a:spcAft>
                    <a:spcPct val="0"/>
                  </a:spcAft>
                  <a:buChar char="»"/>
                  <a:defRPr sz="2700">
                    <a:solidFill>
                      <a:schemeClr val="tx1"/>
                    </a:solidFill>
                    <a:latin typeface="Arial"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cxnSp>
            <p:nvCxnSpPr>
              <p:cNvPr id="1016" name="Straight Connector 688">
                <a:extLst>
                  <a:ext uri="{FF2B5EF4-FFF2-40B4-BE49-F238E27FC236}">
                    <a16:creationId xmlns:a16="http://schemas.microsoft.com/office/drawing/2014/main" id="{390A427A-59F4-49B0-8C5C-053948ABBD39}"/>
                  </a:ext>
                </a:extLst>
              </p:cNvPr>
              <p:cNvCxnSpPr>
                <a:cxnSpLocks noChangeShapeType="1"/>
                <a:stCxn id="1222" idx="2"/>
                <a:endCxn id="952" idx="2"/>
              </p:cNvCxnSpPr>
              <p:nvPr/>
            </p:nvCxnSpPr>
            <p:spPr bwMode="auto">
              <a:xfrm flipV="1">
                <a:off x="5933864" y="3676994"/>
                <a:ext cx="1180" cy="3379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cxnSp>
          <p:cxnSp>
            <p:nvCxnSpPr>
              <p:cNvPr id="1017" name="Straight Connector 689">
                <a:extLst>
                  <a:ext uri="{FF2B5EF4-FFF2-40B4-BE49-F238E27FC236}">
                    <a16:creationId xmlns:a16="http://schemas.microsoft.com/office/drawing/2014/main" id="{9FF61516-6B66-4483-81DC-F52C67FE3F06}"/>
                  </a:ext>
                </a:extLst>
              </p:cNvPr>
              <p:cNvCxnSpPr>
                <a:cxnSpLocks noChangeShapeType="1"/>
                <a:stCxn id="952" idx="0"/>
              </p:cNvCxnSpPr>
              <p:nvPr/>
            </p:nvCxnSpPr>
            <p:spPr bwMode="auto">
              <a:xfrm flipV="1">
                <a:off x="5935045" y="3454687"/>
                <a:ext cx="0" cy="106437"/>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cxnSp>
          <p:cxnSp>
            <p:nvCxnSpPr>
              <p:cNvPr id="1018" name="Straight Connector 697">
                <a:extLst>
                  <a:ext uri="{FF2B5EF4-FFF2-40B4-BE49-F238E27FC236}">
                    <a16:creationId xmlns:a16="http://schemas.microsoft.com/office/drawing/2014/main" id="{9D6862A5-C49A-44CE-BAD5-89E148BCE679}"/>
                  </a:ext>
                </a:extLst>
              </p:cNvPr>
              <p:cNvCxnSpPr>
                <a:cxnSpLocks noChangeShapeType="1"/>
                <a:endCxn id="956" idx="2"/>
              </p:cNvCxnSpPr>
              <p:nvPr/>
            </p:nvCxnSpPr>
            <p:spPr bwMode="auto">
              <a:xfrm flipV="1">
                <a:off x="5935045" y="4191379"/>
                <a:ext cx="0" cy="93736"/>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cxnSp>
          <p:cxnSp>
            <p:nvCxnSpPr>
              <p:cNvPr id="1019" name="Straight Connector 698">
                <a:extLst>
                  <a:ext uri="{FF2B5EF4-FFF2-40B4-BE49-F238E27FC236}">
                    <a16:creationId xmlns:a16="http://schemas.microsoft.com/office/drawing/2014/main" id="{0AC31367-E7F8-442E-8263-FAAD8701AE23}"/>
                  </a:ext>
                </a:extLst>
              </p:cNvPr>
              <p:cNvCxnSpPr>
                <a:cxnSpLocks noChangeShapeType="1"/>
                <a:stCxn id="956" idx="0"/>
                <a:endCxn id="1222" idx="0"/>
              </p:cNvCxnSpPr>
              <p:nvPr/>
            </p:nvCxnSpPr>
            <p:spPr bwMode="auto">
              <a:xfrm flipH="1" flipV="1">
                <a:off x="5933864" y="4018778"/>
                <a:ext cx="1180" cy="5673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cxnSp>
          <p:cxnSp>
            <p:nvCxnSpPr>
              <p:cNvPr id="1020" name="Straight Connector 762">
                <a:extLst>
                  <a:ext uri="{FF2B5EF4-FFF2-40B4-BE49-F238E27FC236}">
                    <a16:creationId xmlns:a16="http://schemas.microsoft.com/office/drawing/2014/main" id="{0D7FCEB0-2C97-4C36-80C9-5AD706C56308}"/>
                  </a:ext>
                </a:extLst>
              </p:cNvPr>
              <p:cNvCxnSpPr>
                <a:cxnSpLocks noChangeShapeType="1"/>
                <a:stCxn id="1227" idx="2"/>
                <a:endCxn id="960" idx="2"/>
              </p:cNvCxnSpPr>
              <p:nvPr/>
            </p:nvCxnSpPr>
            <p:spPr bwMode="auto">
              <a:xfrm flipV="1">
                <a:off x="6283417" y="3676994"/>
                <a:ext cx="973" cy="33792"/>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cxnSp>
          <p:cxnSp>
            <p:nvCxnSpPr>
              <p:cNvPr id="1021" name="Straight Connector 763">
                <a:extLst>
                  <a:ext uri="{FF2B5EF4-FFF2-40B4-BE49-F238E27FC236}">
                    <a16:creationId xmlns:a16="http://schemas.microsoft.com/office/drawing/2014/main" id="{E90A31EA-B353-4BA0-B3C2-3093727C75CB}"/>
                  </a:ext>
                </a:extLst>
              </p:cNvPr>
              <p:cNvCxnSpPr>
                <a:cxnSpLocks noChangeShapeType="1"/>
                <a:stCxn id="960" idx="0"/>
              </p:cNvCxnSpPr>
              <p:nvPr/>
            </p:nvCxnSpPr>
            <p:spPr bwMode="auto">
              <a:xfrm flipV="1">
                <a:off x="6284391" y="3454687"/>
                <a:ext cx="0" cy="106437"/>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cxnSp>
          <p:cxnSp>
            <p:nvCxnSpPr>
              <p:cNvPr id="1022" name="Straight Connector 771">
                <a:extLst>
                  <a:ext uri="{FF2B5EF4-FFF2-40B4-BE49-F238E27FC236}">
                    <a16:creationId xmlns:a16="http://schemas.microsoft.com/office/drawing/2014/main" id="{3470C6CE-F4C0-49CC-8971-DDEF6DDD2024}"/>
                  </a:ext>
                </a:extLst>
              </p:cNvPr>
              <p:cNvCxnSpPr>
                <a:cxnSpLocks noChangeShapeType="1"/>
                <a:endCxn id="964" idx="2"/>
              </p:cNvCxnSpPr>
              <p:nvPr/>
            </p:nvCxnSpPr>
            <p:spPr bwMode="auto">
              <a:xfrm flipV="1">
                <a:off x="6283440" y="4191379"/>
                <a:ext cx="950" cy="93736"/>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cxnSp>
          <p:cxnSp>
            <p:nvCxnSpPr>
              <p:cNvPr id="1023" name="Straight Connector 772">
                <a:extLst>
                  <a:ext uri="{FF2B5EF4-FFF2-40B4-BE49-F238E27FC236}">
                    <a16:creationId xmlns:a16="http://schemas.microsoft.com/office/drawing/2014/main" id="{65A95800-8DB6-4664-8546-E790D5346F28}"/>
                  </a:ext>
                </a:extLst>
              </p:cNvPr>
              <p:cNvCxnSpPr>
                <a:cxnSpLocks noChangeShapeType="1"/>
                <a:stCxn id="964" idx="0"/>
                <a:endCxn id="1227" idx="0"/>
              </p:cNvCxnSpPr>
              <p:nvPr/>
            </p:nvCxnSpPr>
            <p:spPr bwMode="auto">
              <a:xfrm flipH="1" flipV="1">
                <a:off x="6283417" y="4018780"/>
                <a:ext cx="973" cy="56728"/>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cxnSp>
          <p:cxnSp>
            <p:nvCxnSpPr>
              <p:cNvPr id="1024" name="Straight Connector 786">
                <a:extLst>
                  <a:ext uri="{FF2B5EF4-FFF2-40B4-BE49-F238E27FC236}">
                    <a16:creationId xmlns:a16="http://schemas.microsoft.com/office/drawing/2014/main" id="{838F8AAB-725B-4F39-8213-17B2CB76391B}"/>
                  </a:ext>
                </a:extLst>
              </p:cNvPr>
              <p:cNvCxnSpPr>
                <a:cxnSpLocks noChangeShapeType="1"/>
                <a:stCxn id="1232" idx="2"/>
                <a:endCxn id="968" idx="2"/>
              </p:cNvCxnSpPr>
              <p:nvPr/>
            </p:nvCxnSpPr>
            <p:spPr bwMode="auto">
              <a:xfrm flipV="1">
                <a:off x="6628464" y="3676994"/>
                <a:ext cx="818" cy="33792"/>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cxnSp>
          <p:cxnSp>
            <p:nvCxnSpPr>
              <p:cNvPr id="1025" name="Straight Connector 787">
                <a:extLst>
                  <a:ext uri="{FF2B5EF4-FFF2-40B4-BE49-F238E27FC236}">
                    <a16:creationId xmlns:a16="http://schemas.microsoft.com/office/drawing/2014/main" id="{E3C0A675-24A1-466F-8632-B97E743124EB}"/>
                  </a:ext>
                </a:extLst>
              </p:cNvPr>
              <p:cNvCxnSpPr>
                <a:cxnSpLocks noChangeShapeType="1"/>
                <a:stCxn id="968" idx="0"/>
              </p:cNvCxnSpPr>
              <p:nvPr/>
            </p:nvCxnSpPr>
            <p:spPr bwMode="auto">
              <a:xfrm flipV="1">
                <a:off x="6629281" y="3454687"/>
                <a:ext cx="0" cy="106437"/>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cxnSp>
          <p:cxnSp>
            <p:nvCxnSpPr>
              <p:cNvPr id="1026" name="Straight Connector 795">
                <a:extLst>
                  <a:ext uri="{FF2B5EF4-FFF2-40B4-BE49-F238E27FC236}">
                    <a16:creationId xmlns:a16="http://schemas.microsoft.com/office/drawing/2014/main" id="{B2E9DF18-ADDC-454E-A911-4BC06404B2FE}"/>
                  </a:ext>
                </a:extLst>
              </p:cNvPr>
              <p:cNvCxnSpPr>
                <a:cxnSpLocks noChangeShapeType="1"/>
                <a:endCxn id="972" idx="2"/>
              </p:cNvCxnSpPr>
              <p:nvPr/>
            </p:nvCxnSpPr>
            <p:spPr bwMode="auto">
              <a:xfrm flipV="1">
                <a:off x="6628330" y="4191379"/>
                <a:ext cx="950" cy="93736"/>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cxnSp>
          <p:cxnSp>
            <p:nvCxnSpPr>
              <p:cNvPr id="1027" name="Straight Connector 796">
                <a:extLst>
                  <a:ext uri="{FF2B5EF4-FFF2-40B4-BE49-F238E27FC236}">
                    <a16:creationId xmlns:a16="http://schemas.microsoft.com/office/drawing/2014/main" id="{5284BB4E-7263-455F-8787-D379E526921B}"/>
                  </a:ext>
                </a:extLst>
              </p:cNvPr>
              <p:cNvCxnSpPr>
                <a:cxnSpLocks noChangeShapeType="1"/>
                <a:stCxn id="972" idx="0"/>
                <a:endCxn id="1232" idx="0"/>
              </p:cNvCxnSpPr>
              <p:nvPr/>
            </p:nvCxnSpPr>
            <p:spPr bwMode="auto">
              <a:xfrm flipH="1" flipV="1">
                <a:off x="6628464" y="4018780"/>
                <a:ext cx="818" cy="56728"/>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cxnSp>
          <p:cxnSp>
            <p:nvCxnSpPr>
              <p:cNvPr id="1028" name="Straight Connector 810">
                <a:extLst>
                  <a:ext uri="{FF2B5EF4-FFF2-40B4-BE49-F238E27FC236}">
                    <a16:creationId xmlns:a16="http://schemas.microsoft.com/office/drawing/2014/main" id="{AF014843-3F28-44DA-B59C-E7A4B1E8F8CA}"/>
                  </a:ext>
                </a:extLst>
              </p:cNvPr>
              <p:cNvCxnSpPr>
                <a:cxnSpLocks noChangeShapeType="1"/>
                <a:stCxn id="1237" idx="2"/>
                <a:endCxn id="976" idx="2"/>
              </p:cNvCxnSpPr>
              <p:nvPr/>
            </p:nvCxnSpPr>
            <p:spPr bwMode="auto">
              <a:xfrm flipV="1">
                <a:off x="6963854" y="3676994"/>
                <a:ext cx="1063" cy="33792"/>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cxnSp>
          <p:cxnSp>
            <p:nvCxnSpPr>
              <p:cNvPr id="1029" name="Straight Connector 811">
                <a:extLst>
                  <a:ext uri="{FF2B5EF4-FFF2-40B4-BE49-F238E27FC236}">
                    <a16:creationId xmlns:a16="http://schemas.microsoft.com/office/drawing/2014/main" id="{11C75153-B84B-42F5-A99B-743DC4AEE968}"/>
                  </a:ext>
                </a:extLst>
              </p:cNvPr>
              <p:cNvCxnSpPr>
                <a:cxnSpLocks noChangeShapeType="1"/>
                <a:stCxn id="976" idx="0"/>
              </p:cNvCxnSpPr>
              <p:nvPr/>
            </p:nvCxnSpPr>
            <p:spPr bwMode="auto">
              <a:xfrm flipV="1">
                <a:off x="6964918" y="3454687"/>
                <a:ext cx="0" cy="106437"/>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cxnSp>
          <p:cxnSp>
            <p:nvCxnSpPr>
              <p:cNvPr id="1030" name="Straight Connector 819">
                <a:extLst>
                  <a:ext uri="{FF2B5EF4-FFF2-40B4-BE49-F238E27FC236}">
                    <a16:creationId xmlns:a16="http://schemas.microsoft.com/office/drawing/2014/main" id="{AEF93E39-9E4D-4818-A0E8-B65AC45DB1B8}"/>
                  </a:ext>
                </a:extLst>
              </p:cNvPr>
              <p:cNvCxnSpPr>
                <a:cxnSpLocks noChangeShapeType="1"/>
                <a:endCxn id="980" idx="2"/>
              </p:cNvCxnSpPr>
              <p:nvPr/>
            </p:nvCxnSpPr>
            <p:spPr bwMode="auto">
              <a:xfrm flipV="1">
                <a:off x="6963967" y="4191379"/>
                <a:ext cx="950" cy="93736"/>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cxnSp>
          <p:cxnSp>
            <p:nvCxnSpPr>
              <p:cNvPr id="1031" name="Straight Connector 820">
                <a:extLst>
                  <a:ext uri="{FF2B5EF4-FFF2-40B4-BE49-F238E27FC236}">
                    <a16:creationId xmlns:a16="http://schemas.microsoft.com/office/drawing/2014/main" id="{F6FF02F0-D5A0-4C80-8C21-946606EC1775}"/>
                  </a:ext>
                </a:extLst>
              </p:cNvPr>
              <p:cNvCxnSpPr>
                <a:cxnSpLocks noChangeShapeType="1"/>
                <a:stCxn id="980" idx="0"/>
                <a:endCxn id="1237" idx="0"/>
              </p:cNvCxnSpPr>
              <p:nvPr/>
            </p:nvCxnSpPr>
            <p:spPr bwMode="auto">
              <a:xfrm flipH="1" flipV="1">
                <a:off x="6963854" y="4018780"/>
                <a:ext cx="1063" cy="56728"/>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cxnSp>
          <p:cxnSp>
            <p:nvCxnSpPr>
              <p:cNvPr id="1032" name="Straight Connector 9">
                <a:extLst>
                  <a:ext uri="{FF2B5EF4-FFF2-40B4-BE49-F238E27FC236}">
                    <a16:creationId xmlns:a16="http://schemas.microsoft.com/office/drawing/2014/main" id="{B6B99EB5-0FF6-4306-BEA3-BBD76D47EFAA}"/>
                  </a:ext>
                </a:extLst>
              </p:cNvPr>
              <p:cNvCxnSpPr>
                <a:cxnSpLocks noChangeShapeType="1"/>
              </p:cNvCxnSpPr>
              <p:nvPr/>
            </p:nvCxnSpPr>
            <p:spPr bwMode="auto">
              <a:xfrm>
                <a:off x="5589917" y="4280057"/>
                <a:ext cx="1374050"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cxnSp>
          <p:cxnSp>
            <p:nvCxnSpPr>
              <p:cNvPr id="1033" name="Straight Connector 11">
                <a:extLst>
                  <a:ext uri="{FF2B5EF4-FFF2-40B4-BE49-F238E27FC236}">
                    <a16:creationId xmlns:a16="http://schemas.microsoft.com/office/drawing/2014/main" id="{D86EA0D9-D86D-441F-B92E-83EF15A53924}"/>
                  </a:ext>
                </a:extLst>
              </p:cNvPr>
              <p:cNvCxnSpPr>
                <a:cxnSpLocks noChangeShapeType="1"/>
              </p:cNvCxnSpPr>
              <p:nvPr/>
            </p:nvCxnSpPr>
            <p:spPr bwMode="auto">
              <a:xfrm>
                <a:off x="5935596" y="3462417"/>
                <a:ext cx="1028371"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cxnSp>
          <p:cxnSp>
            <p:nvCxnSpPr>
              <p:cNvPr id="1034" name="Straight Connector 838">
                <a:extLst>
                  <a:ext uri="{FF2B5EF4-FFF2-40B4-BE49-F238E27FC236}">
                    <a16:creationId xmlns:a16="http://schemas.microsoft.com/office/drawing/2014/main" id="{8DD93600-E9B8-4D8D-89C9-C92460164785}"/>
                  </a:ext>
                </a:extLst>
              </p:cNvPr>
              <p:cNvCxnSpPr>
                <a:cxnSpLocks noChangeShapeType="1"/>
              </p:cNvCxnSpPr>
              <p:nvPr/>
            </p:nvCxnSpPr>
            <p:spPr bwMode="auto">
              <a:xfrm flipV="1">
                <a:off x="7306216" y="3676994"/>
                <a:ext cx="950" cy="76609"/>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cxnSp>
          <p:cxnSp>
            <p:nvCxnSpPr>
              <p:cNvPr id="1035" name="Straight Connector 839">
                <a:extLst>
                  <a:ext uri="{FF2B5EF4-FFF2-40B4-BE49-F238E27FC236}">
                    <a16:creationId xmlns:a16="http://schemas.microsoft.com/office/drawing/2014/main" id="{004EC5AB-AC15-4194-AB67-09ACAAF5C018}"/>
                  </a:ext>
                </a:extLst>
              </p:cNvPr>
              <p:cNvCxnSpPr>
                <a:cxnSpLocks noChangeShapeType="1"/>
              </p:cNvCxnSpPr>
              <p:nvPr/>
            </p:nvCxnSpPr>
            <p:spPr bwMode="auto">
              <a:xfrm flipV="1">
                <a:off x="7307168" y="3454687"/>
                <a:ext cx="0" cy="106437"/>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cxnSp>
          <p:cxnSp>
            <p:nvCxnSpPr>
              <p:cNvPr id="1036" name="Straight Connector 847">
                <a:extLst>
                  <a:ext uri="{FF2B5EF4-FFF2-40B4-BE49-F238E27FC236}">
                    <a16:creationId xmlns:a16="http://schemas.microsoft.com/office/drawing/2014/main" id="{CB30D53D-EA7B-4709-A0EE-783045DA1BD8}"/>
                  </a:ext>
                </a:extLst>
              </p:cNvPr>
              <p:cNvCxnSpPr>
                <a:cxnSpLocks noChangeShapeType="1"/>
              </p:cNvCxnSpPr>
              <p:nvPr/>
            </p:nvCxnSpPr>
            <p:spPr bwMode="auto">
              <a:xfrm flipV="1">
                <a:off x="7306216" y="4191379"/>
                <a:ext cx="950" cy="93736"/>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cxnSp>
          <p:cxnSp>
            <p:nvCxnSpPr>
              <p:cNvPr id="1037" name="Straight Connector 848">
                <a:extLst>
                  <a:ext uri="{FF2B5EF4-FFF2-40B4-BE49-F238E27FC236}">
                    <a16:creationId xmlns:a16="http://schemas.microsoft.com/office/drawing/2014/main" id="{2E8A2353-A5FB-4CC4-BEF2-6A48F301B073}"/>
                  </a:ext>
                </a:extLst>
              </p:cNvPr>
              <p:cNvCxnSpPr>
                <a:cxnSpLocks noChangeShapeType="1"/>
              </p:cNvCxnSpPr>
              <p:nvPr/>
            </p:nvCxnSpPr>
            <p:spPr bwMode="auto">
              <a:xfrm flipH="1" flipV="1">
                <a:off x="7306216" y="3982305"/>
                <a:ext cx="950" cy="93205"/>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cxnSp>
          <p:cxnSp>
            <p:nvCxnSpPr>
              <p:cNvPr id="1038" name="Straight Connector 862">
                <a:extLst>
                  <a:ext uri="{FF2B5EF4-FFF2-40B4-BE49-F238E27FC236}">
                    <a16:creationId xmlns:a16="http://schemas.microsoft.com/office/drawing/2014/main" id="{4AA6BCA2-F109-4521-A253-2B45B11E6D28}"/>
                  </a:ext>
                </a:extLst>
              </p:cNvPr>
              <p:cNvCxnSpPr>
                <a:cxnSpLocks noChangeShapeType="1"/>
              </p:cNvCxnSpPr>
              <p:nvPr/>
            </p:nvCxnSpPr>
            <p:spPr bwMode="auto">
              <a:xfrm flipV="1">
                <a:off x="7655563" y="3676994"/>
                <a:ext cx="950" cy="76609"/>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cxnSp>
          <p:cxnSp>
            <p:nvCxnSpPr>
              <p:cNvPr id="1039" name="Straight Connector 863">
                <a:extLst>
                  <a:ext uri="{FF2B5EF4-FFF2-40B4-BE49-F238E27FC236}">
                    <a16:creationId xmlns:a16="http://schemas.microsoft.com/office/drawing/2014/main" id="{7A1B6307-4311-47FA-87EA-C65860ACFD45}"/>
                  </a:ext>
                </a:extLst>
              </p:cNvPr>
              <p:cNvCxnSpPr>
                <a:cxnSpLocks noChangeShapeType="1"/>
              </p:cNvCxnSpPr>
              <p:nvPr/>
            </p:nvCxnSpPr>
            <p:spPr bwMode="auto">
              <a:xfrm flipV="1">
                <a:off x="7656514" y="3454687"/>
                <a:ext cx="0" cy="106437"/>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cxnSp>
          <p:cxnSp>
            <p:nvCxnSpPr>
              <p:cNvPr id="1040" name="Straight Connector 871">
                <a:extLst>
                  <a:ext uri="{FF2B5EF4-FFF2-40B4-BE49-F238E27FC236}">
                    <a16:creationId xmlns:a16="http://schemas.microsoft.com/office/drawing/2014/main" id="{D11F9736-0B5E-42D1-B90B-A01EC23B2A76}"/>
                  </a:ext>
                </a:extLst>
              </p:cNvPr>
              <p:cNvCxnSpPr>
                <a:cxnSpLocks noChangeShapeType="1"/>
              </p:cNvCxnSpPr>
              <p:nvPr/>
            </p:nvCxnSpPr>
            <p:spPr bwMode="auto">
              <a:xfrm flipV="1">
                <a:off x="7655563" y="4191379"/>
                <a:ext cx="950" cy="93736"/>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cxnSp>
          <p:cxnSp>
            <p:nvCxnSpPr>
              <p:cNvPr id="1041" name="Straight Connector 872">
                <a:extLst>
                  <a:ext uri="{FF2B5EF4-FFF2-40B4-BE49-F238E27FC236}">
                    <a16:creationId xmlns:a16="http://schemas.microsoft.com/office/drawing/2014/main" id="{75CA265A-514A-4651-8EA9-30A6105717EF}"/>
                  </a:ext>
                </a:extLst>
              </p:cNvPr>
              <p:cNvCxnSpPr>
                <a:cxnSpLocks noChangeShapeType="1"/>
              </p:cNvCxnSpPr>
              <p:nvPr/>
            </p:nvCxnSpPr>
            <p:spPr bwMode="auto">
              <a:xfrm flipH="1" flipV="1">
                <a:off x="7655563" y="3982305"/>
                <a:ext cx="950" cy="93205"/>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cxnSp>
          <p:cxnSp>
            <p:nvCxnSpPr>
              <p:cNvPr id="1042" name="Straight Connector 886">
                <a:extLst>
                  <a:ext uri="{FF2B5EF4-FFF2-40B4-BE49-F238E27FC236}">
                    <a16:creationId xmlns:a16="http://schemas.microsoft.com/office/drawing/2014/main" id="{4E09B813-6832-4D47-8CF7-626B0510625B}"/>
                  </a:ext>
                </a:extLst>
              </p:cNvPr>
              <p:cNvCxnSpPr>
                <a:cxnSpLocks noChangeShapeType="1"/>
              </p:cNvCxnSpPr>
              <p:nvPr/>
            </p:nvCxnSpPr>
            <p:spPr bwMode="auto">
              <a:xfrm flipV="1">
                <a:off x="8000453" y="3676994"/>
                <a:ext cx="950" cy="76609"/>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cxnSp>
          <p:cxnSp>
            <p:nvCxnSpPr>
              <p:cNvPr id="1043" name="Straight Connector 887">
                <a:extLst>
                  <a:ext uri="{FF2B5EF4-FFF2-40B4-BE49-F238E27FC236}">
                    <a16:creationId xmlns:a16="http://schemas.microsoft.com/office/drawing/2014/main" id="{82E2C4A2-15A6-47B2-BE92-5F173B60B70E}"/>
                  </a:ext>
                </a:extLst>
              </p:cNvPr>
              <p:cNvCxnSpPr>
                <a:cxnSpLocks noChangeShapeType="1"/>
              </p:cNvCxnSpPr>
              <p:nvPr/>
            </p:nvCxnSpPr>
            <p:spPr bwMode="auto">
              <a:xfrm flipV="1">
                <a:off x="8001403" y="3454687"/>
                <a:ext cx="0" cy="106437"/>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cxnSp>
          <p:cxnSp>
            <p:nvCxnSpPr>
              <p:cNvPr id="1044" name="Straight Connector 895">
                <a:extLst>
                  <a:ext uri="{FF2B5EF4-FFF2-40B4-BE49-F238E27FC236}">
                    <a16:creationId xmlns:a16="http://schemas.microsoft.com/office/drawing/2014/main" id="{05A319C0-4EE1-4D74-91AE-759B8F68B375}"/>
                  </a:ext>
                </a:extLst>
              </p:cNvPr>
              <p:cNvCxnSpPr>
                <a:cxnSpLocks noChangeShapeType="1"/>
              </p:cNvCxnSpPr>
              <p:nvPr/>
            </p:nvCxnSpPr>
            <p:spPr bwMode="auto">
              <a:xfrm flipV="1">
                <a:off x="8000453" y="4191379"/>
                <a:ext cx="950" cy="93736"/>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cxnSp>
          <p:cxnSp>
            <p:nvCxnSpPr>
              <p:cNvPr id="1045" name="Straight Connector 896">
                <a:extLst>
                  <a:ext uri="{FF2B5EF4-FFF2-40B4-BE49-F238E27FC236}">
                    <a16:creationId xmlns:a16="http://schemas.microsoft.com/office/drawing/2014/main" id="{F704891A-E90E-4DE3-B48C-B0CE20D25884}"/>
                  </a:ext>
                </a:extLst>
              </p:cNvPr>
              <p:cNvCxnSpPr>
                <a:cxnSpLocks noChangeShapeType="1"/>
              </p:cNvCxnSpPr>
              <p:nvPr/>
            </p:nvCxnSpPr>
            <p:spPr bwMode="auto">
              <a:xfrm flipH="1" flipV="1">
                <a:off x="8000453" y="3982305"/>
                <a:ext cx="950" cy="93205"/>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cxnSp>
          <p:cxnSp>
            <p:nvCxnSpPr>
              <p:cNvPr id="1046" name="Straight Connector 910">
                <a:extLst>
                  <a:ext uri="{FF2B5EF4-FFF2-40B4-BE49-F238E27FC236}">
                    <a16:creationId xmlns:a16="http://schemas.microsoft.com/office/drawing/2014/main" id="{3C17857A-3E13-4E47-B7E9-1FF4C6E1F0E9}"/>
                  </a:ext>
                </a:extLst>
              </p:cNvPr>
              <p:cNvCxnSpPr>
                <a:cxnSpLocks noChangeShapeType="1"/>
              </p:cNvCxnSpPr>
              <p:nvPr/>
            </p:nvCxnSpPr>
            <p:spPr bwMode="auto">
              <a:xfrm flipV="1">
                <a:off x="8336090" y="3676994"/>
                <a:ext cx="950" cy="76609"/>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cxnSp>
          <p:cxnSp>
            <p:nvCxnSpPr>
              <p:cNvPr id="1047" name="Straight Connector 911">
                <a:extLst>
                  <a:ext uri="{FF2B5EF4-FFF2-40B4-BE49-F238E27FC236}">
                    <a16:creationId xmlns:a16="http://schemas.microsoft.com/office/drawing/2014/main" id="{0F5084D3-859D-4C1E-80E0-1A1E54D63503}"/>
                  </a:ext>
                </a:extLst>
              </p:cNvPr>
              <p:cNvCxnSpPr>
                <a:cxnSpLocks noChangeShapeType="1"/>
              </p:cNvCxnSpPr>
              <p:nvPr/>
            </p:nvCxnSpPr>
            <p:spPr bwMode="auto">
              <a:xfrm flipV="1">
                <a:off x="8337040" y="3454687"/>
                <a:ext cx="0" cy="106437"/>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cxnSp>
          <p:cxnSp>
            <p:nvCxnSpPr>
              <p:cNvPr id="1048" name="Straight Connector 919">
                <a:extLst>
                  <a:ext uri="{FF2B5EF4-FFF2-40B4-BE49-F238E27FC236}">
                    <a16:creationId xmlns:a16="http://schemas.microsoft.com/office/drawing/2014/main" id="{5CED1D4D-52BF-4C42-A7EC-99EDAC1A0418}"/>
                  </a:ext>
                </a:extLst>
              </p:cNvPr>
              <p:cNvCxnSpPr>
                <a:cxnSpLocks noChangeShapeType="1"/>
              </p:cNvCxnSpPr>
              <p:nvPr/>
            </p:nvCxnSpPr>
            <p:spPr bwMode="auto">
              <a:xfrm flipV="1">
                <a:off x="8336090" y="4191379"/>
                <a:ext cx="950" cy="93736"/>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cxnSp>
          <p:cxnSp>
            <p:nvCxnSpPr>
              <p:cNvPr id="1049" name="Straight Connector 920">
                <a:extLst>
                  <a:ext uri="{FF2B5EF4-FFF2-40B4-BE49-F238E27FC236}">
                    <a16:creationId xmlns:a16="http://schemas.microsoft.com/office/drawing/2014/main" id="{5664C381-53C8-4B31-827D-A78FC79B3329}"/>
                  </a:ext>
                </a:extLst>
              </p:cNvPr>
              <p:cNvCxnSpPr>
                <a:cxnSpLocks noChangeShapeType="1"/>
              </p:cNvCxnSpPr>
              <p:nvPr/>
            </p:nvCxnSpPr>
            <p:spPr bwMode="auto">
              <a:xfrm flipH="1" flipV="1">
                <a:off x="8336090" y="3982305"/>
                <a:ext cx="950" cy="93205"/>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cxnSp>
          <p:cxnSp>
            <p:nvCxnSpPr>
              <p:cNvPr id="1050" name="Straight Connector 921">
                <a:extLst>
                  <a:ext uri="{FF2B5EF4-FFF2-40B4-BE49-F238E27FC236}">
                    <a16:creationId xmlns:a16="http://schemas.microsoft.com/office/drawing/2014/main" id="{5E65729A-FD16-4639-8890-8AF02742B980}"/>
                  </a:ext>
                </a:extLst>
              </p:cNvPr>
              <p:cNvCxnSpPr>
                <a:cxnSpLocks noChangeShapeType="1"/>
              </p:cNvCxnSpPr>
              <p:nvPr/>
            </p:nvCxnSpPr>
            <p:spPr bwMode="auto">
              <a:xfrm>
                <a:off x="6963966" y="4280057"/>
                <a:ext cx="1372123"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cxnSp>
          <p:cxnSp>
            <p:nvCxnSpPr>
              <p:cNvPr id="1051" name="Straight Connector 922">
                <a:extLst>
                  <a:ext uri="{FF2B5EF4-FFF2-40B4-BE49-F238E27FC236}">
                    <a16:creationId xmlns:a16="http://schemas.microsoft.com/office/drawing/2014/main" id="{AE428218-4589-4C46-BD77-17230D8569D9}"/>
                  </a:ext>
                </a:extLst>
              </p:cNvPr>
              <p:cNvCxnSpPr>
                <a:cxnSpLocks noChangeShapeType="1"/>
              </p:cNvCxnSpPr>
              <p:nvPr/>
            </p:nvCxnSpPr>
            <p:spPr bwMode="auto">
              <a:xfrm>
                <a:off x="6965343" y="3462417"/>
                <a:ext cx="1370745"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cxnSp>
          <p:sp>
            <p:nvSpPr>
              <p:cNvPr id="1052" name="Text Box 1029">
                <a:extLst>
                  <a:ext uri="{FF2B5EF4-FFF2-40B4-BE49-F238E27FC236}">
                    <a16:creationId xmlns:a16="http://schemas.microsoft.com/office/drawing/2014/main" id="{57E9F759-E47C-4CB1-96AA-D67BB7184E19}"/>
                  </a:ext>
                </a:extLst>
              </p:cNvPr>
              <p:cNvSpPr txBox="1">
                <a:spLocks noChangeArrowheads="1"/>
              </p:cNvSpPr>
              <p:nvPr/>
            </p:nvSpPr>
            <p:spPr bwMode="auto">
              <a:xfrm>
                <a:off x="6499858" y="3068960"/>
                <a:ext cx="934644" cy="290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789" tIns="60894" rIns="121789" bIns="60894">
                <a:spAutoFit/>
              </a:bodyP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50000"/>
                  </a:spcBef>
                  <a:spcAft>
                    <a:spcPts val="0"/>
                  </a:spcAft>
                  <a:buClrTx/>
                  <a:buSzTx/>
                  <a:buFontTx/>
                  <a:buNone/>
                  <a:tabLst/>
                  <a:defRPr/>
                </a:pPr>
                <a:r>
                  <a:rPr kumimoji="0" lang="en-US" altLang="en-US" sz="1000" b="0" i="0" u="none" strike="noStrike" kern="0" cap="none" spc="0" normalizeH="0" baseline="0" noProof="0" dirty="0">
                    <a:ln>
                      <a:noFill/>
                    </a:ln>
                    <a:solidFill>
                      <a:prstClr val="black"/>
                    </a:solidFill>
                    <a:effectLst/>
                    <a:uLnTx/>
                    <a:uFillTx/>
                    <a:latin typeface="Helvetica" panose="020B0604020202020204" pitchFamily="34" charset="0"/>
                    <a:cs typeface="Helvetica" panose="020B0604020202020204" pitchFamily="34" charset="0"/>
                  </a:rPr>
                  <a:t>SA Pumps</a:t>
                </a:r>
              </a:p>
            </p:txBody>
          </p:sp>
          <p:sp>
            <p:nvSpPr>
              <p:cNvPr id="1053" name="AutoShape 867">
                <a:extLst>
                  <a:ext uri="{FF2B5EF4-FFF2-40B4-BE49-F238E27FC236}">
                    <a16:creationId xmlns:a16="http://schemas.microsoft.com/office/drawing/2014/main" id="{86AF2AE6-27AA-4F50-88A0-F2153D7E0250}"/>
                  </a:ext>
                </a:extLst>
              </p:cNvPr>
              <p:cNvSpPr>
                <a:spLocks noChangeArrowheads="1"/>
              </p:cNvSpPr>
              <p:nvPr/>
            </p:nvSpPr>
            <p:spPr bwMode="auto">
              <a:xfrm>
                <a:off x="5521428" y="2765881"/>
                <a:ext cx="156215" cy="233036"/>
              </a:xfrm>
              <a:prstGeom prst="flowChartCollate">
                <a:avLst/>
              </a:prstGeom>
              <a:solidFill>
                <a:srgbClr val="4BACC6">
                  <a:lumMod val="60000"/>
                  <a:lumOff val="40000"/>
                </a:srgbClr>
              </a:solid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054" name="Line 869">
                <a:extLst>
                  <a:ext uri="{FF2B5EF4-FFF2-40B4-BE49-F238E27FC236}">
                    <a16:creationId xmlns:a16="http://schemas.microsoft.com/office/drawing/2014/main" id="{0290C161-C9A3-4890-AA82-F3AE03499585}"/>
                  </a:ext>
                </a:extLst>
              </p:cNvPr>
              <p:cNvSpPr>
                <a:spLocks noChangeShapeType="1"/>
              </p:cNvSpPr>
              <p:nvPr/>
            </p:nvSpPr>
            <p:spPr bwMode="auto">
              <a:xfrm flipH="1">
                <a:off x="5464146" y="2882399"/>
                <a:ext cx="116731"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055" name="Rectangle 871">
                <a:extLst>
                  <a:ext uri="{FF2B5EF4-FFF2-40B4-BE49-F238E27FC236}">
                    <a16:creationId xmlns:a16="http://schemas.microsoft.com/office/drawing/2014/main" id="{11EDECD9-80B8-4DD8-9FC3-D4E5D5868BEC}"/>
                  </a:ext>
                </a:extLst>
              </p:cNvPr>
              <p:cNvSpPr>
                <a:spLocks noChangeArrowheads="1"/>
              </p:cNvSpPr>
              <p:nvPr/>
            </p:nvSpPr>
            <p:spPr bwMode="auto">
              <a:xfrm>
                <a:off x="5385180" y="2842988"/>
                <a:ext cx="39483" cy="78821"/>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056" name="Rectangle 872">
                <a:extLst>
                  <a:ext uri="{FF2B5EF4-FFF2-40B4-BE49-F238E27FC236}">
                    <a16:creationId xmlns:a16="http://schemas.microsoft.com/office/drawing/2014/main" id="{206FDFF7-5915-4DF4-A566-7125F0B9691B}"/>
                  </a:ext>
                </a:extLst>
              </p:cNvPr>
              <p:cNvSpPr>
                <a:spLocks noChangeArrowheads="1"/>
              </p:cNvSpPr>
              <p:nvPr/>
            </p:nvSpPr>
            <p:spPr bwMode="auto">
              <a:xfrm>
                <a:off x="5424663" y="2842988"/>
                <a:ext cx="39483" cy="78821"/>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057" name="Rectangle 1056">
                <a:extLst>
                  <a:ext uri="{FF2B5EF4-FFF2-40B4-BE49-F238E27FC236}">
                    <a16:creationId xmlns:a16="http://schemas.microsoft.com/office/drawing/2014/main" id="{9E88AFDD-B831-40F7-8963-ED75F70BB145}"/>
                  </a:ext>
                </a:extLst>
              </p:cNvPr>
              <p:cNvSpPr/>
              <p:nvPr/>
            </p:nvSpPr>
            <p:spPr bwMode="auto">
              <a:xfrm>
                <a:off x="5510067" y="3112215"/>
                <a:ext cx="146773" cy="217585"/>
              </a:xfrm>
              <a:prstGeom prst="rect">
                <a:avLst/>
              </a:prstGeom>
              <a:solidFill>
                <a:sysClr val="window" lastClr="FFFFFF"/>
              </a:solidFill>
              <a:ln w="25400" cap="flat" cmpd="sng" algn="ctr">
                <a:noFill/>
                <a:prstDash val="solid"/>
              </a:ln>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endParaRPr>
              </a:p>
            </p:txBody>
          </p:sp>
          <p:cxnSp>
            <p:nvCxnSpPr>
              <p:cNvPr id="1058" name="Straight Connector 215">
                <a:extLst>
                  <a:ext uri="{FF2B5EF4-FFF2-40B4-BE49-F238E27FC236}">
                    <a16:creationId xmlns:a16="http://schemas.microsoft.com/office/drawing/2014/main" id="{9824CAD0-A631-4AD4-A9FA-5C21F90E8943}"/>
                  </a:ext>
                </a:extLst>
              </p:cNvPr>
              <p:cNvCxnSpPr>
                <a:cxnSpLocks noChangeShapeType="1"/>
              </p:cNvCxnSpPr>
              <p:nvPr/>
            </p:nvCxnSpPr>
            <p:spPr bwMode="auto">
              <a:xfrm flipH="1">
                <a:off x="5502341" y="3112895"/>
                <a:ext cx="160105" cy="216905"/>
              </a:xfrm>
              <a:prstGeom prst="line">
                <a:avLst/>
              </a:prstGeom>
              <a:noFill/>
              <a:ln w="9525" algn="ctr">
                <a:solidFill>
                  <a:sysClr val="windowText" lastClr="000000"/>
                </a:solidFill>
                <a:round/>
                <a:headEnd/>
                <a:tailEnd type="triangle" w="med" len="med"/>
              </a:ln>
              <a:extLst>
                <a:ext uri="{909E8E84-426E-40DD-AFC4-6F175D3DCCD1}">
                  <a14:hiddenFill xmlns:a14="http://schemas.microsoft.com/office/drawing/2010/main">
                    <a:noFill/>
                  </a14:hiddenFill>
                </a:ext>
              </a:extLst>
            </p:spPr>
          </p:cxnSp>
          <p:cxnSp>
            <p:nvCxnSpPr>
              <p:cNvPr id="1059" name="Straight Connector 216">
                <a:extLst>
                  <a:ext uri="{FF2B5EF4-FFF2-40B4-BE49-F238E27FC236}">
                    <a16:creationId xmlns:a16="http://schemas.microsoft.com/office/drawing/2014/main" id="{7FDDEEA9-3B94-4973-ADB0-A4E5326EFB14}"/>
                  </a:ext>
                </a:extLst>
              </p:cNvPr>
              <p:cNvCxnSpPr>
                <a:cxnSpLocks noChangeShapeType="1"/>
              </p:cNvCxnSpPr>
              <p:nvPr/>
            </p:nvCxnSpPr>
            <p:spPr bwMode="auto">
              <a:xfrm>
                <a:off x="5502341" y="3112895"/>
                <a:ext cx="160105" cy="0"/>
              </a:xfrm>
              <a:prstGeom prst="line">
                <a:avLst/>
              </a:prstGeom>
              <a:noFill/>
              <a:ln w="9525" algn="ctr">
                <a:solidFill>
                  <a:sysClr val="windowText" lastClr="000000"/>
                </a:solidFill>
                <a:round/>
                <a:headEnd/>
                <a:tailEnd/>
              </a:ln>
              <a:extLst>
                <a:ext uri="{909E8E84-426E-40DD-AFC4-6F175D3DCCD1}">
                  <a14:hiddenFill xmlns:a14="http://schemas.microsoft.com/office/drawing/2010/main">
                    <a:noFill/>
                  </a14:hiddenFill>
                </a:ext>
              </a:extLst>
            </p:spPr>
          </p:cxnSp>
          <p:cxnSp>
            <p:nvCxnSpPr>
              <p:cNvPr id="1060" name="Straight Connector 217">
                <a:extLst>
                  <a:ext uri="{FF2B5EF4-FFF2-40B4-BE49-F238E27FC236}">
                    <a16:creationId xmlns:a16="http://schemas.microsoft.com/office/drawing/2014/main" id="{DF749AF0-3F12-4ECD-9D33-345D6F89B634}"/>
                  </a:ext>
                </a:extLst>
              </p:cNvPr>
              <p:cNvCxnSpPr>
                <a:cxnSpLocks noChangeShapeType="1"/>
              </p:cNvCxnSpPr>
              <p:nvPr/>
            </p:nvCxnSpPr>
            <p:spPr bwMode="auto">
              <a:xfrm>
                <a:off x="5502341" y="3329800"/>
                <a:ext cx="160105" cy="0"/>
              </a:xfrm>
              <a:prstGeom prst="line">
                <a:avLst/>
              </a:prstGeom>
              <a:noFill/>
              <a:ln w="9525" algn="ctr">
                <a:solidFill>
                  <a:sysClr val="windowText" lastClr="000000"/>
                </a:solidFill>
                <a:round/>
                <a:headEnd/>
                <a:tailEnd/>
              </a:ln>
              <a:extLst>
                <a:ext uri="{909E8E84-426E-40DD-AFC4-6F175D3DCCD1}">
                  <a14:hiddenFill xmlns:a14="http://schemas.microsoft.com/office/drawing/2010/main">
                    <a:noFill/>
                  </a14:hiddenFill>
                </a:ext>
              </a:extLst>
            </p:spPr>
          </p:cxnSp>
          <p:sp>
            <p:nvSpPr>
              <p:cNvPr id="1061" name="Oval 218">
                <a:extLst>
                  <a:ext uri="{FF2B5EF4-FFF2-40B4-BE49-F238E27FC236}">
                    <a16:creationId xmlns:a16="http://schemas.microsoft.com/office/drawing/2014/main" id="{414A07D2-D033-402B-A519-9FB495432B0E}"/>
                  </a:ext>
                </a:extLst>
              </p:cNvPr>
              <p:cNvSpPr>
                <a:spLocks noChangeArrowheads="1"/>
              </p:cNvSpPr>
              <p:nvPr/>
            </p:nvSpPr>
            <p:spPr bwMode="auto">
              <a:xfrm>
                <a:off x="5636778" y="3096765"/>
                <a:ext cx="40661" cy="30603"/>
              </a:xfrm>
              <a:prstGeom prst="ellipse">
                <a:avLst/>
              </a:prstGeom>
              <a:solidFill>
                <a:sysClr val="windowText" lastClr="000000"/>
              </a:solidFill>
              <a:ln w="9525" algn="ctr">
                <a:solidFill>
                  <a:sysClr val="windowText" lastClr="000000"/>
                </a:solidFill>
                <a:round/>
                <a:headEnd/>
                <a:tailEnd/>
              </a:ln>
            </p:spPr>
            <p:txBody>
              <a:bodyPr rot="10800000" lIns="91427" tIns="45713" rIns="91427" bIns="45713"/>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7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062" name="Line 208">
                <a:extLst>
                  <a:ext uri="{FF2B5EF4-FFF2-40B4-BE49-F238E27FC236}">
                    <a16:creationId xmlns:a16="http://schemas.microsoft.com/office/drawing/2014/main" id="{5C5FCDCF-C894-4B70-BDA0-80C36F9F56DC}"/>
                  </a:ext>
                </a:extLst>
              </p:cNvPr>
              <p:cNvSpPr>
                <a:spLocks noChangeShapeType="1"/>
              </p:cNvSpPr>
              <p:nvPr/>
            </p:nvSpPr>
            <p:spPr bwMode="auto">
              <a:xfrm flipH="1">
                <a:off x="5179849" y="3434087"/>
                <a:ext cx="403603"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063" name="Line 277">
                <a:extLst>
                  <a:ext uri="{FF2B5EF4-FFF2-40B4-BE49-F238E27FC236}">
                    <a16:creationId xmlns:a16="http://schemas.microsoft.com/office/drawing/2014/main" id="{AF180A53-DCD5-4D5C-9D35-B1A7DC40BBC5}"/>
                  </a:ext>
                </a:extLst>
              </p:cNvPr>
              <p:cNvSpPr>
                <a:spLocks noChangeShapeType="1"/>
              </p:cNvSpPr>
              <p:nvPr/>
            </p:nvSpPr>
            <p:spPr bwMode="auto">
              <a:xfrm>
                <a:off x="5179849" y="2616532"/>
                <a:ext cx="0" cy="818842"/>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064" name="Rectangle 1063">
                <a:extLst>
                  <a:ext uri="{FF2B5EF4-FFF2-40B4-BE49-F238E27FC236}">
                    <a16:creationId xmlns:a16="http://schemas.microsoft.com/office/drawing/2014/main" id="{89F3E23C-A450-4C84-9A09-616EA0820030}"/>
                  </a:ext>
                </a:extLst>
              </p:cNvPr>
              <p:cNvSpPr/>
              <p:nvPr/>
            </p:nvSpPr>
            <p:spPr bwMode="auto">
              <a:xfrm>
                <a:off x="5106462" y="2906217"/>
                <a:ext cx="146773" cy="217585"/>
              </a:xfrm>
              <a:prstGeom prst="rect">
                <a:avLst/>
              </a:prstGeom>
              <a:solidFill>
                <a:sysClr val="window" lastClr="FFFFFF"/>
              </a:solidFill>
              <a:ln w="25400" cap="flat" cmpd="sng" algn="ctr">
                <a:noFill/>
                <a:prstDash val="solid"/>
              </a:ln>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endParaRPr>
              </a:p>
            </p:txBody>
          </p:sp>
          <p:cxnSp>
            <p:nvCxnSpPr>
              <p:cNvPr id="1065" name="Straight Connector 215">
                <a:extLst>
                  <a:ext uri="{FF2B5EF4-FFF2-40B4-BE49-F238E27FC236}">
                    <a16:creationId xmlns:a16="http://schemas.microsoft.com/office/drawing/2014/main" id="{95052D09-4CCD-42AE-9702-3DA10799FBC8}"/>
                  </a:ext>
                </a:extLst>
              </p:cNvPr>
              <p:cNvCxnSpPr>
                <a:cxnSpLocks noChangeShapeType="1"/>
              </p:cNvCxnSpPr>
              <p:nvPr/>
            </p:nvCxnSpPr>
            <p:spPr bwMode="auto">
              <a:xfrm flipH="1">
                <a:off x="5098738" y="2906898"/>
                <a:ext cx="160105" cy="216905"/>
              </a:xfrm>
              <a:prstGeom prst="line">
                <a:avLst/>
              </a:prstGeom>
              <a:noFill/>
              <a:ln w="9525" algn="ctr">
                <a:solidFill>
                  <a:sysClr val="windowText" lastClr="000000"/>
                </a:solidFill>
                <a:round/>
                <a:headEnd/>
                <a:tailEnd type="triangle" w="med" len="med"/>
              </a:ln>
              <a:extLst>
                <a:ext uri="{909E8E84-426E-40DD-AFC4-6F175D3DCCD1}">
                  <a14:hiddenFill xmlns:a14="http://schemas.microsoft.com/office/drawing/2010/main">
                    <a:noFill/>
                  </a14:hiddenFill>
                </a:ext>
              </a:extLst>
            </p:spPr>
          </p:cxnSp>
          <p:cxnSp>
            <p:nvCxnSpPr>
              <p:cNvPr id="1066" name="Straight Connector 216">
                <a:extLst>
                  <a:ext uri="{FF2B5EF4-FFF2-40B4-BE49-F238E27FC236}">
                    <a16:creationId xmlns:a16="http://schemas.microsoft.com/office/drawing/2014/main" id="{EEDFE357-F72B-4473-9D39-7460677733B8}"/>
                  </a:ext>
                </a:extLst>
              </p:cNvPr>
              <p:cNvCxnSpPr>
                <a:cxnSpLocks noChangeShapeType="1"/>
              </p:cNvCxnSpPr>
              <p:nvPr/>
            </p:nvCxnSpPr>
            <p:spPr bwMode="auto">
              <a:xfrm>
                <a:off x="5098738" y="2906898"/>
                <a:ext cx="160105" cy="0"/>
              </a:xfrm>
              <a:prstGeom prst="line">
                <a:avLst/>
              </a:prstGeom>
              <a:noFill/>
              <a:ln w="9525" algn="ctr">
                <a:solidFill>
                  <a:sysClr val="windowText" lastClr="000000"/>
                </a:solidFill>
                <a:round/>
                <a:headEnd/>
                <a:tailEnd/>
              </a:ln>
              <a:extLst>
                <a:ext uri="{909E8E84-426E-40DD-AFC4-6F175D3DCCD1}">
                  <a14:hiddenFill xmlns:a14="http://schemas.microsoft.com/office/drawing/2010/main">
                    <a:noFill/>
                  </a14:hiddenFill>
                </a:ext>
              </a:extLst>
            </p:spPr>
          </p:cxnSp>
          <p:cxnSp>
            <p:nvCxnSpPr>
              <p:cNvPr id="1067" name="Straight Connector 217">
                <a:extLst>
                  <a:ext uri="{FF2B5EF4-FFF2-40B4-BE49-F238E27FC236}">
                    <a16:creationId xmlns:a16="http://schemas.microsoft.com/office/drawing/2014/main" id="{E1399315-3593-43FB-B02C-C7AECD16DA27}"/>
                  </a:ext>
                </a:extLst>
              </p:cNvPr>
              <p:cNvCxnSpPr>
                <a:cxnSpLocks noChangeShapeType="1"/>
              </p:cNvCxnSpPr>
              <p:nvPr/>
            </p:nvCxnSpPr>
            <p:spPr bwMode="auto">
              <a:xfrm>
                <a:off x="5098738" y="3123801"/>
                <a:ext cx="160105" cy="0"/>
              </a:xfrm>
              <a:prstGeom prst="line">
                <a:avLst/>
              </a:prstGeom>
              <a:noFill/>
              <a:ln w="9525" algn="ctr">
                <a:solidFill>
                  <a:sysClr val="windowText" lastClr="000000"/>
                </a:solidFill>
                <a:round/>
                <a:headEnd/>
                <a:tailEnd/>
              </a:ln>
              <a:extLst>
                <a:ext uri="{909E8E84-426E-40DD-AFC4-6F175D3DCCD1}">
                  <a14:hiddenFill xmlns:a14="http://schemas.microsoft.com/office/drawing/2010/main">
                    <a:noFill/>
                  </a14:hiddenFill>
                </a:ext>
              </a:extLst>
            </p:spPr>
          </p:cxnSp>
          <p:sp>
            <p:nvSpPr>
              <p:cNvPr id="1068" name="Oval 218">
                <a:extLst>
                  <a:ext uri="{FF2B5EF4-FFF2-40B4-BE49-F238E27FC236}">
                    <a16:creationId xmlns:a16="http://schemas.microsoft.com/office/drawing/2014/main" id="{5423A04F-FC48-483F-AE88-B7C0B9CFE3AB}"/>
                  </a:ext>
                </a:extLst>
              </p:cNvPr>
              <p:cNvSpPr>
                <a:spLocks noChangeArrowheads="1"/>
              </p:cNvSpPr>
              <p:nvPr/>
            </p:nvSpPr>
            <p:spPr bwMode="auto">
              <a:xfrm>
                <a:off x="5233174" y="2890767"/>
                <a:ext cx="40661" cy="30603"/>
              </a:xfrm>
              <a:prstGeom prst="ellipse">
                <a:avLst/>
              </a:prstGeom>
              <a:solidFill>
                <a:sysClr val="windowText" lastClr="000000"/>
              </a:solidFill>
              <a:ln w="9525" algn="ctr">
                <a:solidFill>
                  <a:sysClr val="windowText" lastClr="000000"/>
                </a:solidFill>
                <a:round/>
                <a:headEnd/>
                <a:tailEnd/>
              </a:ln>
            </p:spPr>
            <p:txBody>
              <a:bodyPr rot="10800000" lIns="91427" tIns="45713" rIns="91427" bIns="45713"/>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7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069" name="Trapezoid 297">
                <a:extLst>
                  <a:ext uri="{FF2B5EF4-FFF2-40B4-BE49-F238E27FC236}">
                    <a16:creationId xmlns:a16="http://schemas.microsoft.com/office/drawing/2014/main" id="{94EF1557-47E9-40A9-B072-3C444AD5C128}"/>
                  </a:ext>
                </a:extLst>
              </p:cNvPr>
              <p:cNvSpPr/>
              <p:nvPr/>
            </p:nvSpPr>
            <p:spPr bwMode="auto">
              <a:xfrm>
                <a:off x="7644540" y="5094946"/>
                <a:ext cx="543319" cy="475082"/>
              </a:xfrm>
              <a:prstGeom prst="trapezoid">
                <a:avLst/>
              </a:prstGeom>
              <a:solidFill>
                <a:sysClr val="window" lastClr="FFFFFF">
                  <a:lumMod val="75000"/>
                </a:sysClr>
              </a:solidFill>
              <a:ln w="9525" cap="flat" cmpd="sng" algn="ctr">
                <a:solidFill>
                  <a:sysClr val="windowText" lastClr="000000"/>
                </a:solidFill>
                <a:prstDash val="solid"/>
                <a:round/>
                <a:headEnd type="none" w="med" len="med"/>
                <a:tailEnd type="none" w="med" len="med"/>
              </a:ln>
              <a:effectLst/>
            </p:spPr>
            <p:txBody>
              <a:body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sz="7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cxnSp>
            <p:nvCxnSpPr>
              <p:cNvPr id="1070" name="Straight Connector 306">
                <a:extLst>
                  <a:ext uri="{FF2B5EF4-FFF2-40B4-BE49-F238E27FC236}">
                    <a16:creationId xmlns:a16="http://schemas.microsoft.com/office/drawing/2014/main" id="{EB0A71F6-D7D3-4A46-9A00-404E216D47C6}"/>
                  </a:ext>
                </a:extLst>
              </p:cNvPr>
              <p:cNvCxnSpPr>
                <a:cxnSpLocks noChangeShapeType="1"/>
              </p:cNvCxnSpPr>
              <p:nvPr/>
            </p:nvCxnSpPr>
            <p:spPr bwMode="auto">
              <a:xfrm rot="10800000">
                <a:off x="7916200" y="5368011"/>
                <a:ext cx="120737" cy="59385"/>
              </a:xfrm>
              <a:prstGeom prst="line">
                <a:avLst/>
              </a:prstGeom>
              <a:noFill/>
              <a:ln w="9525" algn="ctr">
                <a:solidFill>
                  <a:sysClr val="windowText" lastClr="000000"/>
                </a:solidFill>
                <a:round/>
                <a:headEnd/>
                <a:tailEnd/>
              </a:ln>
              <a:extLst>
                <a:ext uri="{909E8E84-426E-40DD-AFC4-6F175D3DCCD1}">
                  <a14:hiddenFill xmlns:a14="http://schemas.microsoft.com/office/drawing/2010/main">
                    <a:noFill/>
                  </a14:hiddenFill>
                </a:ext>
              </a:extLst>
            </p:spPr>
          </p:cxnSp>
          <p:cxnSp>
            <p:nvCxnSpPr>
              <p:cNvPr id="1071" name="Straight Connector 307">
                <a:extLst>
                  <a:ext uri="{FF2B5EF4-FFF2-40B4-BE49-F238E27FC236}">
                    <a16:creationId xmlns:a16="http://schemas.microsoft.com/office/drawing/2014/main" id="{EC849311-B687-4BD5-AE10-85F9A65E5ECF}"/>
                  </a:ext>
                </a:extLst>
              </p:cNvPr>
              <p:cNvCxnSpPr>
                <a:cxnSpLocks noChangeShapeType="1"/>
              </p:cNvCxnSpPr>
              <p:nvPr/>
            </p:nvCxnSpPr>
            <p:spPr bwMode="auto">
              <a:xfrm rot="10800000" flipV="1">
                <a:off x="7795462" y="5368011"/>
                <a:ext cx="120737" cy="59385"/>
              </a:xfrm>
              <a:prstGeom prst="line">
                <a:avLst/>
              </a:prstGeom>
              <a:noFill/>
              <a:ln w="9525" algn="ctr">
                <a:solidFill>
                  <a:sysClr val="windowText" lastClr="000000"/>
                </a:solidFill>
                <a:round/>
                <a:headEnd/>
                <a:tailEnd/>
              </a:ln>
              <a:extLst>
                <a:ext uri="{909E8E84-426E-40DD-AFC4-6F175D3DCCD1}">
                  <a14:hiddenFill xmlns:a14="http://schemas.microsoft.com/office/drawing/2010/main">
                    <a:noFill/>
                  </a14:hiddenFill>
                </a:ext>
              </a:extLst>
            </p:spPr>
          </p:cxnSp>
          <p:cxnSp>
            <p:nvCxnSpPr>
              <p:cNvPr id="1072" name="Straight Connector 308">
                <a:extLst>
                  <a:ext uri="{FF2B5EF4-FFF2-40B4-BE49-F238E27FC236}">
                    <a16:creationId xmlns:a16="http://schemas.microsoft.com/office/drawing/2014/main" id="{2E958B81-F287-4694-AC7B-5E5A436477B6}"/>
                  </a:ext>
                </a:extLst>
              </p:cNvPr>
              <p:cNvCxnSpPr>
                <a:cxnSpLocks noChangeShapeType="1"/>
              </p:cNvCxnSpPr>
              <p:nvPr/>
            </p:nvCxnSpPr>
            <p:spPr bwMode="auto">
              <a:xfrm rot="10800000">
                <a:off x="7916200" y="5251254"/>
                <a:ext cx="120737" cy="59385"/>
              </a:xfrm>
              <a:prstGeom prst="line">
                <a:avLst/>
              </a:prstGeom>
              <a:noFill/>
              <a:ln w="9525" algn="ctr">
                <a:solidFill>
                  <a:sysClr val="windowText" lastClr="000000"/>
                </a:solidFill>
                <a:round/>
                <a:headEnd/>
                <a:tailEnd/>
              </a:ln>
              <a:extLst>
                <a:ext uri="{909E8E84-426E-40DD-AFC4-6F175D3DCCD1}">
                  <a14:hiddenFill xmlns:a14="http://schemas.microsoft.com/office/drawing/2010/main">
                    <a:noFill/>
                  </a14:hiddenFill>
                </a:ext>
              </a:extLst>
            </p:spPr>
          </p:cxnSp>
          <p:cxnSp>
            <p:nvCxnSpPr>
              <p:cNvPr id="1073" name="Straight Connector 309">
                <a:extLst>
                  <a:ext uri="{FF2B5EF4-FFF2-40B4-BE49-F238E27FC236}">
                    <a16:creationId xmlns:a16="http://schemas.microsoft.com/office/drawing/2014/main" id="{8A8C0E65-3D9A-450F-9562-6379CE208108}"/>
                  </a:ext>
                </a:extLst>
              </p:cNvPr>
              <p:cNvCxnSpPr>
                <a:cxnSpLocks noChangeShapeType="1"/>
              </p:cNvCxnSpPr>
              <p:nvPr/>
            </p:nvCxnSpPr>
            <p:spPr bwMode="auto">
              <a:xfrm rot="10800000" flipV="1">
                <a:off x="7795462" y="5251254"/>
                <a:ext cx="120737" cy="59385"/>
              </a:xfrm>
              <a:prstGeom prst="line">
                <a:avLst/>
              </a:prstGeom>
              <a:noFill/>
              <a:ln w="9525" algn="ctr">
                <a:solidFill>
                  <a:sysClr val="windowText" lastClr="000000"/>
                </a:solidFill>
                <a:round/>
                <a:headEnd/>
                <a:tailEnd/>
              </a:ln>
              <a:extLst>
                <a:ext uri="{909E8E84-426E-40DD-AFC4-6F175D3DCCD1}">
                  <a14:hiddenFill xmlns:a14="http://schemas.microsoft.com/office/drawing/2010/main">
                    <a:noFill/>
                  </a14:hiddenFill>
                </a:ext>
              </a:extLst>
            </p:spPr>
          </p:cxnSp>
          <p:grpSp>
            <p:nvGrpSpPr>
              <p:cNvPr id="1074" name="Group 1073">
                <a:extLst>
                  <a:ext uri="{FF2B5EF4-FFF2-40B4-BE49-F238E27FC236}">
                    <a16:creationId xmlns:a16="http://schemas.microsoft.com/office/drawing/2014/main" id="{B870B464-8C73-4F60-BEB0-30B1041BD2BE}"/>
                  </a:ext>
                </a:extLst>
              </p:cNvPr>
              <p:cNvGrpSpPr/>
              <p:nvPr/>
            </p:nvGrpSpPr>
            <p:grpSpPr>
              <a:xfrm>
                <a:off x="2458384" y="3843873"/>
                <a:ext cx="1285558" cy="492145"/>
                <a:chOff x="2141572" y="3746789"/>
                <a:chExt cx="1488242" cy="569738"/>
              </a:xfrm>
            </p:grpSpPr>
            <p:sp>
              <p:nvSpPr>
                <p:cNvPr id="1262" name="Text Box 293">
                  <a:extLst>
                    <a:ext uri="{FF2B5EF4-FFF2-40B4-BE49-F238E27FC236}">
                      <a16:creationId xmlns:a16="http://schemas.microsoft.com/office/drawing/2014/main" id="{7C8553AE-CFCA-4866-A3F2-973BEBDF920E}"/>
                    </a:ext>
                  </a:extLst>
                </p:cNvPr>
                <p:cNvSpPr txBox="1">
                  <a:spLocks noChangeArrowheads="1"/>
                </p:cNvSpPr>
                <p:nvPr/>
              </p:nvSpPr>
              <p:spPr bwMode="auto">
                <a:xfrm>
                  <a:off x="2141572" y="3809478"/>
                  <a:ext cx="1488242" cy="485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91427" tIns="45713" rIns="91427" bIns="45713">
                  <a:spAutoFit/>
                </a:bodyP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50000"/>
                    </a:spcBef>
                    <a:spcAft>
                      <a:spcPts val="0"/>
                    </a:spcAft>
                    <a:buClrTx/>
                    <a:buSzTx/>
                    <a:buFontTx/>
                    <a:buNone/>
                    <a:tabLst/>
                    <a:defRPr/>
                  </a:pPr>
                  <a:r>
                    <a:rPr kumimoji="0" lang="en-US" altLang="en-US" sz="1000" b="0" i="0" u="none" strike="noStrike" kern="0" cap="none" spc="0" normalizeH="0" baseline="0" noProof="0" dirty="0">
                      <a:ln>
                        <a:noFill/>
                      </a:ln>
                      <a:solidFill>
                        <a:prstClr val="black"/>
                      </a:solidFill>
                      <a:effectLst/>
                      <a:uLnTx/>
                      <a:uFillTx/>
                      <a:latin typeface="Helvetica" panose="020B0604020202020204" pitchFamily="34" charset="0"/>
                      <a:cs typeface="Helvetica" panose="020B0604020202020204" pitchFamily="34" charset="0"/>
                    </a:rPr>
                    <a:t>Impure Helium Storage</a:t>
                  </a:r>
                </a:p>
              </p:txBody>
            </p:sp>
            <p:sp>
              <p:nvSpPr>
                <p:cNvPr id="1263" name="Line 10">
                  <a:extLst>
                    <a:ext uri="{FF2B5EF4-FFF2-40B4-BE49-F238E27FC236}">
                      <a16:creationId xmlns:a16="http://schemas.microsoft.com/office/drawing/2014/main" id="{A5568953-73D4-4569-93CF-225994B9B008}"/>
                    </a:ext>
                  </a:extLst>
                </p:cNvPr>
                <p:cNvSpPr>
                  <a:spLocks noChangeShapeType="1"/>
                </p:cNvSpPr>
                <p:nvPr/>
              </p:nvSpPr>
              <p:spPr bwMode="auto">
                <a:xfrm rot="5400000">
                  <a:off x="2885096" y="3317994"/>
                  <a:ext cx="0" cy="857591"/>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264" name="Line 11">
                  <a:extLst>
                    <a:ext uri="{FF2B5EF4-FFF2-40B4-BE49-F238E27FC236}">
                      <a16:creationId xmlns:a16="http://schemas.microsoft.com/office/drawing/2014/main" id="{B90025B7-464C-4473-8E6F-3733CCA79044}"/>
                    </a:ext>
                  </a:extLst>
                </p:cNvPr>
                <p:cNvSpPr>
                  <a:spLocks noChangeShapeType="1"/>
                </p:cNvSpPr>
                <p:nvPr/>
              </p:nvSpPr>
              <p:spPr bwMode="auto">
                <a:xfrm rot="5400000">
                  <a:off x="2885096" y="3887731"/>
                  <a:ext cx="0" cy="857591"/>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265" name="Arc 13">
                  <a:extLst>
                    <a:ext uri="{FF2B5EF4-FFF2-40B4-BE49-F238E27FC236}">
                      <a16:creationId xmlns:a16="http://schemas.microsoft.com/office/drawing/2014/main" id="{1737046A-932E-41A7-8E48-E4B4EE533D89}"/>
                    </a:ext>
                  </a:extLst>
                </p:cNvPr>
                <p:cNvSpPr>
                  <a:spLocks/>
                </p:cNvSpPr>
                <p:nvPr/>
              </p:nvSpPr>
              <p:spPr bwMode="auto">
                <a:xfrm flipH="1" flipV="1">
                  <a:off x="2149336" y="4031657"/>
                  <a:ext cx="308159" cy="284869"/>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266" name="Arc 14">
                  <a:extLst>
                    <a:ext uri="{FF2B5EF4-FFF2-40B4-BE49-F238E27FC236}">
                      <a16:creationId xmlns:a16="http://schemas.microsoft.com/office/drawing/2014/main" id="{DC33A2CE-9782-4E59-BE7E-BF073D68C7CA}"/>
                    </a:ext>
                  </a:extLst>
                </p:cNvPr>
                <p:cNvSpPr>
                  <a:spLocks/>
                </p:cNvSpPr>
                <p:nvPr/>
              </p:nvSpPr>
              <p:spPr bwMode="auto">
                <a:xfrm rot="5400000" flipH="1" flipV="1">
                  <a:off x="2160982" y="3735144"/>
                  <a:ext cx="284869" cy="308159"/>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267" name="Arc 16">
                  <a:extLst>
                    <a:ext uri="{FF2B5EF4-FFF2-40B4-BE49-F238E27FC236}">
                      <a16:creationId xmlns:a16="http://schemas.microsoft.com/office/drawing/2014/main" id="{77ED20E7-F302-4894-9F66-BCD6B5C237C1}"/>
                    </a:ext>
                  </a:extLst>
                </p:cNvPr>
                <p:cNvSpPr>
                  <a:spLocks/>
                </p:cNvSpPr>
                <p:nvPr/>
              </p:nvSpPr>
              <p:spPr bwMode="auto">
                <a:xfrm rot="10800000" flipH="1" flipV="1">
                  <a:off x="3303142" y="3746789"/>
                  <a:ext cx="308159" cy="284869"/>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268" name="Arc 17">
                  <a:extLst>
                    <a:ext uri="{FF2B5EF4-FFF2-40B4-BE49-F238E27FC236}">
                      <a16:creationId xmlns:a16="http://schemas.microsoft.com/office/drawing/2014/main" id="{20343A48-2A9B-4C3C-9C43-2C8190FF4256}"/>
                    </a:ext>
                  </a:extLst>
                </p:cNvPr>
                <p:cNvSpPr>
                  <a:spLocks/>
                </p:cNvSpPr>
                <p:nvPr/>
              </p:nvSpPr>
              <p:spPr bwMode="auto">
                <a:xfrm rot="16200000" flipH="1" flipV="1">
                  <a:off x="3314787" y="4020012"/>
                  <a:ext cx="284869" cy="308159"/>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grpSp>
          <p:sp>
            <p:nvSpPr>
              <p:cNvPr id="1075" name="Line 232">
                <a:extLst>
                  <a:ext uri="{FF2B5EF4-FFF2-40B4-BE49-F238E27FC236}">
                    <a16:creationId xmlns:a16="http://schemas.microsoft.com/office/drawing/2014/main" id="{6F00AFA0-CA33-4C2D-86D1-AA614405D088}"/>
                  </a:ext>
                </a:extLst>
              </p:cNvPr>
              <p:cNvSpPr>
                <a:spLocks noChangeShapeType="1"/>
              </p:cNvSpPr>
              <p:nvPr/>
            </p:nvSpPr>
            <p:spPr bwMode="auto">
              <a:xfrm>
                <a:off x="518417" y="1716431"/>
                <a:ext cx="856178"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076" name="AutoShape 692">
                <a:extLst>
                  <a:ext uri="{FF2B5EF4-FFF2-40B4-BE49-F238E27FC236}">
                    <a16:creationId xmlns:a16="http://schemas.microsoft.com/office/drawing/2014/main" id="{30999E25-2D0D-4787-89E7-3135D17BCDFE}"/>
                  </a:ext>
                </a:extLst>
              </p:cNvPr>
              <p:cNvSpPr>
                <a:spLocks noChangeArrowheads="1"/>
              </p:cNvSpPr>
              <p:nvPr/>
            </p:nvSpPr>
            <p:spPr bwMode="auto">
              <a:xfrm rot="5400000">
                <a:off x="874598" y="1607831"/>
                <a:ext cx="155402" cy="231747"/>
              </a:xfrm>
              <a:prstGeom prst="flowChartCollate">
                <a:avLst/>
              </a:prstGeom>
              <a:solidFill>
                <a:srgbClr val="4BACC6">
                  <a:lumMod val="60000"/>
                  <a:lumOff val="40000"/>
                </a:srgbClr>
              </a:solid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077" name="Line 695">
                <a:extLst>
                  <a:ext uri="{FF2B5EF4-FFF2-40B4-BE49-F238E27FC236}">
                    <a16:creationId xmlns:a16="http://schemas.microsoft.com/office/drawing/2014/main" id="{0BF39913-B2DF-4B71-BBFD-361B97791EF3}"/>
                  </a:ext>
                </a:extLst>
              </p:cNvPr>
              <p:cNvSpPr>
                <a:spLocks noChangeShapeType="1"/>
              </p:cNvSpPr>
              <p:nvPr/>
            </p:nvSpPr>
            <p:spPr bwMode="auto">
              <a:xfrm rot="5400000">
                <a:off x="951441" y="1551792"/>
                <a:ext cx="0" cy="109865"/>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078" name="Arc 697">
                <a:extLst>
                  <a:ext uri="{FF2B5EF4-FFF2-40B4-BE49-F238E27FC236}">
                    <a16:creationId xmlns:a16="http://schemas.microsoft.com/office/drawing/2014/main" id="{BBFEB157-A8B5-48C3-8EFC-34307E630E7B}"/>
                  </a:ext>
                </a:extLst>
              </p:cNvPr>
              <p:cNvSpPr>
                <a:spLocks/>
              </p:cNvSpPr>
              <p:nvPr/>
            </p:nvSpPr>
            <p:spPr bwMode="auto">
              <a:xfrm rot="5400000" flipH="1" flipV="1">
                <a:off x="901713" y="1550288"/>
                <a:ext cx="44400" cy="548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079" name="Arc 698">
                <a:extLst>
                  <a:ext uri="{FF2B5EF4-FFF2-40B4-BE49-F238E27FC236}">
                    <a16:creationId xmlns:a16="http://schemas.microsoft.com/office/drawing/2014/main" id="{67EBBEA9-C263-4538-BFBD-B7F2E5C4B688}"/>
                  </a:ext>
                </a:extLst>
              </p:cNvPr>
              <p:cNvSpPr>
                <a:spLocks/>
              </p:cNvSpPr>
              <p:nvPr/>
            </p:nvSpPr>
            <p:spPr bwMode="auto">
              <a:xfrm rot="5400000" flipH="1">
                <a:off x="957504" y="1549310"/>
                <a:ext cx="44400" cy="5677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080" name="Line 699">
                <a:extLst>
                  <a:ext uri="{FF2B5EF4-FFF2-40B4-BE49-F238E27FC236}">
                    <a16:creationId xmlns:a16="http://schemas.microsoft.com/office/drawing/2014/main" id="{D07D82D6-E65F-424C-A807-941FD482AA3F}"/>
                  </a:ext>
                </a:extLst>
              </p:cNvPr>
              <p:cNvSpPr>
                <a:spLocks noChangeShapeType="1"/>
              </p:cNvSpPr>
              <p:nvPr/>
            </p:nvSpPr>
            <p:spPr bwMode="auto">
              <a:xfrm rot="5400000" flipH="1">
                <a:off x="893379" y="1664788"/>
                <a:ext cx="116125"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081" name="Line 178">
                <a:extLst>
                  <a:ext uri="{FF2B5EF4-FFF2-40B4-BE49-F238E27FC236}">
                    <a16:creationId xmlns:a16="http://schemas.microsoft.com/office/drawing/2014/main" id="{CE1554A5-180E-4771-A318-6505BB0AD1A8}"/>
                  </a:ext>
                </a:extLst>
              </p:cNvPr>
              <p:cNvSpPr>
                <a:spLocks noChangeShapeType="1"/>
              </p:cNvSpPr>
              <p:nvPr/>
            </p:nvSpPr>
            <p:spPr bwMode="auto">
              <a:xfrm>
                <a:off x="1481457" y="2131001"/>
                <a:ext cx="0" cy="520245"/>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082" name="Line 232">
                <a:extLst>
                  <a:ext uri="{FF2B5EF4-FFF2-40B4-BE49-F238E27FC236}">
                    <a16:creationId xmlns:a16="http://schemas.microsoft.com/office/drawing/2014/main" id="{57C02AB6-4F6B-421C-9BAC-E385662EB2DB}"/>
                  </a:ext>
                </a:extLst>
              </p:cNvPr>
              <p:cNvSpPr>
                <a:spLocks noChangeShapeType="1"/>
              </p:cNvSpPr>
              <p:nvPr/>
            </p:nvSpPr>
            <p:spPr bwMode="auto">
              <a:xfrm>
                <a:off x="518417" y="1994528"/>
                <a:ext cx="856178"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083" name="AutoShape 692">
                <a:extLst>
                  <a:ext uri="{FF2B5EF4-FFF2-40B4-BE49-F238E27FC236}">
                    <a16:creationId xmlns:a16="http://schemas.microsoft.com/office/drawing/2014/main" id="{917F2619-82AE-458D-84BA-BA8DD3292A75}"/>
                  </a:ext>
                </a:extLst>
              </p:cNvPr>
              <p:cNvSpPr>
                <a:spLocks noChangeArrowheads="1"/>
              </p:cNvSpPr>
              <p:nvPr/>
            </p:nvSpPr>
            <p:spPr bwMode="auto">
              <a:xfrm rot="5400000">
                <a:off x="874598" y="1885929"/>
                <a:ext cx="155402" cy="231747"/>
              </a:xfrm>
              <a:prstGeom prst="flowChartCollate">
                <a:avLst/>
              </a:prstGeom>
              <a:solidFill>
                <a:srgbClr val="4BACC6">
                  <a:lumMod val="60000"/>
                  <a:lumOff val="40000"/>
                </a:srgbClr>
              </a:solid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084" name="Line 695">
                <a:extLst>
                  <a:ext uri="{FF2B5EF4-FFF2-40B4-BE49-F238E27FC236}">
                    <a16:creationId xmlns:a16="http://schemas.microsoft.com/office/drawing/2014/main" id="{AE4197E0-125B-48CC-8589-473FF8B42DE3}"/>
                  </a:ext>
                </a:extLst>
              </p:cNvPr>
              <p:cNvSpPr>
                <a:spLocks noChangeShapeType="1"/>
              </p:cNvSpPr>
              <p:nvPr/>
            </p:nvSpPr>
            <p:spPr bwMode="auto">
              <a:xfrm rot="5400000">
                <a:off x="951441" y="1829890"/>
                <a:ext cx="0" cy="109865"/>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085" name="Arc 697">
                <a:extLst>
                  <a:ext uri="{FF2B5EF4-FFF2-40B4-BE49-F238E27FC236}">
                    <a16:creationId xmlns:a16="http://schemas.microsoft.com/office/drawing/2014/main" id="{B667A4EF-F135-4833-9E95-05D31A41DD2D}"/>
                  </a:ext>
                </a:extLst>
              </p:cNvPr>
              <p:cNvSpPr>
                <a:spLocks/>
              </p:cNvSpPr>
              <p:nvPr/>
            </p:nvSpPr>
            <p:spPr bwMode="auto">
              <a:xfrm rot="5400000" flipH="1" flipV="1">
                <a:off x="901713" y="1828386"/>
                <a:ext cx="44400" cy="548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086" name="Arc 698">
                <a:extLst>
                  <a:ext uri="{FF2B5EF4-FFF2-40B4-BE49-F238E27FC236}">
                    <a16:creationId xmlns:a16="http://schemas.microsoft.com/office/drawing/2014/main" id="{938DC3D4-BF22-489B-945B-DD3E0977EAB3}"/>
                  </a:ext>
                </a:extLst>
              </p:cNvPr>
              <p:cNvSpPr>
                <a:spLocks/>
              </p:cNvSpPr>
              <p:nvPr/>
            </p:nvSpPr>
            <p:spPr bwMode="auto">
              <a:xfrm rot="5400000" flipH="1">
                <a:off x="957504" y="1827406"/>
                <a:ext cx="44400" cy="5677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087" name="Line 699">
                <a:extLst>
                  <a:ext uri="{FF2B5EF4-FFF2-40B4-BE49-F238E27FC236}">
                    <a16:creationId xmlns:a16="http://schemas.microsoft.com/office/drawing/2014/main" id="{549FD53C-8D02-4B32-8DA5-7B8F9E6BA2BA}"/>
                  </a:ext>
                </a:extLst>
              </p:cNvPr>
              <p:cNvSpPr>
                <a:spLocks noChangeShapeType="1"/>
              </p:cNvSpPr>
              <p:nvPr/>
            </p:nvSpPr>
            <p:spPr bwMode="auto">
              <a:xfrm rot="5400000" flipH="1">
                <a:off x="893379" y="1942885"/>
                <a:ext cx="116125"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088" name="Rectangle 540">
                <a:extLst>
                  <a:ext uri="{FF2B5EF4-FFF2-40B4-BE49-F238E27FC236}">
                    <a16:creationId xmlns:a16="http://schemas.microsoft.com/office/drawing/2014/main" id="{3147A99A-3EE3-4981-90EA-0BA312D390E8}"/>
                  </a:ext>
                </a:extLst>
              </p:cNvPr>
              <p:cNvSpPr>
                <a:spLocks noChangeArrowheads="1"/>
              </p:cNvSpPr>
              <p:nvPr/>
            </p:nvSpPr>
            <p:spPr bwMode="auto">
              <a:xfrm>
                <a:off x="2136895" y="1599886"/>
                <a:ext cx="574692" cy="570980"/>
              </a:xfrm>
              <a:prstGeom prst="rect">
                <a:avLst/>
              </a:prstGeom>
              <a:solidFill>
                <a:sysClr val="window" lastClr="FFFFFF">
                  <a:lumMod val="75000"/>
                </a:sysClr>
              </a:solidFill>
              <a:ln w="9525" algn="ctr">
                <a:solidFill>
                  <a:sysClr val="windowText" lastClr="000000"/>
                </a:solidFill>
                <a:round/>
                <a:headEnd/>
                <a:tailEnd/>
              </a:ln>
            </p:spPr>
            <p:txBody>
              <a:bodyPr wrap="none" lIns="121789" tIns="60894" rIns="121789" bIns="60894" anchor="ct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089" name="Text Box 293">
                <a:extLst>
                  <a:ext uri="{FF2B5EF4-FFF2-40B4-BE49-F238E27FC236}">
                    <a16:creationId xmlns:a16="http://schemas.microsoft.com/office/drawing/2014/main" id="{A3D05A0E-3F3B-4028-8926-88C2DBE660C4}"/>
                  </a:ext>
                </a:extLst>
              </p:cNvPr>
              <p:cNvSpPr txBox="1">
                <a:spLocks noChangeArrowheads="1"/>
              </p:cNvSpPr>
              <p:nvPr/>
            </p:nvSpPr>
            <p:spPr bwMode="auto">
              <a:xfrm>
                <a:off x="2015331" y="1701369"/>
                <a:ext cx="815756" cy="419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91427" tIns="45713" rIns="91427" bIns="45713">
                <a:spAutoFit/>
              </a:bodyP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algn="ctr" defTabSz="1217613" eaLnBrk="1" fontAlgn="auto" latinLnBrk="0" hangingPunct="1">
                  <a:lnSpc>
                    <a:spcPct val="100000"/>
                  </a:lnSpc>
                  <a:spcBef>
                    <a:spcPct val="50000"/>
                  </a:spcBef>
                  <a:spcAft>
                    <a:spcPts val="0"/>
                  </a:spcAft>
                  <a:buClrTx/>
                  <a:buSzTx/>
                  <a:buFontTx/>
                  <a:buNone/>
                  <a:tabLst/>
                  <a:defRPr/>
                </a:pPr>
                <a:r>
                  <a:rPr kumimoji="0" lang="en-US" altLang="en-US" sz="1000" b="0" i="0" u="none" strike="noStrike" kern="0" cap="none" spc="0" normalizeH="0" baseline="0" noProof="0" dirty="0">
                    <a:ln>
                      <a:noFill/>
                    </a:ln>
                    <a:solidFill>
                      <a:prstClr val="black"/>
                    </a:solidFill>
                    <a:effectLst/>
                    <a:uLnTx/>
                    <a:uFillTx/>
                    <a:latin typeface="Helvetica" panose="020B0604020202020204" pitchFamily="34" charset="0"/>
                    <a:cs typeface="Helvetica" panose="020B0604020202020204" pitchFamily="34" charset="0"/>
                  </a:rPr>
                  <a:t>Ambient heater</a:t>
                </a:r>
              </a:p>
            </p:txBody>
          </p:sp>
          <p:sp>
            <p:nvSpPr>
              <p:cNvPr id="1090" name="Line 1032">
                <a:extLst>
                  <a:ext uri="{FF2B5EF4-FFF2-40B4-BE49-F238E27FC236}">
                    <a16:creationId xmlns:a16="http://schemas.microsoft.com/office/drawing/2014/main" id="{F04C5F63-493C-4FC9-9BE3-72F001D91915}"/>
                  </a:ext>
                </a:extLst>
              </p:cNvPr>
              <p:cNvSpPr>
                <a:spLocks noChangeShapeType="1"/>
              </p:cNvSpPr>
              <p:nvPr/>
            </p:nvSpPr>
            <p:spPr bwMode="auto">
              <a:xfrm flipH="1">
                <a:off x="1831268" y="1724978"/>
                <a:ext cx="305625"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091" name="Line 1032">
                <a:extLst>
                  <a:ext uri="{FF2B5EF4-FFF2-40B4-BE49-F238E27FC236}">
                    <a16:creationId xmlns:a16="http://schemas.microsoft.com/office/drawing/2014/main" id="{03915FFA-F51B-49DE-A76B-7565839E886B}"/>
                  </a:ext>
                </a:extLst>
              </p:cNvPr>
              <p:cNvSpPr>
                <a:spLocks noChangeShapeType="1"/>
              </p:cNvSpPr>
              <p:nvPr/>
            </p:nvSpPr>
            <p:spPr bwMode="auto">
              <a:xfrm flipH="1">
                <a:off x="1831268" y="1985369"/>
                <a:ext cx="305625"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092" name="Flowchart: Stored Data 1091">
                <a:extLst>
                  <a:ext uri="{FF2B5EF4-FFF2-40B4-BE49-F238E27FC236}">
                    <a16:creationId xmlns:a16="http://schemas.microsoft.com/office/drawing/2014/main" id="{BA2101D6-373D-47C9-BD59-76179D84B40F}"/>
                  </a:ext>
                </a:extLst>
              </p:cNvPr>
              <p:cNvSpPr/>
              <p:nvPr/>
            </p:nvSpPr>
            <p:spPr>
              <a:xfrm>
                <a:off x="98241" y="4055924"/>
                <a:ext cx="136280" cy="173508"/>
              </a:xfrm>
              <a:custGeom>
                <a:avLst/>
                <a:gdLst>
                  <a:gd name="connsiteX0" fmla="*/ 1667 w 10000"/>
                  <a:gd name="connsiteY0" fmla="*/ 0 h 10000"/>
                  <a:gd name="connsiteX1" fmla="*/ 10000 w 10000"/>
                  <a:gd name="connsiteY1" fmla="*/ 0 h 10000"/>
                  <a:gd name="connsiteX2" fmla="*/ 8333 w 10000"/>
                  <a:gd name="connsiteY2" fmla="*/ 5000 h 10000"/>
                  <a:gd name="connsiteX3" fmla="*/ 10000 w 10000"/>
                  <a:gd name="connsiteY3" fmla="*/ 10000 h 10000"/>
                  <a:gd name="connsiteX4" fmla="*/ 1667 w 10000"/>
                  <a:gd name="connsiteY4" fmla="*/ 10000 h 10000"/>
                  <a:gd name="connsiteX5" fmla="*/ 0 w 10000"/>
                  <a:gd name="connsiteY5" fmla="*/ 5000 h 10000"/>
                  <a:gd name="connsiteX6" fmla="*/ 1667 w 10000"/>
                  <a:gd name="connsiteY6" fmla="*/ 0 h 10000"/>
                  <a:gd name="connsiteX0" fmla="*/ 187 w 8520"/>
                  <a:gd name="connsiteY0" fmla="*/ 0 h 10000"/>
                  <a:gd name="connsiteX1" fmla="*/ 8520 w 8520"/>
                  <a:gd name="connsiteY1" fmla="*/ 0 h 10000"/>
                  <a:gd name="connsiteX2" fmla="*/ 6853 w 8520"/>
                  <a:gd name="connsiteY2" fmla="*/ 5000 h 10000"/>
                  <a:gd name="connsiteX3" fmla="*/ 8520 w 8520"/>
                  <a:gd name="connsiteY3" fmla="*/ 10000 h 10000"/>
                  <a:gd name="connsiteX4" fmla="*/ 187 w 8520"/>
                  <a:gd name="connsiteY4" fmla="*/ 10000 h 10000"/>
                  <a:gd name="connsiteX5" fmla="*/ 2057 w 8520"/>
                  <a:gd name="connsiteY5" fmla="*/ 4637 h 10000"/>
                  <a:gd name="connsiteX6" fmla="*/ 187 w 8520"/>
                  <a:gd name="connsiteY6" fmla="*/ 0 h 10000"/>
                  <a:gd name="connsiteX0" fmla="*/ 246 w 10027"/>
                  <a:gd name="connsiteY0" fmla="*/ 0 h 10000"/>
                  <a:gd name="connsiteX1" fmla="*/ 10027 w 10027"/>
                  <a:gd name="connsiteY1" fmla="*/ 0 h 10000"/>
                  <a:gd name="connsiteX2" fmla="*/ 8070 w 10027"/>
                  <a:gd name="connsiteY2" fmla="*/ 5000 h 10000"/>
                  <a:gd name="connsiteX3" fmla="*/ 10027 w 10027"/>
                  <a:gd name="connsiteY3" fmla="*/ 10000 h 10000"/>
                  <a:gd name="connsiteX4" fmla="*/ 246 w 10027"/>
                  <a:gd name="connsiteY4" fmla="*/ 10000 h 10000"/>
                  <a:gd name="connsiteX5" fmla="*/ 1990 w 10027"/>
                  <a:gd name="connsiteY5" fmla="*/ 4879 h 10000"/>
                  <a:gd name="connsiteX6" fmla="*/ 246 w 10027"/>
                  <a:gd name="connsiteY6" fmla="*/ 0 h 10000"/>
                  <a:gd name="connsiteX0" fmla="*/ 246 w 10027"/>
                  <a:gd name="connsiteY0" fmla="*/ 0 h 10000"/>
                  <a:gd name="connsiteX1" fmla="*/ 10027 w 10027"/>
                  <a:gd name="connsiteY1" fmla="*/ 0 h 10000"/>
                  <a:gd name="connsiteX2" fmla="*/ 8070 w 10027"/>
                  <a:gd name="connsiteY2" fmla="*/ 5000 h 10000"/>
                  <a:gd name="connsiteX3" fmla="*/ 10027 w 10027"/>
                  <a:gd name="connsiteY3" fmla="*/ 10000 h 10000"/>
                  <a:gd name="connsiteX4" fmla="*/ 246 w 10027"/>
                  <a:gd name="connsiteY4" fmla="*/ 10000 h 10000"/>
                  <a:gd name="connsiteX5" fmla="*/ 1990 w 10027"/>
                  <a:gd name="connsiteY5" fmla="*/ 4879 h 10000"/>
                  <a:gd name="connsiteX6" fmla="*/ 246 w 10027"/>
                  <a:gd name="connsiteY6" fmla="*/ 0 h 10000"/>
                  <a:gd name="connsiteX0" fmla="*/ 0 w 9781"/>
                  <a:gd name="connsiteY0" fmla="*/ 0 h 10000"/>
                  <a:gd name="connsiteX1" fmla="*/ 9781 w 9781"/>
                  <a:gd name="connsiteY1" fmla="*/ 0 h 10000"/>
                  <a:gd name="connsiteX2" fmla="*/ 7824 w 9781"/>
                  <a:gd name="connsiteY2" fmla="*/ 5000 h 10000"/>
                  <a:gd name="connsiteX3" fmla="*/ 9781 w 9781"/>
                  <a:gd name="connsiteY3" fmla="*/ 10000 h 10000"/>
                  <a:gd name="connsiteX4" fmla="*/ 0 w 9781"/>
                  <a:gd name="connsiteY4" fmla="*/ 10000 h 10000"/>
                  <a:gd name="connsiteX5" fmla="*/ 1744 w 9781"/>
                  <a:gd name="connsiteY5" fmla="*/ 4879 h 10000"/>
                  <a:gd name="connsiteX6" fmla="*/ 0 w 9781"/>
                  <a:gd name="connsiteY6" fmla="*/ 0 h 10000"/>
                  <a:gd name="connsiteX0" fmla="*/ 0 w 10000"/>
                  <a:gd name="connsiteY0" fmla="*/ 0 h 10000"/>
                  <a:gd name="connsiteX1" fmla="*/ 10000 w 10000"/>
                  <a:gd name="connsiteY1" fmla="*/ 0 h 10000"/>
                  <a:gd name="connsiteX2" fmla="*/ 7999 w 10000"/>
                  <a:gd name="connsiteY2" fmla="*/ 5000 h 10000"/>
                  <a:gd name="connsiteX3" fmla="*/ 10000 w 10000"/>
                  <a:gd name="connsiteY3" fmla="*/ 10000 h 10000"/>
                  <a:gd name="connsiteX4" fmla="*/ 0 w 10000"/>
                  <a:gd name="connsiteY4" fmla="*/ 10000 h 10000"/>
                  <a:gd name="connsiteX5" fmla="*/ 1783 w 10000"/>
                  <a:gd name="connsiteY5" fmla="*/ 4879 h 10000"/>
                  <a:gd name="connsiteX6" fmla="*/ 0 w 10000"/>
                  <a:gd name="connsiteY6" fmla="*/ 0 h 10000"/>
                  <a:gd name="connsiteX0" fmla="*/ 0 w 10000"/>
                  <a:gd name="connsiteY0" fmla="*/ 0 h 10000"/>
                  <a:gd name="connsiteX1" fmla="*/ 10000 w 10000"/>
                  <a:gd name="connsiteY1" fmla="*/ 0 h 10000"/>
                  <a:gd name="connsiteX2" fmla="*/ 7999 w 10000"/>
                  <a:gd name="connsiteY2" fmla="*/ 5000 h 10000"/>
                  <a:gd name="connsiteX3" fmla="*/ 10000 w 10000"/>
                  <a:gd name="connsiteY3" fmla="*/ 10000 h 10000"/>
                  <a:gd name="connsiteX4" fmla="*/ 0 w 10000"/>
                  <a:gd name="connsiteY4" fmla="*/ 10000 h 10000"/>
                  <a:gd name="connsiteX5" fmla="*/ 2060 w 10000"/>
                  <a:gd name="connsiteY5" fmla="*/ 4758 h 10000"/>
                  <a:gd name="connsiteX6" fmla="*/ 0 w 10000"/>
                  <a:gd name="connsiteY6" fmla="*/ 0 h 10000"/>
                  <a:gd name="connsiteX0" fmla="*/ 0 w 10000"/>
                  <a:gd name="connsiteY0" fmla="*/ 0 h 10000"/>
                  <a:gd name="connsiteX1" fmla="*/ 10000 w 10000"/>
                  <a:gd name="connsiteY1" fmla="*/ 0 h 10000"/>
                  <a:gd name="connsiteX2" fmla="*/ 7999 w 10000"/>
                  <a:gd name="connsiteY2" fmla="*/ 5000 h 10000"/>
                  <a:gd name="connsiteX3" fmla="*/ 10000 w 10000"/>
                  <a:gd name="connsiteY3" fmla="*/ 10000 h 10000"/>
                  <a:gd name="connsiteX4" fmla="*/ 0 w 10000"/>
                  <a:gd name="connsiteY4" fmla="*/ 10000 h 10000"/>
                  <a:gd name="connsiteX5" fmla="*/ 2929 w 10000"/>
                  <a:gd name="connsiteY5" fmla="*/ 5193 h 10000"/>
                  <a:gd name="connsiteX6" fmla="*/ 0 w 10000"/>
                  <a:gd name="connsiteY6" fmla="*/ 0 h 10000"/>
                  <a:gd name="connsiteX0" fmla="*/ 0 w 10000"/>
                  <a:gd name="connsiteY0" fmla="*/ 0 h 10000"/>
                  <a:gd name="connsiteX1" fmla="*/ 10000 w 10000"/>
                  <a:gd name="connsiteY1" fmla="*/ 0 h 10000"/>
                  <a:gd name="connsiteX2" fmla="*/ 7130 w 10000"/>
                  <a:gd name="connsiteY2" fmla="*/ 5000 h 10000"/>
                  <a:gd name="connsiteX3" fmla="*/ 10000 w 10000"/>
                  <a:gd name="connsiteY3" fmla="*/ 10000 h 10000"/>
                  <a:gd name="connsiteX4" fmla="*/ 0 w 10000"/>
                  <a:gd name="connsiteY4" fmla="*/ 10000 h 10000"/>
                  <a:gd name="connsiteX5" fmla="*/ 2929 w 10000"/>
                  <a:gd name="connsiteY5" fmla="*/ 5193 h 10000"/>
                  <a:gd name="connsiteX6" fmla="*/ 0 w 10000"/>
                  <a:gd name="connsiteY6" fmla="*/ 0 h 10000"/>
                  <a:gd name="connsiteX0" fmla="*/ 0 w 10000"/>
                  <a:gd name="connsiteY0" fmla="*/ 0 h 10000"/>
                  <a:gd name="connsiteX1" fmla="*/ 10000 w 10000"/>
                  <a:gd name="connsiteY1" fmla="*/ 0 h 10000"/>
                  <a:gd name="connsiteX2" fmla="*/ 7130 w 10000"/>
                  <a:gd name="connsiteY2" fmla="*/ 5000 h 10000"/>
                  <a:gd name="connsiteX3" fmla="*/ 10000 w 10000"/>
                  <a:gd name="connsiteY3" fmla="*/ 10000 h 10000"/>
                  <a:gd name="connsiteX4" fmla="*/ 0 w 10000"/>
                  <a:gd name="connsiteY4" fmla="*/ 10000 h 10000"/>
                  <a:gd name="connsiteX5" fmla="*/ 2929 w 10000"/>
                  <a:gd name="connsiteY5" fmla="*/ 5193 h 10000"/>
                  <a:gd name="connsiteX6" fmla="*/ 0 w 10000"/>
                  <a:gd name="connsiteY6" fmla="*/ 0 h 10000"/>
                  <a:gd name="connsiteX0" fmla="*/ 0 w 10000"/>
                  <a:gd name="connsiteY0" fmla="*/ 0 h 10000"/>
                  <a:gd name="connsiteX1" fmla="*/ 10000 w 10000"/>
                  <a:gd name="connsiteY1" fmla="*/ 0 h 10000"/>
                  <a:gd name="connsiteX2" fmla="*/ 7130 w 10000"/>
                  <a:gd name="connsiteY2" fmla="*/ 5000 h 10000"/>
                  <a:gd name="connsiteX3" fmla="*/ 10000 w 10000"/>
                  <a:gd name="connsiteY3" fmla="*/ 10000 h 10000"/>
                  <a:gd name="connsiteX4" fmla="*/ 0 w 10000"/>
                  <a:gd name="connsiteY4" fmla="*/ 10000 h 10000"/>
                  <a:gd name="connsiteX5" fmla="*/ 2929 w 10000"/>
                  <a:gd name="connsiteY5" fmla="*/ 5193 h 10000"/>
                  <a:gd name="connsiteX6" fmla="*/ 0 w 10000"/>
                  <a:gd name="connsiteY6" fmla="*/ 0 h 10000"/>
                  <a:gd name="connsiteX0" fmla="*/ 0 w 10000"/>
                  <a:gd name="connsiteY0" fmla="*/ 0 h 10000"/>
                  <a:gd name="connsiteX1" fmla="*/ 10000 w 10000"/>
                  <a:gd name="connsiteY1" fmla="*/ 0 h 10000"/>
                  <a:gd name="connsiteX2" fmla="*/ 7130 w 10000"/>
                  <a:gd name="connsiteY2" fmla="*/ 5000 h 10000"/>
                  <a:gd name="connsiteX3" fmla="*/ 10000 w 10000"/>
                  <a:gd name="connsiteY3" fmla="*/ 10000 h 10000"/>
                  <a:gd name="connsiteX4" fmla="*/ 0 w 10000"/>
                  <a:gd name="connsiteY4" fmla="*/ 10000 h 10000"/>
                  <a:gd name="connsiteX5" fmla="*/ 2929 w 10000"/>
                  <a:gd name="connsiteY5" fmla="*/ 4995 h 10000"/>
                  <a:gd name="connsiteX6" fmla="*/ 0 w 10000"/>
                  <a:gd name="connsiteY6" fmla="*/ 0 h 10000"/>
                  <a:gd name="connsiteX0" fmla="*/ 0 w 10000"/>
                  <a:gd name="connsiteY0" fmla="*/ 0 h 10000"/>
                  <a:gd name="connsiteX1" fmla="*/ 10000 w 10000"/>
                  <a:gd name="connsiteY1" fmla="*/ 0 h 10000"/>
                  <a:gd name="connsiteX2" fmla="*/ 7130 w 10000"/>
                  <a:gd name="connsiteY2" fmla="*/ 5000 h 10000"/>
                  <a:gd name="connsiteX3" fmla="*/ 10000 w 10000"/>
                  <a:gd name="connsiteY3" fmla="*/ 10000 h 10000"/>
                  <a:gd name="connsiteX4" fmla="*/ 0 w 10000"/>
                  <a:gd name="connsiteY4" fmla="*/ 10000 h 10000"/>
                  <a:gd name="connsiteX5" fmla="*/ 2929 w 10000"/>
                  <a:gd name="connsiteY5" fmla="*/ 4995 h 10000"/>
                  <a:gd name="connsiteX6" fmla="*/ 0 w 10000"/>
                  <a:gd name="connsiteY6" fmla="*/ 0 h 10000"/>
                  <a:gd name="connsiteX0" fmla="*/ 0 w 10000"/>
                  <a:gd name="connsiteY0" fmla="*/ 0 h 10000"/>
                  <a:gd name="connsiteX1" fmla="*/ 10000 w 10000"/>
                  <a:gd name="connsiteY1" fmla="*/ 0 h 10000"/>
                  <a:gd name="connsiteX2" fmla="*/ 7130 w 10000"/>
                  <a:gd name="connsiteY2" fmla="*/ 5000 h 10000"/>
                  <a:gd name="connsiteX3" fmla="*/ 10000 w 10000"/>
                  <a:gd name="connsiteY3" fmla="*/ 10000 h 10000"/>
                  <a:gd name="connsiteX4" fmla="*/ 0 w 10000"/>
                  <a:gd name="connsiteY4" fmla="*/ 10000 h 10000"/>
                  <a:gd name="connsiteX5" fmla="*/ 2929 w 10000"/>
                  <a:gd name="connsiteY5" fmla="*/ 4995 h 10000"/>
                  <a:gd name="connsiteX6" fmla="*/ 0 w 10000"/>
                  <a:gd name="connsiteY6" fmla="*/ 0 h 10000"/>
                  <a:gd name="connsiteX0" fmla="*/ 0 w 10000"/>
                  <a:gd name="connsiteY0" fmla="*/ 0 h 10000"/>
                  <a:gd name="connsiteX1" fmla="*/ 10000 w 10000"/>
                  <a:gd name="connsiteY1" fmla="*/ 0 h 10000"/>
                  <a:gd name="connsiteX2" fmla="*/ 7130 w 10000"/>
                  <a:gd name="connsiteY2" fmla="*/ 5000 h 10000"/>
                  <a:gd name="connsiteX3" fmla="*/ 10000 w 10000"/>
                  <a:gd name="connsiteY3" fmla="*/ 10000 h 10000"/>
                  <a:gd name="connsiteX4" fmla="*/ 0 w 10000"/>
                  <a:gd name="connsiteY4" fmla="*/ 10000 h 10000"/>
                  <a:gd name="connsiteX5" fmla="*/ 2929 w 10000"/>
                  <a:gd name="connsiteY5" fmla="*/ 4995 h 10000"/>
                  <a:gd name="connsiteX6" fmla="*/ 0 w 10000"/>
                  <a:gd name="connsiteY6" fmla="*/ 0 h 10000"/>
                  <a:gd name="connsiteX0" fmla="*/ 0 w 10000"/>
                  <a:gd name="connsiteY0" fmla="*/ 0 h 10000"/>
                  <a:gd name="connsiteX1" fmla="*/ 10000 w 10000"/>
                  <a:gd name="connsiteY1" fmla="*/ 0 h 10000"/>
                  <a:gd name="connsiteX2" fmla="*/ 7130 w 10000"/>
                  <a:gd name="connsiteY2" fmla="*/ 5000 h 10000"/>
                  <a:gd name="connsiteX3" fmla="*/ 10000 w 10000"/>
                  <a:gd name="connsiteY3" fmla="*/ 10000 h 10000"/>
                  <a:gd name="connsiteX4" fmla="*/ 0 w 10000"/>
                  <a:gd name="connsiteY4" fmla="*/ 10000 h 10000"/>
                  <a:gd name="connsiteX5" fmla="*/ 2929 w 10000"/>
                  <a:gd name="connsiteY5" fmla="*/ 4995 h 10000"/>
                  <a:gd name="connsiteX6" fmla="*/ 0 w 10000"/>
                  <a:gd name="connsiteY6"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10000">
                    <a:moveTo>
                      <a:pt x="0" y="0"/>
                    </a:moveTo>
                    <a:lnTo>
                      <a:pt x="10000" y="0"/>
                    </a:lnTo>
                    <a:cubicBezTo>
                      <a:pt x="8581" y="1231"/>
                      <a:pt x="7130" y="2239"/>
                      <a:pt x="7130" y="5000"/>
                    </a:cubicBezTo>
                    <a:cubicBezTo>
                      <a:pt x="7130" y="7761"/>
                      <a:pt x="8425" y="8769"/>
                      <a:pt x="10000" y="10000"/>
                    </a:cubicBezTo>
                    <a:lnTo>
                      <a:pt x="0" y="10000"/>
                    </a:lnTo>
                    <a:cubicBezTo>
                      <a:pt x="1602" y="8601"/>
                      <a:pt x="2929" y="7271"/>
                      <a:pt x="2929" y="4995"/>
                    </a:cubicBezTo>
                    <a:cubicBezTo>
                      <a:pt x="2929" y="2719"/>
                      <a:pt x="1543" y="1601"/>
                      <a:pt x="0" y="0"/>
                    </a:cubicBezTo>
                    <a:close/>
                  </a:path>
                </a:pathLst>
              </a:custGeom>
              <a:solidFill>
                <a:srgbClr val="4BACC6">
                  <a:lumMod val="60000"/>
                  <a:lumOff val="40000"/>
                </a:srgbClr>
              </a:solidFill>
              <a:ln w="9525">
                <a:solidFill>
                  <a:sysClr val="windowText" lastClr="000000"/>
                </a:solidFill>
                <a:miter lim="800000"/>
                <a:headEnd/>
                <a:tailEnd/>
              </a:ln>
            </p:spPr>
            <p:txBody>
              <a:bodyPr wrap="none" lIns="121789" tIns="60894" rIns="121789" bIns="60894" anchor="ct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093" name="Flowchart: Stored Data 1091">
                <a:extLst>
                  <a:ext uri="{FF2B5EF4-FFF2-40B4-BE49-F238E27FC236}">
                    <a16:creationId xmlns:a16="http://schemas.microsoft.com/office/drawing/2014/main" id="{04FD1519-61F4-4339-918D-730A980838D1}"/>
                  </a:ext>
                </a:extLst>
              </p:cNvPr>
              <p:cNvSpPr/>
              <p:nvPr/>
            </p:nvSpPr>
            <p:spPr>
              <a:xfrm>
                <a:off x="8268398" y="5915699"/>
                <a:ext cx="136280" cy="173508"/>
              </a:xfrm>
              <a:custGeom>
                <a:avLst/>
                <a:gdLst>
                  <a:gd name="connsiteX0" fmla="*/ 1667 w 10000"/>
                  <a:gd name="connsiteY0" fmla="*/ 0 h 10000"/>
                  <a:gd name="connsiteX1" fmla="*/ 10000 w 10000"/>
                  <a:gd name="connsiteY1" fmla="*/ 0 h 10000"/>
                  <a:gd name="connsiteX2" fmla="*/ 8333 w 10000"/>
                  <a:gd name="connsiteY2" fmla="*/ 5000 h 10000"/>
                  <a:gd name="connsiteX3" fmla="*/ 10000 w 10000"/>
                  <a:gd name="connsiteY3" fmla="*/ 10000 h 10000"/>
                  <a:gd name="connsiteX4" fmla="*/ 1667 w 10000"/>
                  <a:gd name="connsiteY4" fmla="*/ 10000 h 10000"/>
                  <a:gd name="connsiteX5" fmla="*/ 0 w 10000"/>
                  <a:gd name="connsiteY5" fmla="*/ 5000 h 10000"/>
                  <a:gd name="connsiteX6" fmla="*/ 1667 w 10000"/>
                  <a:gd name="connsiteY6" fmla="*/ 0 h 10000"/>
                  <a:gd name="connsiteX0" fmla="*/ 187 w 8520"/>
                  <a:gd name="connsiteY0" fmla="*/ 0 h 10000"/>
                  <a:gd name="connsiteX1" fmla="*/ 8520 w 8520"/>
                  <a:gd name="connsiteY1" fmla="*/ 0 h 10000"/>
                  <a:gd name="connsiteX2" fmla="*/ 6853 w 8520"/>
                  <a:gd name="connsiteY2" fmla="*/ 5000 h 10000"/>
                  <a:gd name="connsiteX3" fmla="*/ 8520 w 8520"/>
                  <a:gd name="connsiteY3" fmla="*/ 10000 h 10000"/>
                  <a:gd name="connsiteX4" fmla="*/ 187 w 8520"/>
                  <a:gd name="connsiteY4" fmla="*/ 10000 h 10000"/>
                  <a:gd name="connsiteX5" fmla="*/ 2057 w 8520"/>
                  <a:gd name="connsiteY5" fmla="*/ 4637 h 10000"/>
                  <a:gd name="connsiteX6" fmla="*/ 187 w 8520"/>
                  <a:gd name="connsiteY6" fmla="*/ 0 h 10000"/>
                  <a:gd name="connsiteX0" fmla="*/ 246 w 10027"/>
                  <a:gd name="connsiteY0" fmla="*/ 0 h 10000"/>
                  <a:gd name="connsiteX1" fmla="*/ 10027 w 10027"/>
                  <a:gd name="connsiteY1" fmla="*/ 0 h 10000"/>
                  <a:gd name="connsiteX2" fmla="*/ 8070 w 10027"/>
                  <a:gd name="connsiteY2" fmla="*/ 5000 h 10000"/>
                  <a:gd name="connsiteX3" fmla="*/ 10027 w 10027"/>
                  <a:gd name="connsiteY3" fmla="*/ 10000 h 10000"/>
                  <a:gd name="connsiteX4" fmla="*/ 246 w 10027"/>
                  <a:gd name="connsiteY4" fmla="*/ 10000 h 10000"/>
                  <a:gd name="connsiteX5" fmla="*/ 1990 w 10027"/>
                  <a:gd name="connsiteY5" fmla="*/ 4879 h 10000"/>
                  <a:gd name="connsiteX6" fmla="*/ 246 w 10027"/>
                  <a:gd name="connsiteY6" fmla="*/ 0 h 10000"/>
                  <a:gd name="connsiteX0" fmla="*/ 246 w 10027"/>
                  <a:gd name="connsiteY0" fmla="*/ 0 h 10000"/>
                  <a:gd name="connsiteX1" fmla="*/ 10027 w 10027"/>
                  <a:gd name="connsiteY1" fmla="*/ 0 h 10000"/>
                  <a:gd name="connsiteX2" fmla="*/ 8070 w 10027"/>
                  <a:gd name="connsiteY2" fmla="*/ 5000 h 10000"/>
                  <a:gd name="connsiteX3" fmla="*/ 10027 w 10027"/>
                  <a:gd name="connsiteY3" fmla="*/ 10000 h 10000"/>
                  <a:gd name="connsiteX4" fmla="*/ 246 w 10027"/>
                  <a:gd name="connsiteY4" fmla="*/ 10000 h 10000"/>
                  <a:gd name="connsiteX5" fmla="*/ 1990 w 10027"/>
                  <a:gd name="connsiteY5" fmla="*/ 4879 h 10000"/>
                  <a:gd name="connsiteX6" fmla="*/ 246 w 10027"/>
                  <a:gd name="connsiteY6" fmla="*/ 0 h 10000"/>
                  <a:gd name="connsiteX0" fmla="*/ 0 w 9781"/>
                  <a:gd name="connsiteY0" fmla="*/ 0 h 10000"/>
                  <a:gd name="connsiteX1" fmla="*/ 9781 w 9781"/>
                  <a:gd name="connsiteY1" fmla="*/ 0 h 10000"/>
                  <a:gd name="connsiteX2" fmla="*/ 7824 w 9781"/>
                  <a:gd name="connsiteY2" fmla="*/ 5000 h 10000"/>
                  <a:gd name="connsiteX3" fmla="*/ 9781 w 9781"/>
                  <a:gd name="connsiteY3" fmla="*/ 10000 h 10000"/>
                  <a:gd name="connsiteX4" fmla="*/ 0 w 9781"/>
                  <a:gd name="connsiteY4" fmla="*/ 10000 h 10000"/>
                  <a:gd name="connsiteX5" fmla="*/ 1744 w 9781"/>
                  <a:gd name="connsiteY5" fmla="*/ 4879 h 10000"/>
                  <a:gd name="connsiteX6" fmla="*/ 0 w 9781"/>
                  <a:gd name="connsiteY6" fmla="*/ 0 h 10000"/>
                  <a:gd name="connsiteX0" fmla="*/ 0 w 10000"/>
                  <a:gd name="connsiteY0" fmla="*/ 0 h 10000"/>
                  <a:gd name="connsiteX1" fmla="*/ 10000 w 10000"/>
                  <a:gd name="connsiteY1" fmla="*/ 0 h 10000"/>
                  <a:gd name="connsiteX2" fmla="*/ 7999 w 10000"/>
                  <a:gd name="connsiteY2" fmla="*/ 5000 h 10000"/>
                  <a:gd name="connsiteX3" fmla="*/ 10000 w 10000"/>
                  <a:gd name="connsiteY3" fmla="*/ 10000 h 10000"/>
                  <a:gd name="connsiteX4" fmla="*/ 0 w 10000"/>
                  <a:gd name="connsiteY4" fmla="*/ 10000 h 10000"/>
                  <a:gd name="connsiteX5" fmla="*/ 1783 w 10000"/>
                  <a:gd name="connsiteY5" fmla="*/ 4879 h 10000"/>
                  <a:gd name="connsiteX6" fmla="*/ 0 w 10000"/>
                  <a:gd name="connsiteY6" fmla="*/ 0 h 10000"/>
                  <a:gd name="connsiteX0" fmla="*/ 0 w 10000"/>
                  <a:gd name="connsiteY0" fmla="*/ 0 h 10000"/>
                  <a:gd name="connsiteX1" fmla="*/ 10000 w 10000"/>
                  <a:gd name="connsiteY1" fmla="*/ 0 h 10000"/>
                  <a:gd name="connsiteX2" fmla="*/ 7999 w 10000"/>
                  <a:gd name="connsiteY2" fmla="*/ 5000 h 10000"/>
                  <a:gd name="connsiteX3" fmla="*/ 10000 w 10000"/>
                  <a:gd name="connsiteY3" fmla="*/ 10000 h 10000"/>
                  <a:gd name="connsiteX4" fmla="*/ 0 w 10000"/>
                  <a:gd name="connsiteY4" fmla="*/ 10000 h 10000"/>
                  <a:gd name="connsiteX5" fmla="*/ 2060 w 10000"/>
                  <a:gd name="connsiteY5" fmla="*/ 4758 h 10000"/>
                  <a:gd name="connsiteX6" fmla="*/ 0 w 10000"/>
                  <a:gd name="connsiteY6" fmla="*/ 0 h 10000"/>
                  <a:gd name="connsiteX0" fmla="*/ 0 w 10000"/>
                  <a:gd name="connsiteY0" fmla="*/ 0 h 10000"/>
                  <a:gd name="connsiteX1" fmla="*/ 10000 w 10000"/>
                  <a:gd name="connsiteY1" fmla="*/ 0 h 10000"/>
                  <a:gd name="connsiteX2" fmla="*/ 7999 w 10000"/>
                  <a:gd name="connsiteY2" fmla="*/ 5000 h 10000"/>
                  <a:gd name="connsiteX3" fmla="*/ 10000 w 10000"/>
                  <a:gd name="connsiteY3" fmla="*/ 10000 h 10000"/>
                  <a:gd name="connsiteX4" fmla="*/ 0 w 10000"/>
                  <a:gd name="connsiteY4" fmla="*/ 10000 h 10000"/>
                  <a:gd name="connsiteX5" fmla="*/ 2929 w 10000"/>
                  <a:gd name="connsiteY5" fmla="*/ 5193 h 10000"/>
                  <a:gd name="connsiteX6" fmla="*/ 0 w 10000"/>
                  <a:gd name="connsiteY6" fmla="*/ 0 h 10000"/>
                  <a:gd name="connsiteX0" fmla="*/ 0 w 10000"/>
                  <a:gd name="connsiteY0" fmla="*/ 0 h 10000"/>
                  <a:gd name="connsiteX1" fmla="*/ 10000 w 10000"/>
                  <a:gd name="connsiteY1" fmla="*/ 0 h 10000"/>
                  <a:gd name="connsiteX2" fmla="*/ 7130 w 10000"/>
                  <a:gd name="connsiteY2" fmla="*/ 5000 h 10000"/>
                  <a:gd name="connsiteX3" fmla="*/ 10000 w 10000"/>
                  <a:gd name="connsiteY3" fmla="*/ 10000 h 10000"/>
                  <a:gd name="connsiteX4" fmla="*/ 0 w 10000"/>
                  <a:gd name="connsiteY4" fmla="*/ 10000 h 10000"/>
                  <a:gd name="connsiteX5" fmla="*/ 2929 w 10000"/>
                  <a:gd name="connsiteY5" fmla="*/ 5193 h 10000"/>
                  <a:gd name="connsiteX6" fmla="*/ 0 w 10000"/>
                  <a:gd name="connsiteY6" fmla="*/ 0 h 10000"/>
                  <a:gd name="connsiteX0" fmla="*/ 0 w 10000"/>
                  <a:gd name="connsiteY0" fmla="*/ 0 h 10000"/>
                  <a:gd name="connsiteX1" fmla="*/ 10000 w 10000"/>
                  <a:gd name="connsiteY1" fmla="*/ 0 h 10000"/>
                  <a:gd name="connsiteX2" fmla="*/ 7130 w 10000"/>
                  <a:gd name="connsiteY2" fmla="*/ 5000 h 10000"/>
                  <a:gd name="connsiteX3" fmla="*/ 10000 w 10000"/>
                  <a:gd name="connsiteY3" fmla="*/ 10000 h 10000"/>
                  <a:gd name="connsiteX4" fmla="*/ 0 w 10000"/>
                  <a:gd name="connsiteY4" fmla="*/ 10000 h 10000"/>
                  <a:gd name="connsiteX5" fmla="*/ 2929 w 10000"/>
                  <a:gd name="connsiteY5" fmla="*/ 5193 h 10000"/>
                  <a:gd name="connsiteX6" fmla="*/ 0 w 10000"/>
                  <a:gd name="connsiteY6" fmla="*/ 0 h 10000"/>
                  <a:gd name="connsiteX0" fmla="*/ 0 w 10000"/>
                  <a:gd name="connsiteY0" fmla="*/ 0 h 10000"/>
                  <a:gd name="connsiteX1" fmla="*/ 10000 w 10000"/>
                  <a:gd name="connsiteY1" fmla="*/ 0 h 10000"/>
                  <a:gd name="connsiteX2" fmla="*/ 7130 w 10000"/>
                  <a:gd name="connsiteY2" fmla="*/ 5000 h 10000"/>
                  <a:gd name="connsiteX3" fmla="*/ 10000 w 10000"/>
                  <a:gd name="connsiteY3" fmla="*/ 10000 h 10000"/>
                  <a:gd name="connsiteX4" fmla="*/ 0 w 10000"/>
                  <a:gd name="connsiteY4" fmla="*/ 10000 h 10000"/>
                  <a:gd name="connsiteX5" fmla="*/ 2929 w 10000"/>
                  <a:gd name="connsiteY5" fmla="*/ 5193 h 10000"/>
                  <a:gd name="connsiteX6" fmla="*/ 0 w 10000"/>
                  <a:gd name="connsiteY6" fmla="*/ 0 h 10000"/>
                  <a:gd name="connsiteX0" fmla="*/ 0 w 10000"/>
                  <a:gd name="connsiteY0" fmla="*/ 0 h 10000"/>
                  <a:gd name="connsiteX1" fmla="*/ 10000 w 10000"/>
                  <a:gd name="connsiteY1" fmla="*/ 0 h 10000"/>
                  <a:gd name="connsiteX2" fmla="*/ 7130 w 10000"/>
                  <a:gd name="connsiteY2" fmla="*/ 5000 h 10000"/>
                  <a:gd name="connsiteX3" fmla="*/ 10000 w 10000"/>
                  <a:gd name="connsiteY3" fmla="*/ 10000 h 10000"/>
                  <a:gd name="connsiteX4" fmla="*/ 0 w 10000"/>
                  <a:gd name="connsiteY4" fmla="*/ 10000 h 10000"/>
                  <a:gd name="connsiteX5" fmla="*/ 2929 w 10000"/>
                  <a:gd name="connsiteY5" fmla="*/ 4995 h 10000"/>
                  <a:gd name="connsiteX6" fmla="*/ 0 w 10000"/>
                  <a:gd name="connsiteY6" fmla="*/ 0 h 10000"/>
                  <a:gd name="connsiteX0" fmla="*/ 0 w 10000"/>
                  <a:gd name="connsiteY0" fmla="*/ 0 h 10000"/>
                  <a:gd name="connsiteX1" fmla="*/ 10000 w 10000"/>
                  <a:gd name="connsiteY1" fmla="*/ 0 h 10000"/>
                  <a:gd name="connsiteX2" fmla="*/ 7130 w 10000"/>
                  <a:gd name="connsiteY2" fmla="*/ 5000 h 10000"/>
                  <a:gd name="connsiteX3" fmla="*/ 10000 w 10000"/>
                  <a:gd name="connsiteY3" fmla="*/ 10000 h 10000"/>
                  <a:gd name="connsiteX4" fmla="*/ 0 w 10000"/>
                  <a:gd name="connsiteY4" fmla="*/ 10000 h 10000"/>
                  <a:gd name="connsiteX5" fmla="*/ 2929 w 10000"/>
                  <a:gd name="connsiteY5" fmla="*/ 4995 h 10000"/>
                  <a:gd name="connsiteX6" fmla="*/ 0 w 10000"/>
                  <a:gd name="connsiteY6" fmla="*/ 0 h 10000"/>
                  <a:gd name="connsiteX0" fmla="*/ 0 w 10000"/>
                  <a:gd name="connsiteY0" fmla="*/ 0 h 10000"/>
                  <a:gd name="connsiteX1" fmla="*/ 10000 w 10000"/>
                  <a:gd name="connsiteY1" fmla="*/ 0 h 10000"/>
                  <a:gd name="connsiteX2" fmla="*/ 7130 w 10000"/>
                  <a:gd name="connsiteY2" fmla="*/ 5000 h 10000"/>
                  <a:gd name="connsiteX3" fmla="*/ 10000 w 10000"/>
                  <a:gd name="connsiteY3" fmla="*/ 10000 h 10000"/>
                  <a:gd name="connsiteX4" fmla="*/ 0 w 10000"/>
                  <a:gd name="connsiteY4" fmla="*/ 10000 h 10000"/>
                  <a:gd name="connsiteX5" fmla="*/ 2929 w 10000"/>
                  <a:gd name="connsiteY5" fmla="*/ 4995 h 10000"/>
                  <a:gd name="connsiteX6" fmla="*/ 0 w 10000"/>
                  <a:gd name="connsiteY6" fmla="*/ 0 h 10000"/>
                  <a:gd name="connsiteX0" fmla="*/ 0 w 10000"/>
                  <a:gd name="connsiteY0" fmla="*/ 0 h 10000"/>
                  <a:gd name="connsiteX1" fmla="*/ 10000 w 10000"/>
                  <a:gd name="connsiteY1" fmla="*/ 0 h 10000"/>
                  <a:gd name="connsiteX2" fmla="*/ 7130 w 10000"/>
                  <a:gd name="connsiteY2" fmla="*/ 5000 h 10000"/>
                  <a:gd name="connsiteX3" fmla="*/ 10000 w 10000"/>
                  <a:gd name="connsiteY3" fmla="*/ 10000 h 10000"/>
                  <a:gd name="connsiteX4" fmla="*/ 0 w 10000"/>
                  <a:gd name="connsiteY4" fmla="*/ 10000 h 10000"/>
                  <a:gd name="connsiteX5" fmla="*/ 2929 w 10000"/>
                  <a:gd name="connsiteY5" fmla="*/ 4995 h 10000"/>
                  <a:gd name="connsiteX6" fmla="*/ 0 w 10000"/>
                  <a:gd name="connsiteY6" fmla="*/ 0 h 10000"/>
                  <a:gd name="connsiteX0" fmla="*/ 0 w 10000"/>
                  <a:gd name="connsiteY0" fmla="*/ 0 h 10000"/>
                  <a:gd name="connsiteX1" fmla="*/ 10000 w 10000"/>
                  <a:gd name="connsiteY1" fmla="*/ 0 h 10000"/>
                  <a:gd name="connsiteX2" fmla="*/ 7130 w 10000"/>
                  <a:gd name="connsiteY2" fmla="*/ 5000 h 10000"/>
                  <a:gd name="connsiteX3" fmla="*/ 10000 w 10000"/>
                  <a:gd name="connsiteY3" fmla="*/ 10000 h 10000"/>
                  <a:gd name="connsiteX4" fmla="*/ 0 w 10000"/>
                  <a:gd name="connsiteY4" fmla="*/ 10000 h 10000"/>
                  <a:gd name="connsiteX5" fmla="*/ 2929 w 10000"/>
                  <a:gd name="connsiteY5" fmla="*/ 4995 h 10000"/>
                  <a:gd name="connsiteX6" fmla="*/ 0 w 10000"/>
                  <a:gd name="connsiteY6"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10000">
                    <a:moveTo>
                      <a:pt x="0" y="0"/>
                    </a:moveTo>
                    <a:lnTo>
                      <a:pt x="10000" y="0"/>
                    </a:lnTo>
                    <a:cubicBezTo>
                      <a:pt x="8581" y="1231"/>
                      <a:pt x="7130" y="2239"/>
                      <a:pt x="7130" y="5000"/>
                    </a:cubicBezTo>
                    <a:cubicBezTo>
                      <a:pt x="7130" y="7761"/>
                      <a:pt x="8425" y="8769"/>
                      <a:pt x="10000" y="10000"/>
                    </a:cubicBezTo>
                    <a:lnTo>
                      <a:pt x="0" y="10000"/>
                    </a:lnTo>
                    <a:cubicBezTo>
                      <a:pt x="1602" y="8601"/>
                      <a:pt x="2929" y="7271"/>
                      <a:pt x="2929" y="4995"/>
                    </a:cubicBezTo>
                    <a:cubicBezTo>
                      <a:pt x="2929" y="2719"/>
                      <a:pt x="1543" y="1601"/>
                      <a:pt x="0" y="0"/>
                    </a:cubicBezTo>
                    <a:close/>
                  </a:path>
                </a:pathLst>
              </a:custGeom>
              <a:solidFill>
                <a:srgbClr val="4BACC6">
                  <a:lumMod val="60000"/>
                  <a:lumOff val="40000"/>
                </a:srgbClr>
              </a:solidFill>
              <a:ln w="9525">
                <a:solidFill>
                  <a:sysClr val="windowText" lastClr="000000"/>
                </a:solidFill>
                <a:miter lim="800000"/>
                <a:headEnd/>
                <a:tailEnd/>
              </a:ln>
            </p:spPr>
            <p:txBody>
              <a:bodyPr wrap="none" lIns="121789" tIns="60894" rIns="121789" bIns="60894" anchor="ct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grpSp>
            <p:nvGrpSpPr>
              <p:cNvPr id="1094" name="Group 1093">
                <a:extLst>
                  <a:ext uri="{FF2B5EF4-FFF2-40B4-BE49-F238E27FC236}">
                    <a16:creationId xmlns:a16="http://schemas.microsoft.com/office/drawing/2014/main" id="{BE15BF59-D435-41B9-BDAC-A1CD6E13EA00}"/>
                  </a:ext>
                </a:extLst>
              </p:cNvPr>
              <p:cNvGrpSpPr/>
              <p:nvPr/>
            </p:nvGrpSpPr>
            <p:grpSpPr>
              <a:xfrm>
                <a:off x="5788379" y="3710774"/>
                <a:ext cx="2693424" cy="308008"/>
                <a:chOff x="6478488" y="3327625"/>
                <a:chExt cx="2401365" cy="360831"/>
              </a:xfrm>
              <a:solidFill>
                <a:sysClr val="window" lastClr="FFFFFF">
                  <a:lumMod val="75000"/>
                </a:sysClr>
              </a:solidFill>
            </p:grpSpPr>
            <p:sp>
              <p:nvSpPr>
                <p:cNvPr id="1222" name="Trapezoid 1221">
                  <a:extLst>
                    <a:ext uri="{FF2B5EF4-FFF2-40B4-BE49-F238E27FC236}">
                      <a16:creationId xmlns:a16="http://schemas.microsoft.com/office/drawing/2014/main" id="{887D0EC9-E4D4-40E7-B107-1B006F551B7C}"/>
                    </a:ext>
                  </a:extLst>
                </p:cNvPr>
                <p:cNvSpPr/>
                <p:nvPr/>
              </p:nvSpPr>
              <p:spPr bwMode="auto">
                <a:xfrm rot="10800000">
                  <a:off x="6478488" y="3327640"/>
                  <a:ext cx="259421" cy="360815"/>
                </a:xfrm>
                <a:prstGeom prst="trapezoid">
                  <a:avLst/>
                </a:prstGeom>
                <a:grpFill/>
                <a:ln w="9525">
                  <a:solidFill>
                    <a:sysClr val="windowText" lastClr="000000"/>
                  </a:solidFill>
                  <a:miter lim="800000"/>
                  <a:headEnd/>
                  <a:tailEnd/>
                </a:ln>
              </p:spPr>
              <p:txBody>
                <a:bodyPr lIns="121789" tIns="60894" rIns="121789" bIns="60894">
                  <a:spAutoFit/>
                </a:bodyPr>
                <a:lstStyle/>
                <a:p>
                  <a:pPr marL="0" marR="0" lvl="0" indent="0" defTabSz="1217613" eaLnBrk="1" fontAlgn="auto" latinLnBrk="0" hangingPunct="1">
                    <a:lnSpc>
                      <a:spcPct val="100000"/>
                    </a:lnSpc>
                    <a:spcBef>
                      <a:spcPts val="0"/>
                    </a:spcBef>
                    <a:spcAft>
                      <a:spcPts val="0"/>
                    </a:spcAft>
                    <a:buClrTx/>
                    <a:buSzTx/>
                    <a:buFontTx/>
                    <a:buNone/>
                    <a:tabLst/>
                    <a:defRPr/>
                  </a:pPr>
                  <a:endParaRPr kumimoji="0" lang="en-CA" sz="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cxnSp>
              <p:nvCxnSpPr>
                <p:cNvPr id="1223" name="Straight Connector 306">
                  <a:extLst>
                    <a:ext uri="{FF2B5EF4-FFF2-40B4-BE49-F238E27FC236}">
                      <a16:creationId xmlns:a16="http://schemas.microsoft.com/office/drawing/2014/main" id="{B9ACCA28-D01A-4514-B03D-E4EC97304EBF}"/>
                    </a:ext>
                  </a:extLst>
                </p:cNvPr>
                <p:cNvCxnSpPr>
                  <a:cxnSpLocks noChangeShapeType="1"/>
                </p:cNvCxnSpPr>
                <p:nvPr/>
              </p:nvCxnSpPr>
              <p:spPr bwMode="auto">
                <a:xfrm>
                  <a:off x="6550663" y="3452408"/>
                  <a:ext cx="57740" cy="27812"/>
                </a:xfrm>
                <a:prstGeom prst="line">
                  <a:avLst/>
                </a:prstGeom>
                <a:grpFill/>
                <a:ln w="9525">
                  <a:solidFill>
                    <a:sysClr val="windowText" lastClr="000000"/>
                  </a:solidFill>
                  <a:miter lim="800000"/>
                  <a:headEnd/>
                  <a:tailEnd/>
                </a:ln>
                <a:extLst/>
              </p:spPr>
            </p:cxnSp>
            <p:cxnSp>
              <p:nvCxnSpPr>
                <p:cNvPr id="1224" name="Straight Connector 307">
                  <a:extLst>
                    <a:ext uri="{FF2B5EF4-FFF2-40B4-BE49-F238E27FC236}">
                      <a16:creationId xmlns:a16="http://schemas.microsoft.com/office/drawing/2014/main" id="{ECC12904-2B10-4EBA-B731-43D03C5E165E}"/>
                    </a:ext>
                  </a:extLst>
                </p:cNvPr>
                <p:cNvCxnSpPr>
                  <a:cxnSpLocks noChangeShapeType="1"/>
                </p:cNvCxnSpPr>
                <p:nvPr/>
              </p:nvCxnSpPr>
              <p:spPr bwMode="auto">
                <a:xfrm flipV="1">
                  <a:off x="6608402" y="3452408"/>
                  <a:ext cx="57740" cy="27812"/>
                </a:xfrm>
                <a:prstGeom prst="line">
                  <a:avLst/>
                </a:prstGeom>
                <a:grpFill/>
                <a:ln w="9525">
                  <a:solidFill>
                    <a:sysClr val="windowText" lastClr="000000"/>
                  </a:solidFill>
                  <a:miter lim="800000"/>
                  <a:headEnd/>
                  <a:tailEnd/>
                </a:ln>
                <a:extLst/>
              </p:spPr>
            </p:cxnSp>
            <p:cxnSp>
              <p:nvCxnSpPr>
                <p:cNvPr id="1225" name="Straight Connector 308">
                  <a:extLst>
                    <a:ext uri="{FF2B5EF4-FFF2-40B4-BE49-F238E27FC236}">
                      <a16:creationId xmlns:a16="http://schemas.microsoft.com/office/drawing/2014/main" id="{81B961C5-508D-488F-A3B8-78C8E57B4DD2}"/>
                    </a:ext>
                  </a:extLst>
                </p:cNvPr>
                <p:cNvCxnSpPr>
                  <a:cxnSpLocks noChangeShapeType="1"/>
                </p:cNvCxnSpPr>
                <p:nvPr/>
              </p:nvCxnSpPr>
              <p:spPr bwMode="auto">
                <a:xfrm>
                  <a:off x="6550663" y="3535846"/>
                  <a:ext cx="57740" cy="27812"/>
                </a:xfrm>
                <a:prstGeom prst="line">
                  <a:avLst/>
                </a:prstGeom>
                <a:grpFill/>
                <a:ln w="9525">
                  <a:solidFill>
                    <a:sysClr val="windowText" lastClr="000000"/>
                  </a:solidFill>
                  <a:miter lim="800000"/>
                  <a:headEnd/>
                  <a:tailEnd/>
                </a:ln>
                <a:extLst/>
              </p:spPr>
            </p:cxnSp>
            <p:cxnSp>
              <p:nvCxnSpPr>
                <p:cNvPr id="1226" name="Straight Connector 309">
                  <a:extLst>
                    <a:ext uri="{FF2B5EF4-FFF2-40B4-BE49-F238E27FC236}">
                      <a16:creationId xmlns:a16="http://schemas.microsoft.com/office/drawing/2014/main" id="{24C19DCC-AEF0-4527-914E-2F0AF97DDF9F}"/>
                    </a:ext>
                  </a:extLst>
                </p:cNvPr>
                <p:cNvCxnSpPr>
                  <a:cxnSpLocks noChangeShapeType="1"/>
                </p:cNvCxnSpPr>
                <p:nvPr/>
              </p:nvCxnSpPr>
              <p:spPr bwMode="auto">
                <a:xfrm flipV="1">
                  <a:off x="6608402" y="3535846"/>
                  <a:ext cx="57740" cy="27812"/>
                </a:xfrm>
                <a:prstGeom prst="line">
                  <a:avLst/>
                </a:prstGeom>
                <a:grpFill/>
                <a:ln w="9525">
                  <a:solidFill>
                    <a:sysClr val="windowText" lastClr="000000"/>
                  </a:solidFill>
                  <a:miter lim="800000"/>
                  <a:headEnd/>
                  <a:tailEnd/>
                </a:ln>
                <a:extLst/>
              </p:spPr>
            </p:cxnSp>
            <p:sp>
              <p:nvSpPr>
                <p:cNvPr id="1227" name="Trapezoid 1226">
                  <a:extLst>
                    <a:ext uri="{FF2B5EF4-FFF2-40B4-BE49-F238E27FC236}">
                      <a16:creationId xmlns:a16="http://schemas.microsoft.com/office/drawing/2014/main" id="{B842DA06-5A12-4802-93E2-B797828B1BA4}"/>
                    </a:ext>
                  </a:extLst>
                </p:cNvPr>
                <p:cNvSpPr/>
                <p:nvPr/>
              </p:nvSpPr>
              <p:spPr bwMode="auto">
                <a:xfrm rot="10800000">
                  <a:off x="6789563" y="3327641"/>
                  <a:ext cx="260569" cy="360815"/>
                </a:xfrm>
                <a:prstGeom prst="trapezoid">
                  <a:avLst/>
                </a:prstGeom>
                <a:grpFill/>
                <a:ln w="9525">
                  <a:solidFill>
                    <a:sysClr val="windowText" lastClr="000000"/>
                  </a:solidFill>
                  <a:miter lim="800000"/>
                  <a:headEnd/>
                  <a:tailEnd/>
                </a:ln>
              </p:spPr>
              <p:txBody>
                <a:bodyPr lIns="121789" tIns="60894" rIns="121789" bIns="60894">
                  <a:spAutoFit/>
                </a:bodyPr>
                <a:lstStyle/>
                <a:p>
                  <a:pPr marL="0" marR="0" lvl="0" indent="0" defTabSz="1217613" eaLnBrk="1" fontAlgn="auto" latinLnBrk="0" hangingPunct="1">
                    <a:lnSpc>
                      <a:spcPct val="100000"/>
                    </a:lnSpc>
                    <a:spcBef>
                      <a:spcPts val="0"/>
                    </a:spcBef>
                    <a:spcAft>
                      <a:spcPts val="0"/>
                    </a:spcAft>
                    <a:buClrTx/>
                    <a:buSzTx/>
                    <a:buFontTx/>
                    <a:buNone/>
                    <a:tabLst/>
                    <a:defRPr/>
                  </a:pPr>
                  <a:endParaRPr kumimoji="0" lang="en-CA" sz="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cxnSp>
              <p:nvCxnSpPr>
                <p:cNvPr id="1228" name="Straight Connector 306">
                  <a:extLst>
                    <a:ext uri="{FF2B5EF4-FFF2-40B4-BE49-F238E27FC236}">
                      <a16:creationId xmlns:a16="http://schemas.microsoft.com/office/drawing/2014/main" id="{824F6B02-BEB5-4541-A3DC-623A7B2744F0}"/>
                    </a:ext>
                  </a:extLst>
                </p:cNvPr>
                <p:cNvCxnSpPr>
                  <a:cxnSpLocks noChangeShapeType="1"/>
                </p:cNvCxnSpPr>
                <p:nvPr/>
              </p:nvCxnSpPr>
              <p:spPr bwMode="auto">
                <a:xfrm>
                  <a:off x="6862128" y="3452408"/>
                  <a:ext cx="57740" cy="27812"/>
                </a:xfrm>
                <a:prstGeom prst="line">
                  <a:avLst/>
                </a:prstGeom>
                <a:grpFill/>
                <a:ln w="9525">
                  <a:solidFill>
                    <a:sysClr val="windowText" lastClr="000000"/>
                  </a:solidFill>
                  <a:miter lim="800000"/>
                  <a:headEnd/>
                  <a:tailEnd/>
                </a:ln>
                <a:extLst/>
              </p:spPr>
            </p:cxnSp>
            <p:cxnSp>
              <p:nvCxnSpPr>
                <p:cNvPr id="1229" name="Straight Connector 307">
                  <a:extLst>
                    <a:ext uri="{FF2B5EF4-FFF2-40B4-BE49-F238E27FC236}">
                      <a16:creationId xmlns:a16="http://schemas.microsoft.com/office/drawing/2014/main" id="{BA8B6FA1-666B-4B2D-ACEF-1099346FE5A5}"/>
                    </a:ext>
                  </a:extLst>
                </p:cNvPr>
                <p:cNvCxnSpPr>
                  <a:cxnSpLocks noChangeShapeType="1"/>
                </p:cNvCxnSpPr>
                <p:nvPr/>
              </p:nvCxnSpPr>
              <p:spPr bwMode="auto">
                <a:xfrm flipV="1">
                  <a:off x="6919868" y="3452408"/>
                  <a:ext cx="57740" cy="27812"/>
                </a:xfrm>
                <a:prstGeom prst="line">
                  <a:avLst/>
                </a:prstGeom>
                <a:grpFill/>
                <a:ln w="9525">
                  <a:solidFill>
                    <a:sysClr val="windowText" lastClr="000000"/>
                  </a:solidFill>
                  <a:miter lim="800000"/>
                  <a:headEnd/>
                  <a:tailEnd/>
                </a:ln>
                <a:extLst/>
              </p:spPr>
            </p:cxnSp>
            <p:cxnSp>
              <p:nvCxnSpPr>
                <p:cNvPr id="1230" name="Straight Connector 308">
                  <a:extLst>
                    <a:ext uri="{FF2B5EF4-FFF2-40B4-BE49-F238E27FC236}">
                      <a16:creationId xmlns:a16="http://schemas.microsoft.com/office/drawing/2014/main" id="{A4542B32-1673-42C7-B127-234D5A4B502F}"/>
                    </a:ext>
                  </a:extLst>
                </p:cNvPr>
                <p:cNvCxnSpPr>
                  <a:cxnSpLocks noChangeShapeType="1"/>
                </p:cNvCxnSpPr>
                <p:nvPr/>
              </p:nvCxnSpPr>
              <p:spPr bwMode="auto">
                <a:xfrm>
                  <a:off x="6862128" y="3535846"/>
                  <a:ext cx="57740" cy="27812"/>
                </a:xfrm>
                <a:prstGeom prst="line">
                  <a:avLst/>
                </a:prstGeom>
                <a:grpFill/>
                <a:ln w="9525">
                  <a:solidFill>
                    <a:sysClr val="windowText" lastClr="000000"/>
                  </a:solidFill>
                  <a:miter lim="800000"/>
                  <a:headEnd/>
                  <a:tailEnd/>
                </a:ln>
                <a:extLst/>
              </p:spPr>
            </p:cxnSp>
            <p:cxnSp>
              <p:nvCxnSpPr>
                <p:cNvPr id="1231" name="Straight Connector 309">
                  <a:extLst>
                    <a:ext uri="{FF2B5EF4-FFF2-40B4-BE49-F238E27FC236}">
                      <a16:creationId xmlns:a16="http://schemas.microsoft.com/office/drawing/2014/main" id="{C13A2570-6CF5-437D-8181-BD7CA7094EFE}"/>
                    </a:ext>
                  </a:extLst>
                </p:cNvPr>
                <p:cNvCxnSpPr>
                  <a:cxnSpLocks noChangeShapeType="1"/>
                </p:cNvCxnSpPr>
                <p:nvPr/>
              </p:nvCxnSpPr>
              <p:spPr bwMode="auto">
                <a:xfrm flipV="1">
                  <a:off x="6919868" y="3535846"/>
                  <a:ext cx="57740" cy="27812"/>
                </a:xfrm>
                <a:prstGeom prst="line">
                  <a:avLst/>
                </a:prstGeom>
                <a:grpFill/>
                <a:ln w="9525">
                  <a:solidFill>
                    <a:sysClr val="windowText" lastClr="000000"/>
                  </a:solidFill>
                  <a:miter lim="800000"/>
                  <a:headEnd/>
                  <a:tailEnd/>
                </a:ln>
                <a:extLst/>
              </p:spPr>
            </p:cxnSp>
            <p:sp>
              <p:nvSpPr>
                <p:cNvPr id="1232" name="Trapezoid 1231">
                  <a:extLst>
                    <a:ext uri="{FF2B5EF4-FFF2-40B4-BE49-F238E27FC236}">
                      <a16:creationId xmlns:a16="http://schemas.microsoft.com/office/drawing/2014/main" id="{B329539A-B5C1-4FB6-B60A-3A59FEA2FFB4}"/>
                    </a:ext>
                  </a:extLst>
                </p:cNvPr>
                <p:cNvSpPr/>
                <p:nvPr/>
              </p:nvSpPr>
              <p:spPr bwMode="auto">
                <a:xfrm rot="10800000">
                  <a:off x="7097195" y="3327641"/>
                  <a:ext cx="260569" cy="360815"/>
                </a:xfrm>
                <a:prstGeom prst="trapezoid">
                  <a:avLst/>
                </a:prstGeom>
                <a:grpFill/>
                <a:ln w="9525">
                  <a:solidFill>
                    <a:sysClr val="windowText" lastClr="000000"/>
                  </a:solidFill>
                  <a:miter lim="800000"/>
                  <a:headEnd/>
                  <a:tailEnd/>
                </a:ln>
              </p:spPr>
              <p:txBody>
                <a:bodyPr lIns="121789" tIns="60894" rIns="121789" bIns="60894">
                  <a:spAutoFit/>
                </a:bodyPr>
                <a:lstStyle/>
                <a:p>
                  <a:pPr marL="0" marR="0" lvl="0" indent="0" defTabSz="1217613" eaLnBrk="1" fontAlgn="auto" latinLnBrk="0" hangingPunct="1">
                    <a:lnSpc>
                      <a:spcPct val="100000"/>
                    </a:lnSpc>
                    <a:spcBef>
                      <a:spcPts val="0"/>
                    </a:spcBef>
                    <a:spcAft>
                      <a:spcPts val="0"/>
                    </a:spcAft>
                    <a:buClrTx/>
                    <a:buSzTx/>
                    <a:buFontTx/>
                    <a:buNone/>
                    <a:tabLst/>
                    <a:defRPr/>
                  </a:pPr>
                  <a:endParaRPr kumimoji="0" lang="en-CA" sz="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cxnSp>
              <p:nvCxnSpPr>
                <p:cNvPr id="1233" name="Straight Connector 306">
                  <a:extLst>
                    <a:ext uri="{FF2B5EF4-FFF2-40B4-BE49-F238E27FC236}">
                      <a16:creationId xmlns:a16="http://schemas.microsoft.com/office/drawing/2014/main" id="{56DDC9C3-5D1E-4547-99B0-2B86825F2184}"/>
                    </a:ext>
                  </a:extLst>
                </p:cNvPr>
                <p:cNvCxnSpPr>
                  <a:cxnSpLocks noChangeShapeType="1"/>
                </p:cNvCxnSpPr>
                <p:nvPr/>
              </p:nvCxnSpPr>
              <p:spPr bwMode="auto">
                <a:xfrm>
                  <a:off x="7169621" y="3452408"/>
                  <a:ext cx="57740" cy="27812"/>
                </a:xfrm>
                <a:prstGeom prst="line">
                  <a:avLst/>
                </a:prstGeom>
                <a:grpFill/>
                <a:ln w="9525">
                  <a:solidFill>
                    <a:sysClr val="windowText" lastClr="000000"/>
                  </a:solidFill>
                  <a:miter lim="800000"/>
                  <a:headEnd/>
                  <a:tailEnd/>
                </a:ln>
                <a:extLst/>
              </p:spPr>
            </p:cxnSp>
            <p:cxnSp>
              <p:nvCxnSpPr>
                <p:cNvPr id="1234" name="Straight Connector 307">
                  <a:extLst>
                    <a:ext uri="{FF2B5EF4-FFF2-40B4-BE49-F238E27FC236}">
                      <a16:creationId xmlns:a16="http://schemas.microsoft.com/office/drawing/2014/main" id="{AE8C44CB-6FB6-454E-B060-4DD6A851B10D}"/>
                    </a:ext>
                  </a:extLst>
                </p:cNvPr>
                <p:cNvCxnSpPr>
                  <a:cxnSpLocks noChangeShapeType="1"/>
                </p:cNvCxnSpPr>
                <p:nvPr/>
              </p:nvCxnSpPr>
              <p:spPr bwMode="auto">
                <a:xfrm flipV="1">
                  <a:off x="7227360" y="3452408"/>
                  <a:ext cx="57740" cy="27812"/>
                </a:xfrm>
                <a:prstGeom prst="line">
                  <a:avLst/>
                </a:prstGeom>
                <a:grpFill/>
                <a:ln w="9525">
                  <a:solidFill>
                    <a:sysClr val="windowText" lastClr="000000"/>
                  </a:solidFill>
                  <a:miter lim="800000"/>
                  <a:headEnd/>
                  <a:tailEnd/>
                </a:ln>
                <a:extLst/>
              </p:spPr>
            </p:cxnSp>
            <p:cxnSp>
              <p:nvCxnSpPr>
                <p:cNvPr id="1235" name="Straight Connector 308">
                  <a:extLst>
                    <a:ext uri="{FF2B5EF4-FFF2-40B4-BE49-F238E27FC236}">
                      <a16:creationId xmlns:a16="http://schemas.microsoft.com/office/drawing/2014/main" id="{C347C648-9A87-4641-8480-064966C069D6}"/>
                    </a:ext>
                  </a:extLst>
                </p:cNvPr>
                <p:cNvCxnSpPr>
                  <a:cxnSpLocks noChangeShapeType="1"/>
                </p:cNvCxnSpPr>
                <p:nvPr/>
              </p:nvCxnSpPr>
              <p:spPr bwMode="auto">
                <a:xfrm>
                  <a:off x="7169621" y="3535846"/>
                  <a:ext cx="57740" cy="27812"/>
                </a:xfrm>
                <a:prstGeom prst="line">
                  <a:avLst/>
                </a:prstGeom>
                <a:grpFill/>
                <a:ln w="9525">
                  <a:solidFill>
                    <a:sysClr val="windowText" lastClr="000000"/>
                  </a:solidFill>
                  <a:miter lim="800000"/>
                  <a:headEnd/>
                  <a:tailEnd/>
                </a:ln>
                <a:extLst/>
              </p:spPr>
            </p:cxnSp>
            <p:cxnSp>
              <p:nvCxnSpPr>
                <p:cNvPr id="1236" name="Straight Connector 309">
                  <a:extLst>
                    <a:ext uri="{FF2B5EF4-FFF2-40B4-BE49-F238E27FC236}">
                      <a16:creationId xmlns:a16="http://schemas.microsoft.com/office/drawing/2014/main" id="{6DFB07D7-6BA7-4EFB-8BCD-061654F69040}"/>
                    </a:ext>
                  </a:extLst>
                </p:cNvPr>
                <p:cNvCxnSpPr>
                  <a:cxnSpLocks noChangeShapeType="1"/>
                </p:cNvCxnSpPr>
                <p:nvPr/>
              </p:nvCxnSpPr>
              <p:spPr bwMode="auto">
                <a:xfrm flipV="1">
                  <a:off x="7227360" y="3535846"/>
                  <a:ext cx="57740" cy="27812"/>
                </a:xfrm>
                <a:prstGeom prst="line">
                  <a:avLst/>
                </a:prstGeom>
                <a:grpFill/>
                <a:ln w="9525">
                  <a:solidFill>
                    <a:sysClr val="windowText" lastClr="000000"/>
                  </a:solidFill>
                  <a:miter lim="800000"/>
                  <a:headEnd/>
                  <a:tailEnd/>
                </a:ln>
                <a:extLst/>
              </p:spPr>
            </p:cxnSp>
            <p:sp>
              <p:nvSpPr>
                <p:cNvPr id="1237" name="Trapezoid 1236">
                  <a:extLst>
                    <a:ext uri="{FF2B5EF4-FFF2-40B4-BE49-F238E27FC236}">
                      <a16:creationId xmlns:a16="http://schemas.microsoft.com/office/drawing/2014/main" id="{A9017421-3D45-4D5B-9D71-6F5259EF791A}"/>
                    </a:ext>
                  </a:extLst>
                </p:cNvPr>
                <p:cNvSpPr/>
                <p:nvPr/>
              </p:nvSpPr>
              <p:spPr bwMode="auto">
                <a:xfrm rot="10800000">
                  <a:off x="7396792" y="3327641"/>
                  <a:ext cx="259421" cy="360815"/>
                </a:xfrm>
                <a:prstGeom prst="trapezoid">
                  <a:avLst/>
                </a:prstGeom>
                <a:grpFill/>
                <a:ln w="9525">
                  <a:solidFill>
                    <a:sysClr val="windowText" lastClr="000000"/>
                  </a:solidFill>
                  <a:miter lim="800000"/>
                  <a:headEnd/>
                  <a:tailEnd/>
                </a:ln>
              </p:spPr>
              <p:txBody>
                <a:bodyPr lIns="121789" tIns="60894" rIns="121789" bIns="60894">
                  <a:spAutoFit/>
                </a:bodyPr>
                <a:lstStyle/>
                <a:p>
                  <a:pPr marL="0" marR="0" lvl="0" indent="0" defTabSz="1217613" eaLnBrk="1" fontAlgn="auto" latinLnBrk="0" hangingPunct="1">
                    <a:lnSpc>
                      <a:spcPct val="100000"/>
                    </a:lnSpc>
                    <a:spcBef>
                      <a:spcPts val="0"/>
                    </a:spcBef>
                    <a:spcAft>
                      <a:spcPts val="0"/>
                    </a:spcAft>
                    <a:buClrTx/>
                    <a:buSzTx/>
                    <a:buFontTx/>
                    <a:buNone/>
                    <a:tabLst/>
                    <a:defRPr/>
                  </a:pPr>
                  <a:endParaRPr kumimoji="0" lang="en-CA" sz="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cxnSp>
              <p:nvCxnSpPr>
                <p:cNvPr id="1238" name="Straight Connector 306">
                  <a:extLst>
                    <a:ext uri="{FF2B5EF4-FFF2-40B4-BE49-F238E27FC236}">
                      <a16:creationId xmlns:a16="http://schemas.microsoft.com/office/drawing/2014/main" id="{EFE433D5-2EEB-473D-AAC9-5B36E970C052}"/>
                    </a:ext>
                  </a:extLst>
                </p:cNvPr>
                <p:cNvCxnSpPr>
                  <a:cxnSpLocks noChangeShapeType="1"/>
                </p:cNvCxnSpPr>
                <p:nvPr/>
              </p:nvCxnSpPr>
              <p:spPr bwMode="auto">
                <a:xfrm>
                  <a:off x="7468863" y="3452408"/>
                  <a:ext cx="57740" cy="27812"/>
                </a:xfrm>
                <a:prstGeom prst="line">
                  <a:avLst/>
                </a:prstGeom>
                <a:grpFill/>
                <a:ln w="9525">
                  <a:solidFill>
                    <a:sysClr val="windowText" lastClr="000000"/>
                  </a:solidFill>
                  <a:miter lim="800000"/>
                  <a:headEnd/>
                  <a:tailEnd/>
                </a:ln>
                <a:extLst/>
              </p:spPr>
            </p:cxnSp>
            <p:cxnSp>
              <p:nvCxnSpPr>
                <p:cNvPr id="1239" name="Straight Connector 307">
                  <a:extLst>
                    <a:ext uri="{FF2B5EF4-FFF2-40B4-BE49-F238E27FC236}">
                      <a16:creationId xmlns:a16="http://schemas.microsoft.com/office/drawing/2014/main" id="{6A63ADCE-D3CA-4593-9D1B-4A5EA0BE8F16}"/>
                    </a:ext>
                  </a:extLst>
                </p:cNvPr>
                <p:cNvCxnSpPr>
                  <a:cxnSpLocks noChangeShapeType="1"/>
                </p:cNvCxnSpPr>
                <p:nvPr/>
              </p:nvCxnSpPr>
              <p:spPr bwMode="auto">
                <a:xfrm flipV="1">
                  <a:off x="7526602" y="3452408"/>
                  <a:ext cx="57740" cy="27812"/>
                </a:xfrm>
                <a:prstGeom prst="line">
                  <a:avLst/>
                </a:prstGeom>
                <a:grpFill/>
                <a:ln w="9525">
                  <a:solidFill>
                    <a:sysClr val="windowText" lastClr="000000"/>
                  </a:solidFill>
                  <a:miter lim="800000"/>
                  <a:headEnd/>
                  <a:tailEnd/>
                </a:ln>
                <a:extLst/>
              </p:spPr>
            </p:cxnSp>
            <p:cxnSp>
              <p:nvCxnSpPr>
                <p:cNvPr id="1240" name="Straight Connector 308">
                  <a:extLst>
                    <a:ext uri="{FF2B5EF4-FFF2-40B4-BE49-F238E27FC236}">
                      <a16:creationId xmlns:a16="http://schemas.microsoft.com/office/drawing/2014/main" id="{0131DF0C-C6BD-4679-9244-6053E16BA3A4}"/>
                    </a:ext>
                  </a:extLst>
                </p:cNvPr>
                <p:cNvCxnSpPr>
                  <a:cxnSpLocks noChangeShapeType="1"/>
                </p:cNvCxnSpPr>
                <p:nvPr/>
              </p:nvCxnSpPr>
              <p:spPr bwMode="auto">
                <a:xfrm>
                  <a:off x="7468863" y="3535846"/>
                  <a:ext cx="57740" cy="27812"/>
                </a:xfrm>
                <a:prstGeom prst="line">
                  <a:avLst/>
                </a:prstGeom>
                <a:grpFill/>
                <a:ln w="9525">
                  <a:solidFill>
                    <a:sysClr val="windowText" lastClr="000000"/>
                  </a:solidFill>
                  <a:miter lim="800000"/>
                  <a:headEnd/>
                  <a:tailEnd/>
                </a:ln>
                <a:extLst/>
              </p:spPr>
            </p:cxnSp>
            <p:cxnSp>
              <p:nvCxnSpPr>
                <p:cNvPr id="1241" name="Straight Connector 309">
                  <a:extLst>
                    <a:ext uri="{FF2B5EF4-FFF2-40B4-BE49-F238E27FC236}">
                      <a16:creationId xmlns:a16="http://schemas.microsoft.com/office/drawing/2014/main" id="{4C4F03A0-2B7E-4C43-B00D-C4C0F849C39B}"/>
                    </a:ext>
                  </a:extLst>
                </p:cNvPr>
                <p:cNvCxnSpPr>
                  <a:cxnSpLocks noChangeShapeType="1"/>
                </p:cNvCxnSpPr>
                <p:nvPr/>
              </p:nvCxnSpPr>
              <p:spPr bwMode="auto">
                <a:xfrm flipV="1">
                  <a:off x="7526602" y="3535846"/>
                  <a:ext cx="57740" cy="27812"/>
                </a:xfrm>
                <a:prstGeom prst="line">
                  <a:avLst/>
                </a:prstGeom>
                <a:grpFill/>
                <a:ln w="9525">
                  <a:solidFill>
                    <a:sysClr val="windowText" lastClr="000000"/>
                  </a:solidFill>
                  <a:miter lim="800000"/>
                  <a:headEnd/>
                  <a:tailEnd/>
                </a:ln>
                <a:extLst/>
              </p:spPr>
            </p:cxnSp>
            <p:sp>
              <p:nvSpPr>
                <p:cNvPr id="1242" name="Trapezoid 1241">
                  <a:extLst>
                    <a:ext uri="{FF2B5EF4-FFF2-40B4-BE49-F238E27FC236}">
                      <a16:creationId xmlns:a16="http://schemas.microsoft.com/office/drawing/2014/main" id="{6AC5842E-6BB1-4B2F-AC7E-741901AC23CB}"/>
                    </a:ext>
                  </a:extLst>
                </p:cNvPr>
                <p:cNvSpPr/>
                <p:nvPr/>
              </p:nvSpPr>
              <p:spPr bwMode="auto">
                <a:xfrm rot="10800000">
                  <a:off x="7701826" y="3327625"/>
                  <a:ext cx="259827" cy="360815"/>
                </a:xfrm>
                <a:prstGeom prst="trapezoid">
                  <a:avLst/>
                </a:prstGeom>
                <a:grpFill/>
                <a:ln w="9525">
                  <a:solidFill>
                    <a:sysClr val="windowText" lastClr="000000"/>
                  </a:solidFill>
                  <a:miter lim="800000"/>
                  <a:headEnd/>
                  <a:tailEnd/>
                </a:ln>
              </p:spPr>
              <p:txBody>
                <a:bodyPr lIns="121789" tIns="60894" rIns="121789" bIns="60894">
                  <a:spAutoFit/>
                </a:bodyPr>
                <a:lstStyle/>
                <a:p>
                  <a:pPr marL="0" marR="0" lvl="0" indent="0" defTabSz="1217613" eaLnBrk="1" fontAlgn="auto" latinLnBrk="0" hangingPunct="1">
                    <a:lnSpc>
                      <a:spcPct val="100000"/>
                    </a:lnSpc>
                    <a:spcBef>
                      <a:spcPts val="0"/>
                    </a:spcBef>
                    <a:spcAft>
                      <a:spcPts val="0"/>
                    </a:spcAft>
                    <a:buClrTx/>
                    <a:buSzTx/>
                    <a:buFontTx/>
                    <a:buNone/>
                    <a:tabLst/>
                    <a:defRPr/>
                  </a:pPr>
                  <a:endParaRPr kumimoji="0" lang="en-CA" sz="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cxnSp>
              <p:nvCxnSpPr>
                <p:cNvPr id="1243" name="Straight Connector 306">
                  <a:extLst>
                    <a:ext uri="{FF2B5EF4-FFF2-40B4-BE49-F238E27FC236}">
                      <a16:creationId xmlns:a16="http://schemas.microsoft.com/office/drawing/2014/main" id="{CE608E55-01AA-45C2-9E0F-2A42B54B35CC}"/>
                    </a:ext>
                  </a:extLst>
                </p:cNvPr>
                <p:cNvCxnSpPr>
                  <a:cxnSpLocks noChangeShapeType="1"/>
                </p:cNvCxnSpPr>
                <p:nvPr/>
              </p:nvCxnSpPr>
              <p:spPr bwMode="auto">
                <a:xfrm>
                  <a:off x="7774001" y="3452408"/>
                  <a:ext cx="57740" cy="27812"/>
                </a:xfrm>
                <a:prstGeom prst="line">
                  <a:avLst/>
                </a:prstGeom>
                <a:grpFill/>
                <a:ln w="9525">
                  <a:solidFill>
                    <a:sysClr val="windowText" lastClr="000000"/>
                  </a:solidFill>
                  <a:miter lim="800000"/>
                  <a:headEnd/>
                  <a:tailEnd/>
                </a:ln>
              </p:spPr>
            </p:cxnSp>
            <p:cxnSp>
              <p:nvCxnSpPr>
                <p:cNvPr id="1244" name="Straight Connector 307">
                  <a:extLst>
                    <a:ext uri="{FF2B5EF4-FFF2-40B4-BE49-F238E27FC236}">
                      <a16:creationId xmlns:a16="http://schemas.microsoft.com/office/drawing/2014/main" id="{C348AC9F-1F9B-4AF6-9F52-F04B054CEAF4}"/>
                    </a:ext>
                  </a:extLst>
                </p:cNvPr>
                <p:cNvCxnSpPr>
                  <a:cxnSpLocks noChangeShapeType="1"/>
                </p:cNvCxnSpPr>
                <p:nvPr/>
              </p:nvCxnSpPr>
              <p:spPr bwMode="auto">
                <a:xfrm flipV="1">
                  <a:off x="7831740" y="3452408"/>
                  <a:ext cx="57740" cy="27812"/>
                </a:xfrm>
                <a:prstGeom prst="line">
                  <a:avLst/>
                </a:prstGeom>
                <a:grpFill/>
                <a:ln w="9525">
                  <a:solidFill>
                    <a:sysClr val="windowText" lastClr="000000"/>
                  </a:solidFill>
                  <a:miter lim="800000"/>
                  <a:headEnd/>
                  <a:tailEnd/>
                </a:ln>
              </p:spPr>
            </p:cxnSp>
            <p:cxnSp>
              <p:nvCxnSpPr>
                <p:cNvPr id="1245" name="Straight Connector 308">
                  <a:extLst>
                    <a:ext uri="{FF2B5EF4-FFF2-40B4-BE49-F238E27FC236}">
                      <a16:creationId xmlns:a16="http://schemas.microsoft.com/office/drawing/2014/main" id="{2163C90A-104D-40A3-9DED-C29A80A49230}"/>
                    </a:ext>
                  </a:extLst>
                </p:cNvPr>
                <p:cNvCxnSpPr>
                  <a:cxnSpLocks noChangeShapeType="1"/>
                </p:cNvCxnSpPr>
                <p:nvPr/>
              </p:nvCxnSpPr>
              <p:spPr bwMode="auto">
                <a:xfrm>
                  <a:off x="7774001" y="3535846"/>
                  <a:ext cx="57740" cy="27812"/>
                </a:xfrm>
                <a:prstGeom prst="line">
                  <a:avLst/>
                </a:prstGeom>
                <a:grpFill/>
                <a:ln w="9525">
                  <a:solidFill>
                    <a:sysClr val="windowText" lastClr="000000"/>
                  </a:solidFill>
                  <a:miter lim="800000"/>
                  <a:headEnd/>
                  <a:tailEnd/>
                </a:ln>
              </p:spPr>
            </p:cxnSp>
            <p:cxnSp>
              <p:nvCxnSpPr>
                <p:cNvPr id="1246" name="Straight Connector 309">
                  <a:extLst>
                    <a:ext uri="{FF2B5EF4-FFF2-40B4-BE49-F238E27FC236}">
                      <a16:creationId xmlns:a16="http://schemas.microsoft.com/office/drawing/2014/main" id="{AA5D35DD-B067-483B-9DF7-85C6070B7F94}"/>
                    </a:ext>
                  </a:extLst>
                </p:cNvPr>
                <p:cNvCxnSpPr>
                  <a:cxnSpLocks noChangeShapeType="1"/>
                </p:cNvCxnSpPr>
                <p:nvPr/>
              </p:nvCxnSpPr>
              <p:spPr bwMode="auto">
                <a:xfrm flipV="1">
                  <a:off x="7831740" y="3535846"/>
                  <a:ext cx="57740" cy="27812"/>
                </a:xfrm>
                <a:prstGeom prst="line">
                  <a:avLst/>
                </a:prstGeom>
                <a:grpFill/>
                <a:ln w="9525">
                  <a:solidFill>
                    <a:sysClr val="windowText" lastClr="000000"/>
                  </a:solidFill>
                  <a:miter lim="800000"/>
                  <a:headEnd/>
                  <a:tailEnd/>
                </a:ln>
              </p:spPr>
            </p:cxnSp>
            <p:sp>
              <p:nvSpPr>
                <p:cNvPr id="1247" name="Trapezoid 1246">
                  <a:extLst>
                    <a:ext uri="{FF2B5EF4-FFF2-40B4-BE49-F238E27FC236}">
                      <a16:creationId xmlns:a16="http://schemas.microsoft.com/office/drawing/2014/main" id="{CA8F07CA-9501-48A4-9BAA-0103B45855A5}"/>
                    </a:ext>
                  </a:extLst>
                </p:cNvPr>
                <p:cNvSpPr/>
                <p:nvPr/>
              </p:nvSpPr>
              <p:spPr bwMode="auto">
                <a:xfrm rot="10800000">
                  <a:off x="8013292" y="3327626"/>
                  <a:ext cx="259827" cy="360815"/>
                </a:xfrm>
                <a:prstGeom prst="trapezoid">
                  <a:avLst/>
                </a:prstGeom>
                <a:grpFill/>
                <a:ln w="9525">
                  <a:solidFill>
                    <a:sysClr val="windowText" lastClr="000000"/>
                  </a:solidFill>
                  <a:miter lim="800000"/>
                  <a:headEnd/>
                  <a:tailEnd/>
                </a:ln>
              </p:spPr>
              <p:txBody>
                <a:bodyPr lIns="121789" tIns="60894" rIns="121789" bIns="60894">
                  <a:spAutoFit/>
                </a:bodyPr>
                <a:lstStyle/>
                <a:p>
                  <a:pPr marL="0" marR="0" lvl="0" indent="0" defTabSz="1217613" eaLnBrk="1" fontAlgn="auto" latinLnBrk="0" hangingPunct="1">
                    <a:lnSpc>
                      <a:spcPct val="100000"/>
                    </a:lnSpc>
                    <a:spcBef>
                      <a:spcPts val="0"/>
                    </a:spcBef>
                    <a:spcAft>
                      <a:spcPts val="0"/>
                    </a:spcAft>
                    <a:buClrTx/>
                    <a:buSzTx/>
                    <a:buFontTx/>
                    <a:buNone/>
                    <a:tabLst/>
                    <a:defRPr/>
                  </a:pPr>
                  <a:endParaRPr kumimoji="0" lang="en-CA" sz="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cxnSp>
              <p:nvCxnSpPr>
                <p:cNvPr id="1248" name="Straight Connector 306">
                  <a:extLst>
                    <a:ext uri="{FF2B5EF4-FFF2-40B4-BE49-F238E27FC236}">
                      <a16:creationId xmlns:a16="http://schemas.microsoft.com/office/drawing/2014/main" id="{9158DEF4-CCFE-46AB-A9C6-41E9F8F34041}"/>
                    </a:ext>
                  </a:extLst>
                </p:cNvPr>
                <p:cNvCxnSpPr>
                  <a:cxnSpLocks noChangeShapeType="1"/>
                </p:cNvCxnSpPr>
                <p:nvPr/>
              </p:nvCxnSpPr>
              <p:spPr bwMode="auto">
                <a:xfrm>
                  <a:off x="8085466" y="3452408"/>
                  <a:ext cx="57740" cy="27812"/>
                </a:xfrm>
                <a:prstGeom prst="line">
                  <a:avLst/>
                </a:prstGeom>
                <a:grpFill/>
                <a:ln w="9525">
                  <a:solidFill>
                    <a:sysClr val="windowText" lastClr="000000"/>
                  </a:solidFill>
                  <a:miter lim="800000"/>
                  <a:headEnd/>
                  <a:tailEnd/>
                </a:ln>
              </p:spPr>
            </p:cxnSp>
            <p:cxnSp>
              <p:nvCxnSpPr>
                <p:cNvPr id="1249" name="Straight Connector 307">
                  <a:extLst>
                    <a:ext uri="{FF2B5EF4-FFF2-40B4-BE49-F238E27FC236}">
                      <a16:creationId xmlns:a16="http://schemas.microsoft.com/office/drawing/2014/main" id="{39AE5ED2-A2E9-4B46-A677-DDC06C2F59E0}"/>
                    </a:ext>
                  </a:extLst>
                </p:cNvPr>
                <p:cNvCxnSpPr>
                  <a:cxnSpLocks noChangeShapeType="1"/>
                </p:cNvCxnSpPr>
                <p:nvPr/>
              </p:nvCxnSpPr>
              <p:spPr bwMode="auto">
                <a:xfrm flipV="1">
                  <a:off x="8143206" y="3452408"/>
                  <a:ext cx="57740" cy="27812"/>
                </a:xfrm>
                <a:prstGeom prst="line">
                  <a:avLst/>
                </a:prstGeom>
                <a:grpFill/>
                <a:ln w="9525">
                  <a:solidFill>
                    <a:sysClr val="windowText" lastClr="000000"/>
                  </a:solidFill>
                  <a:miter lim="800000"/>
                  <a:headEnd/>
                  <a:tailEnd/>
                </a:ln>
              </p:spPr>
            </p:cxnSp>
            <p:cxnSp>
              <p:nvCxnSpPr>
                <p:cNvPr id="1250" name="Straight Connector 308">
                  <a:extLst>
                    <a:ext uri="{FF2B5EF4-FFF2-40B4-BE49-F238E27FC236}">
                      <a16:creationId xmlns:a16="http://schemas.microsoft.com/office/drawing/2014/main" id="{40A6BDD2-231B-48AE-9DA5-F42B1EB2331A}"/>
                    </a:ext>
                  </a:extLst>
                </p:cNvPr>
                <p:cNvCxnSpPr>
                  <a:cxnSpLocks noChangeShapeType="1"/>
                </p:cNvCxnSpPr>
                <p:nvPr/>
              </p:nvCxnSpPr>
              <p:spPr bwMode="auto">
                <a:xfrm>
                  <a:off x="8085466" y="3535846"/>
                  <a:ext cx="57740" cy="27812"/>
                </a:xfrm>
                <a:prstGeom prst="line">
                  <a:avLst/>
                </a:prstGeom>
                <a:grpFill/>
                <a:ln w="9525">
                  <a:solidFill>
                    <a:sysClr val="windowText" lastClr="000000"/>
                  </a:solidFill>
                  <a:miter lim="800000"/>
                  <a:headEnd/>
                  <a:tailEnd/>
                </a:ln>
              </p:spPr>
            </p:cxnSp>
            <p:cxnSp>
              <p:nvCxnSpPr>
                <p:cNvPr id="1251" name="Straight Connector 309">
                  <a:extLst>
                    <a:ext uri="{FF2B5EF4-FFF2-40B4-BE49-F238E27FC236}">
                      <a16:creationId xmlns:a16="http://schemas.microsoft.com/office/drawing/2014/main" id="{FE2BB728-C93C-489D-815E-49C62FD0F48F}"/>
                    </a:ext>
                  </a:extLst>
                </p:cNvPr>
                <p:cNvCxnSpPr>
                  <a:cxnSpLocks noChangeShapeType="1"/>
                </p:cNvCxnSpPr>
                <p:nvPr/>
              </p:nvCxnSpPr>
              <p:spPr bwMode="auto">
                <a:xfrm flipV="1">
                  <a:off x="8143206" y="3535846"/>
                  <a:ext cx="57740" cy="27812"/>
                </a:xfrm>
                <a:prstGeom prst="line">
                  <a:avLst/>
                </a:prstGeom>
                <a:grpFill/>
                <a:ln w="9525">
                  <a:solidFill>
                    <a:sysClr val="windowText" lastClr="000000"/>
                  </a:solidFill>
                  <a:miter lim="800000"/>
                  <a:headEnd/>
                  <a:tailEnd/>
                </a:ln>
              </p:spPr>
            </p:cxnSp>
            <p:sp>
              <p:nvSpPr>
                <p:cNvPr id="1252" name="Trapezoid 1251">
                  <a:extLst>
                    <a:ext uri="{FF2B5EF4-FFF2-40B4-BE49-F238E27FC236}">
                      <a16:creationId xmlns:a16="http://schemas.microsoft.com/office/drawing/2014/main" id="{A243D3A8-297A-4831-AE89-474D7A160035}"/>
                    </a:ext>
                  </a:extLst>
                </p:cNvPr>
                <p:cNvSpPr/>
                <p:nvPr/>
              </p:nvSpPr>
              <p:spPr bwMode="auto">
                <a:xfrm rot="10800000">
                  <a:off x="8320784" y="3327626"/>
                  <a:ext cx="259827" cy="360815"/>
                </a:xfrm>
                <a:prstGeom prst="trapezoid">
                  <a:avLst/>
                </a:prstGeom>
                <a:grpFill/>
                <a:ln w="9525">
                  <a:solidFill>
                    <a:sysClr val="windowText" lastClr="000000"/>
                  </a:solidFill>
                  <a:miter lim="800000"/>
                  <a:headEnd/>
                  <a:tailEnd/>
                </a:ln>
              </p:spPr>
              <p:txBody>
                <a:bodyPr lIns="121789" tIns="60894" rIns="121789" bIns="60894">
                  <a:spAutoFit/>
                </a:bodyPr>
                <a:lstStyle/>
                <a:p>
                  <a:pPr marL="0" marR="0" lvl="0" indent="0" defTabSz="1217613" eaLnBrk="1" fontAlgn="auto" latinLnBrk="0" hangingPunct="1">
                    <a:lnSpc>
                      <a:spcPct val="100000"/>
                    </a:lnSpc>
                    <a:spcBef>
                      <a:spcPts val="0"/>
                    </a:spcBef>
                    <a:spcAft>
                      <a:spcPts val="0"/>
                    </a:spcAft>
                    <a:buClrTx/>
                    <a:buSzTx/>
                    <a:buFontTx/>
                    <a:buNone/>
                    <a:tabLst/>
                    <a:defRPr/>
                  </a:pPr>
                  <a:endParaRPr kumimoji="0" lang="en-CA" sz="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cxnSp>
              <p:nvCxnSpPr>
                <p:cNvPr id="1253" name="Straight Connector 306">
                  <a:extLst>
                    <a:ext uri="{FF2B5EF4-FFF2-40B4-BE49-F238E27FC236}">
                      <a16:creationId xmlns:a16="http://schemas.microsoft.com/office/drawing/2014/main" id="{14BFDF0E-020A-4F37-812B-88B74D19CD41}"/>
                    </a:ext>
                  </a:extLst>
                </p:cNvPr>
                <p:cNvCxnSpPr>
                  <a:cxnSpLocks noChangeShapeType="1"/>
                </p:cNvCxnSpPr>
                <p:nvPr/>
              </p:nvCxnSpPr>
              <p:spPr bwMode="auto">
                <a:xfrm>
                  <a:off x="8392959" y="3452408"/>
                  <a:ext cx="57740" cy="27812"/>
                </a:xfrm>
                <a:prstGeom prst="line">
                  <a:avLst/>
                </a:prstGeom>
                <a:grpFill/>
                <a:ln w="9525">
                  <a:solidFill>
                    <a:sysClr val="windowText" lastClr="000000"/>
                  </a:solidFill>
                  <a:miter lim="800000"/>
                  <a:headEnd/>
                  <a:tailEnd/>
                </a:ln>
              </p:spPr>
            </p:cxnSp>
            <p:cxnSp>
              <p:nvCxnSpPr>
                <p:cNvPr id="1254" name="Straight Connector 307">
                  <a:extLst>
                    <a:ext uri="{FF2B5EF4-FFF2-40B4-BE49-F238E27FC236}">
                      <a16:creationId xmlns:a16="http://schemas.microsoft.com/office/drawing/2014/main" id="{BE18E83C-DC1E-46BD-B124-5CC3D0701465}"/>
                    </a:ext>
                  </a:extLst>
                </p:cNvPr>
                <p:cNvCxnSpPr>
                  <a:cxnSpLocks noChangeShapeType="1"/>
                </p:cNvCxnSpPr>
                <p:nvPr/>
              </p:nvCxnSpPr>
              <p:spPr bwMode="auto">
                <a:xfrm flipV="1">
                  <a:off x="8450698" y="3452408"/>
                  <a:ext cx="57740" cy="27812"/>
                </a:xfrm>
                <a:prstGeom prst="line">
                  <a:avLst/>
                </a:prstGeom>
                <a:grpFill/>
                <a:ln w="9525">
                  <a:solidFill>
                    <a:sysClr val="windowText" lastClr="000000"/>
                  </a:solidFill>
                  <a:miter lim="800000"/>
                  <a:headEnd/>
                  <a:tailEnd/>
                </a:ln>
              </p:spPr>
            </p:cxnSp>
            <p:cxnSp>
              <p:nvCxnSpPr>
                <p:cNvPr id="1255" name="Straight Connector 308">
                  <a:extLst>
                    <a:ext uri="{FF2B5EF4-FFF2-40B4-BE49-F238E27FC236}">
                      <a16:creationId xmlns:a16="http://schemas.microsoft.com/office/drawing/2014/main" id="{245A662D-B895-4BC7-9B70-773710B2B0B2}"/>
                    </a:ext>
                  </a:extLst>
                </p:cNvPr>
                <p:cNvCxnSpPr>
                  <a:cxnSpLocks noChangeShapeType="1"/>
                </p:cNvCxnSpPr>
                <p:nvPr/>
              </p:nvCxnSpPr>
              <p:spPr bwMode="auto">
                <a:xfrm>
                  <a:off x="8392959" y="3535846"/>
                  <a:ext cx="57740" cy="27812"/>
                </a:xfrm>
                <a:prstGeom prst="line">
                  <a:avLst/>
                </a:prstGeom>
                <a:grpFill/>
                <a:ln w="9525">
                  <a:solidFill>
                    <a:sysClr val="windowText" lastClr="000000"/>
                  </a:solidFill>
                  <a:miter lim="800000"/>
                  <a:headEnd/>
                  <a:tailEnd/>
                </a:ln>
              </p:spPr>
            </p:cxnSp>
            <p:cxnSp>
              <p:nvCxnSpPr>
                <p:cNvPr id="1256" name="Straight Connector 309">
                  <a:extLst>
                    <a:ext uri="{FF2B5EF4-FFF2-40B4-BE49-F238E27FC236}">
                      <a16:creationId xmlns:a16="http://schemas.microsoft.com/office/drawing/2014/main" id="{0373EBF5-9DDF-40F2-9E02-E78825373A41}"/>
                    </a:ext>
                  </a:extLst>
                </p:cNvPr>
                <p:cNvCxnSpPr>
                  <a:cxnSpLocks noChangeShapeType="1"/>
                </p:cNvCxnSpPr>
                <p:nvPr/>
              </p:nvCxnSpPr>
              <p:spPr bwMode="auto">
                <a:xfrm flipV="1">
                  <a:off x="8450698" y="3535846"/>
                  <a:ext cx="57740" cy="27812"/>
                </a:xfrm>
                <a:prstGeom prst="line">
                  <a:avLst/>
                </a:prstGeom>
                <a:grpFill/>
                <a:ln w="9525">
                  <a:solidFill>
                    <a:sysClr val="windowText" lastClr="000000"/>
                  </a:solidFill>
                  <a:miter lim="800000"/>
                  <a:headEnd/>
                  <a:tailEnd/>
                </a:ln>
              </p:spPr>
            </p:cxnSp>
            <p:sp>
              <p:nvSpPr>
                <p:cNvPr id="1257" name="Trapezoid 1256">
                  <a:extLst>
                    <a:ext uri="{FF2B5EF4-FFF2-40B4-BE49-F238E27FC236}">
                      <a16:creationId xmlns:a16="http://schemas.microsoft.com/office/drawing/2014/main" id="{00F1FE00-DA3F-47F3-ABC2-51120758FCC8}"/>
                    </a:ext>
                  </a:extLst>
                </p:cNvPr>
                <p:cNvSpPr/>
                <p:nvPr/>
              </p:nvSpPr>
              <p:spPr bwMode="auto">
                <a:xfrm rot="10800000">
                  <a:off x="8620026" y="3327626"/>
                  <a:ext cx="259827" cy="360815"/>
                </a:xfrm>
                <a:prstGeom prst="trapezoid">
                  <a:avLst/>
                </a:prstGeom>
                <a:grpFill/>
                <a:ln w="9525">
                  <a:solidFill>
                    <a:sysClr val="windowText" lastClr="000000"/>
                  </a:solidFill>
                  <a:miter lim="800000"/>
                  <a:headEnd/>
                  <a:tailEnd/>
                </a:ln>
              </p:spPr>
              <p:txBody>
                <a:bodyPr lIns="121789" tIns="60894" rIns="121789" bIns="60894">
                  <a:spAutoFit/>
                </a:bodyPr>
                <a:lstStyle/>
                <a:p>
                  <a:pPr marL="0" marR="0" lvl="0" indent="0" defTabSz="1217613" eaLnBrk="1" fontAlgn="auto" latinLnBrk="0" hangingPunct="1">
                    <a:lnSpc>
                      <a:spcPct val="100000"/>
                    </a:lnSpc>
                    <a:spcBef>
                      <a:spcPts val="0"/>
                    </a:spcBef>
                    <a:spcAft>
                      <a:spcPts val="0"/>
                    </a:spcAft>
                    <a:buClrTx/>
                    <a:buSzTx/>
                    <a:buFontTx/>
                    <a:buNone/>
                    <a:tabLst/>
                    <a:defRPr/>
                  </a:pPr>
                  <a:endParaRPr kumimoji="0" lang="en-CA" sz="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cxnSp>
              <p:nvCxnSpPr>
                <p:cNvPr id="1258" name="Straight Connector 306">
                  <a:extLst>
                    <a:ext uri="{FF2B5EF4-FFF2-40B4-BE49-F238E27FC236}">
                      <a16:creationId xmlns:a16="http://schemas.microsoft.com/office/drawing/2014/main" id="{8224F3D9-8F63-49A5-92E7-AFB6EE4BCE13}"/>
                    </a:ext>
                  </a:extLst>
                </p:cNvPr>
                <p:cNvCxnSpPr>
                  <a:cxnSpLocks noChangeShapeType="1"/>
                </p:cNvCxnSpPr>
                <p:nvPr/>
              </p:nvCxnSpPr>
              <p:spPr bwMode="auto">
                <a:xfrm>
                  <a:off x="8692201" y="3452408"/>
                  <a:ext cx="57740" cy="27812"/>
                </a:xfrm>
                <a:prstGeom prst="line">
                  <a:avLst/>
                </a:prstGeom>
                <a:grpFill/>
                <a:ln w="9525">
                  <a:solidFill>
                    <a:sysClr val="windowText" lastClr="000000"/>
                  </a:solidFill>
                  <a:miter lim="800000"/>
                  <a:headEnd/>
                  <a:tailEnd/>
                </a:ln>
              </p:spPr>
            </p:cxnSp>
            <p:cxnSp>
              <p:nvCxnSpPr>
                <p:cNvPr id="1259" name="Straight Connector 307">
                  <a:extLst>
                    <a:ext uri="{FF2B5EF4-FFF2-40B4-BE49-F238E27FC236}">
                      <a16:creationId xmlns:a16="http://schemas.microsoft.com/office/drawing/2014/main" id="{1428FFD9-95A9-4E62-9794-5EC174B84E76}"/>
                    </a:ext>
                  </a:extLst>
                </p:cNvPr>
                <p:cNvCxnSpPr>
                  <a:cxnSpLocks noChangeShapeType="1"/>
                </p:cNvCxnSpPr>
                <p:nvPr/>
              </p:nvCxnSpPr>
              <p:spPr bwMode="auto">
                <a:xfrm flipV="1">
                  <a:off x="8749940" y="3452408"/>
                  <a:ext cx="57740" cy="27812"/>
                </a:xfrm>
                <a:prstGeom prst="line">
                  <a:avLst/>
                </a:prstGeom>
                <a:grpFill/>
                <a:ln w="9525">
                  <a:solidFill>
                    <a:sysClr val="windowText" lastClr="000000"/>
                  </a:solidFill>
                  <a:miter lim="800000"/>
                  <a:headEnd/>
                  <a:tailEnd/>
                </a:ln>
              </p:spPr>
            </p:cxnSp>
            <p:cxnSp>
              <p:nvCxnSpPr>
                <p:cNvPr id="1260" name="Straight Connector 308">
                  <a:extLst>
                    <a:ext uri="{FF2B5EF4-FFF2-40B4-BE49-F238E27FC236}">
                      <a16:creationId xmlns:a16="http://schemas.microsoft.com/office/drawing/2014/main" id="{C09A36B5-6879-4C38-9B92-99663F79EC7C}"/>
                    </a:ext>
                  </a:extLst>
                </p:cNvPr>
                <p:cNvCxnSpPr>
                  <a:cxnSpLocks noChangeShapeType="1"/>
                </p:cNvCxnSpPr>
                <p:nvPr/>
              </p:nvCxnSpPr>
              <p:spPr bwMode="auto">
                <a:xfrm>
                  <a:off x="8692201" y="3535846"/>
                  <a:ext cx="57740" cy="27812"/>
                </a:xfrm>
                <a:prstGeom prst="line">
                  <a:avLst/>
                </a:prstGeom>
                <a:grpFill/>
                <a:ln w="9525">
                  <a:solidFill>
                    <a:sysClr val="windowText" lastClr="000000"/>
                  </a:solidFill>
                  <a:miter lim="800000"/>
                  <a:headEnd/>
                  <a:tailEnd/>
                </a:ln>
              </p:spPr>
            </p:cxnSp>
            <p:cxnSp>
              <p:nvCxnSpPr>
                <p:cNvPr id="1261" name="Straight Connector 309">
                  <a:extLst>
                    <a:ext uri="{FF2B5EF4-FFF2-40B4-BE49-F238E27FC236}">
                      <a16:creationId xmlns:a16="http://schemas.microsoft.com/office/drawing/2014/main" id="{98F3FD42-4010-4195-9EE0-7F873CBCF866}"/>
                    </a:ext>
                  </a:extLst>
                </p:cNvPr>
                <p:cNvCxnSpPr>
                  <a:cxnSpLocks noChangeShapeType="1"/>
                </p:cNvCxnSpPr>
                <p:nvPr/>
              </p:nvCxnSpPr>
              <p:spPr bwMode="auto">
                <a:xfrm flipV="1">
                  <a:off x="8749940" y="3535846"/>
                  <a:ext cx="57740" cy="27812"/>
                </a:xfrm>
                <a:prstGeom prst="line">
                  <a:avLst/>
                </a:prstGeom>
                <a:grpFill/>
                <a:ln w="9525">
                  <a:solidFill>
                    <a:sysClr val="windowText" lastClr="000000"/>
                  </a:solidFill>
                  <a:miter lim="800000"/>
                  <a:headEnd/>
                  <a:tailEnd/>
                </a:ln>
              </p:spPr>
            </p:cxnSp>
          </p:grpSp>
          <p:grpSp>
            <p:nvGrpSpPr>
              <p:cNvPr id="1095" name="Group 1094">
                <a:extLst>
                  <a:ext uri="{FF2B5EF4-FFF2-40B4-BE49-F238E27FC236}">
                    <a16:creationId xmlns:a16="http://schemas.microsoft.com/office/drawing/2014/main" id="{09878B93-C953-4446-8E73-CB0A20324528}"/>
                  </a:ext>
                </a:extLst>
              </p:cNvPr>
              <p:cNvGrpSpPr/>
              <p:nvPr/>
            </p:nvGrpSpPr>
            <p:grpSpPr>
              <a:xfrm>
                <a:off x="3042453" y="2816093"/>
                <a:ext cx="1263668" cy="322044"/>
                <a:chOff x="2555776" y="2511456"/>
                <a:chExt cx="1126643" cy="368932"/>
              </a:xfrm>
            </p:grpSpPr>
            <p:sp>
              <p:nvSpPr>
                <p:cNvPr id="1207" name="Rectangle 540">
                  <a:extLst>
                    <a:ext uri="{FF2B5EF4-FFF2-40B4-BE49-F238E27FC236}">
                      <a16:creationId xmlns:a16="http://schemas.microsoft.com/office/drawing/2014/main" id="{80DEF5AF-62A0-4CE9-940D-E0F255FB45DB}"/>
                    </a:ext>
                  </a:extLst>
                </p:cNvPr>
                <p:cNvSpPr>
                  <a:spLocks noChangeArrowheads="1"/>
                </p:cNvSpPr>
                <p:nvPr/>
              </p:nvSpPr>
              <p:spPr bwMode="auto">
                <a:xfrm>
                  <a:off x="2555776" y="2511456"/>
                  <a:ext cx="1126643" cy="368932"/>
                </a:xfrm>
                <a:prstGeom prst="rect">
                  <a:avLst/>
                </a:prstGeom>
                <a:noFill/>
                <a:ln w="9525" algn="ctr">
                  <a:solidFill>
                    <a:sysClr val="windowText" lastClr="000000"/>
                  </a:solidFill>
                  <a:round/>
                  <a:headEnd/>
                  <a:tailEnd/>
                </a:ln>
              </p:spPr>
              <p:txBody>
                <a:bodyPr wrap="none" lIns="121789" tIns="60894" rIns="121789" bIns="60894" anchor="ct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grpSp>
              <p:nvGrpSpPr>
                <p:cNvPr id="1208" name="Group 1207">
                  <a:extLst>
                    <a:ext uri="{FF2B5EF4-FFF2-40B4-BE49-F238E27FC236}">
                      <a16:creationId xmlns:a16="http://schemas.microsoft.com/office/drawing/2014/main" id="{1C6E25A2-33CF-4418-A2C0-E1439A1E998E}"/>
                    </a:ext>
                  </a:extLst>
                </p:cNvPr>
                <p:cNvGrpSpPr/>
                <p:nvPr/>
              </p:nvGrpSpPr>
              <p:grpSpPr>
                <a:xfrm>
                  <a:off x="2555776" y="2576228"/>
                  <a:ext cx="1126643" cy="246451"/>
                  <a:chOff x="2610133" y="2576228"/>
                  <a:chExt cx="1126643" cy="246451"/>
                </a:xfrm>
              </p:grpSpPr>
              <p:sp>
                <p:nvSpPr>
                  <p:cNvPr id="1209" name="Rectangle 540">
                    <a:extLst>
                      <a:ext uri="{FF2B5EF4-FFF2-40B4-BE49-F238E27FC236}">
                        <a16:creationId xmlns:a16="http://schemas.microsoft.com/office/drawing/2014/main" id="{492F8FDC-1F35-4B25-A383-35E815BF7BCD}"/>
                      </a:ext>
                    </a:extLst>
                  </p:cNvPr>
                  <p:cNvSpPr>
                    <a:spLocks noChangeArrowheads="1"/>
                  </p:cNvSpPr>
                  <p:nvPr/>
                </p:nvSpPr>
                <p:spPr bwMode="auto">
                  <a:xfrm>
                    <a:off x="2610133" y="2576228"/>
                    <a:ext cx="1126643" cy="246451"/>
                  </a:xfrm>
                  <a:prstGeom prst="rect">
                    <a:avLst/>
                  </a:prstGeom>
                  <a:gradFill flip="none" rotWithShape="1">
                    <a:gsLst>
                      <a:gs pos="0">
                        <a:srgbClr val="C0504D">
                          <a:lumMod val="40000"/>
                          <a:lumOff val="60000"/>
                        </a:srgbClr>
                      </a:gs>
                      <a:gs pos="100000">
                        <a:srgbClr val="4F81BD">
                          <a:lumMod val="40000"/>
                          <a:lumOff val="60000"/>
                          <a:shade val="100000"/>
                          <a:satMod val="115000"/>
                        </a:srgbClr>
                      </a:gs>
                    </a:gsLst>
                    <a:lin ang="10800000" scaled="1"/>
                    <a:tileRect/>
                  </a:gradFill>
                  <a:ln w="9525" algn="ctr">
                    <a:solidFill>
                      <a:sysClr val="windowText" lastClr="000000"/>
                    </a:solidFill>
                    <a:round/>
                    <a:headEnd/>
                    <a:tailEnd/>
                  </a:ln>
                </p:spPr>
                <p:txBody>
                  <a:bodyPr wrap="none" lIns="121789" tIns="60894" rIns="121789" bIns="60894" anchor="ct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cxnSp>
                <p:nvCxnSpPr>
                  <p:cNvPr id="1210" name="Straight Connector 1209">
                    <a:extLst>
                      <a:ext uri="{FF2B5EF4-FFF2-40B4-BE49-F238E27FC236}">
                        <a16:creationId xmlns:a16="http://schemas.microsoft.com/office/drawing/2014/main" id="{5E479359-3C01-4D65-A8FD-49F53FC02EB0}"/>
                      </a:ext>
                    </a:extLst>
                  </p:cNvPr>
                  <p:cNvCxnSpPr/>
                  <p:nvPr/>
                </p:nvCxnSpPr>
                <p:spPr>
                  <a:xfrm flipV="1">
                    <a:off x="2771800" y="2733229"/>
                    <a:ext cx="0" cy="89450"/>
                  </a:xfrm>
                  <a:prstGeom prst="line">
                    <a:avLst/>
                  </a:prstGeom>
                  <a:solidFill>
                    <a:sysClr val="window" lastClr="FFFFFF">
                      <a:lumMod val="75000"/>
                    </a:sysClr>
                  </a:solidFill>
                  <a:ln w="9525" algn="ctr">
                    <a:solidFill>
                      <a:sysClr val="windowText" lastClr="000000"/>
                    </a:solidFill>
                    <a:round/>
                    <a:headEnd/>
                    <a:tailEnd/>
                  </a:ln>
                </p:spPr>
              </p:cxnSp>
              <p:cxnSp>
                <p:nvCxnSpPr>
                  <p:cNvPr id="1211" name="Straight Connector 1210">
                    <a:extLst>
                      <a:ext uri="{FF2B5EF4-FFF2-40B4-BE49-F238E27FC236}">
                        <a16:creationId xmlns:a16="http://schemas.microsoft.com/office/drawing/2014/main" id="{AEECBF93-8F13-43E4-A44F-E3807FFC54D1}"/>
                      </a:ext>
                    </a:extLst>
                  </p:cNvPr>
                  <p:cNvCxnSpPr/>
                  <p:nvPr/>
                </p:nvCxnSpPr>
                <p:spPr>
                  <a:xfrm flipV="1">
                    <a:off x="2953763" y="2733229"/>
                    <a:ext cx="0" cy="89450"/>
                  </a:xfrm>
                  <a:prstGeom prst="line">
                    <a:avLst/>
                  </a:prstGeom>
                  <a:solidFill>
                    <a:sysClr val="window" lastClr="FFFFFF">
                      <a:lumMod val="75000"/>
                    </a:sysClr>
                  </a:solidFill>
                  <a:ln w="9525" algn="ctr">
                    <a:solidFill>
                      <a:sysClr val="windowText" lastClr="000000"/>
                    </a:solidFill>
                    <a:round/>
                    <a:headEnd/>
                    <a:tailEnd/>
                  </a:ln>
                </p:spPr>
              </p:cxnSp>
              <p:cxnSp>
                <p:nvCxnSpPr>
                  <p:cNvPr id="1212" name="Straight Connector 1211">
                    <a:extLst>
                      <a:ext uri="{FF2B5EF4-FFF2-40B4-BE49-F238E27FC236}">
                        <a16:creationId xmlns:a16="http://schemas.microsoft.com/office/drawing/2014/main" id="{60883D8D-65FD-4571-94B9-935A6EE12A3E}"/>
                      </a:ext>
                    </a:extLst>
                  </p:cNvPr>
                  <p:cNvCxnSpPr/>
                  <p:nvPr/>
                </p:nvCxnSpPr>
                <p:spPr>
                  <a:xfrm flipV="1">
                    <a:off x="3121475" y="2733229"/>
                    <a:ext cx="0" cy="89450"/>
                  </a:xfrm>
                  <a:prstGeom prst="line">
                    <a:avLst/>
                  </a:prstGeom>
                  <a:solidFill>
                    <a:sysClr val="window" lastClr="FFFFFF">
                      <a:lumMod val="75000"/>
                    </a:sysClr>
                  </a:solidFill>
                  <a:ln w="9525" algn="ctr">
                    <a:solidFill>
                      <a:sysClr val="windowText" lastClr="000000"/>
                    </a:solidFill>
                    <a:round/>
                    <a:headEnd/>
                    <a:tailEnd/>
                  </a:ln>
                </p:spPr>
              </p:cxnSp>
              <p:cxnSp>
                <p:nvCxnSpPr>
                  <p:cNvPr id="1213" name="Straight Connector 1212">
                    <a:extLst>
                      <a:ext uri="{FF2B5EF4-FFF2-40B4-BE49-F238E27FC236}">
                        <a16:creationId xmlns:a16="http://schemas.microsoft.com/office/drawing/2014/main" id="{DF9957FB-11A8-48BB-881A-3CFFC129DA85}"/>
                      </a:ext>
                    </a:extLst>
                  </p:cNvPr>
                  <p:cNvCxnSpPr/>
                  <p:nvPr/>
                </p:nvCxnSpPr>
                <p:spPr>
                  <a:xfrm flipV="1">
                    <a:off x="3303438" y="2733229"/>
                    <a:ext cx="0" cy="89450"/>
                  </a:xfrm>
                  <a:prstGeom prst="line">
                    <a:avLst/>
                  </a:prstGeom>
                  <a:solidFill>
                    <a:sysClr val="window" lastClr="FFFFFF">
                      <a:lumMod val="75000"/>
                    </a:sysClr>
                  </a:solidFill>
                  <a:ln w="9525" algn="ctr">
                    <a:solidFill>
                      <a:sysClr val="windowText" lastClr="000000"/>
                    </a:solidFill>
                    <a:round/>
                    <a:headEnd/>
                    <a:tailEnd/>
                  </a:ln>
                </p:spPr>
              </p:cxnSp>
              <p:cxnSp>
                <p:nvCxnSpPr>
                  <p:cNvPr id="1214" name="Straight Connector 1213">
                    <a:extLst>
                      <a:ext uri="{FF2B5EF4-FFF2-40B4-BE49-F238E27FC236}">
                        <a16:creationId xmlns:a16="http://schemas.microsoft.com/office/drawing/2014/main" id="{B2D6FD93-D046-436C-BBF5-D4C21B8CE0BD}"/>
                      </a:ext>
                    </a:extLst>
                  </p:cNvPr>
                  <p:cNvCxnSpPr/>
                  <p:nvPr/>
                </p:nvCxnSpPr>
                <p:spPr>
                  <a:xfrm flipV="1">
                    <a:off x="3475817" y="2733229"/>
                    <a:ext cx="0" cy="89450"/>
                  </a:xfrm>
                  <a:prstGeom prst="line">
                    <a:avLst/>
                  </a:prstGeom>
                  <a:solidFill>
                    <a:sysClr val="window" lastClr="FFFFFF">
                      <a:lumMod val="75000"/>
                    </a:sysClr>
                  </a:solidFill>
                  <a:ln w="9525" algn="ctr">
                    <a:solidFill>
                      <a:sysClr val="windowText" lastClr="000000"/>
                    </a:solidFill>
                    <a:round/>
                    <a:headEnd/>
                    <a:tailEnd/>
                  </a:ln>
                </p:spPr>
              </p:cxnSp>
              <p:cxnSp>
                <p:nvCxnSpPr>
                  <p:cNvPr id="1215" name="Straight Connector 1214">
                    <a:extLst>
                      <a:ext uri="{FF2B5EF4-FFF2-40B4-BE49-F238E27FC236}">
                        <a16:creationId xmlns:a16="http://schemas.microsoft.com/office/drawing/2014/main" id="{885F2E87-36CA-4A06-8482-358F77B07206}"/>
                      </a:ext>
                    </a:extLst>
                  </p:cNvPr>
                  <p:cNvCxnSpPr/>
                  <p:nvPr/>
                </p:nvCxnSpPr>
                <p:spPr>
                  <a:xfrm flipV="1">
                    <a:off x="3657780" y="2733229"/>
                    <a:ext cx="0" cy="89450"/>
                  </a:xfrm>
                  <a:prstGeom prst="line">
                    <a:avLst/>
                  </a:prstGeom>
                  <a:solidFill>
                    <a:sysClr val="window" lastClr="FFFFFF">
                      <a:lumMod val="75000"/>
                    </a:sysClr>
                  </a:solidFill>
                  <a:ln w="9525" algn="ctr">
                    <a:solidFill>
                      <a:sysClr val="windowText" lastClr="000000"/>
                    </a:solidFill>
                    <a:round/>
                    <a:headEnd/>
                    <a:tailEnd/>
                  </a:ln>
                </p:spPr>
              </p:cxnSp>
              <p:cxnSp>
                <p:nvCxnSpPr>
                  <p:cNvPr id="1216" name="Straight Connector 1215">
                    <a:extLst>
                      <a:ext uri="{FF2B5EF4-FFF2-40B4-BE49-F238E27FC236}">
                        <a16:creationId xmlns:a16="http://schemas.microsoft.com/office/drawing/2014/main" id="{97E4E9EA-60F4-4F83-A7BD-272B9B94D2D9}"/>
                      </a:ext>
                    </a:extLst>
                  </p:cNvPr>
                  <p:cNvCxnSpPr/>
                  <p:nvPr/>
                </p:nvCxnSpPr>
                <p:spPr>
                  <a:xfrm flipV="1">
                    <a:off x="2685528" y="2576228"/>
                    <a:ext cx="0" cy="89450"/>
                  </a:xfrm>
                  <a:prstGeom prst="line">
                    <a:avLst/>
                  </a:prstGeom>
                  <a:solidFill>
                    <a:sysClr val="window" lastClr="FFFFFF">
                      <a:lumMod val="75000"/>
                    </a:sysClr>
                  </a:solidFill>
                  <a:ln w="9525" algn="ctr">
                    <a:solidFill>
                      <a:sysClr val="windowText" lastClr="000000"/>
                    </a:solidFill>
                    <a:round/>
                    <a:headEnd/>
                    <a:tailEnd/>
                  </a:ln>
                </p:spPr>
              </p:cxnSp>
              <p:cxnSp>
                <p:nvCxnSpPr>
                  <p:cNvPr id="1217" name="Straight Connector 1216">
                    <a:extLst>
                      <a:ext uri="{FF2B5EF4-FFF2-40B4-BE49-F238E27FC236}">
                        <a16:creationId xmlns:a16="http://schemas.microsoft.com/office/drawing/2014/main" id="{BD4861FD-E2F5-4614-87B6-7990D642ED58}"/>
                      </a:ext>
                    </a:extLst>
                  </p:cNvPr>
                  <p:cNvCxnSpPr/>
                  <p:nvPr/>
                </p:nvCxnSpPr>
                <p:spPr>
                  <a:xfrm flipV="1">
                    <a:off x="2867491" y="2576228"/>
                    <a:ext cx="0" cy="89450"/>
                  </a:xfrm>
                  <a:prstGeom prst="line">
                    <a:avLst/>
                  </a:prstGeom>
                  <a:solidFill>
                    <a:sysClr val="window" lastClr="FFFFFF">
                      <a:lumMod val="75000"/>
                    </a:sysClr>
                  </a:solidFill>
                  <a:ln w="9525" algn="ctr">
                    <a:solidFill>
                      <a:sysClr val="windowText" lastClr="000000"/>
                    </a:solidFill>
                    <a:round/>
                    <a:headEnd/>
                    <a:tailEnd/>
                  </a:ln>
                </p:spPr>
              </p:cxnSp>
              <p:cxnSp>
                <p:nvCxnSpPr>
                  <p:cNvPr id="1218" name="Straight Connector 1217">
                    <a:extLst>
                      <a:ext uri="{FF2B5EF4-FFF2-40B4-BE49-F238E27FC236}">
                        <a16:creationId xmlns:a16="http://schemas.microsoft.com/office/drawing/2014/main" id="{B2FBDFF2-2D51-4793-9E29-2158DEFC48B2}"/>
                      </a:ext>
                    </a:extLst>
                  </p:cNvPr>
                  <p:cNvCxnSpPr/>
                  <p:nvPr/>
                </p:nvCxnSpPr>
                <p:spPr>
                  <a:xfrm flipV="1">
                    <a:off x="3035203" y="2576228"/>
                    <a:ext cx="0" cy="89450"/>
                  </a:xfrm>
                  <a:prstGeom prst="line">
                    <a:avLst/>
                  </a:prstGeom>
                  <a:solidFill>
                    <a:sysClr val="window" lastClr="FFFFFF">
                      <a:lumMod val="75000"/>
                    </a:sysClr>
                  </a:solidFill>
                  <a:ln w="9525" algn="ctr">
                    <a:solidFill>
                      <a:sysClr val="windowText" lastClr="000000"/>
                    </a:solidFill>
                    <a:round/>
                    <a:headEnd/>
                    <a:tailEnd/>
                  </a:ln>
                </p:spPr>
              </p:cxnSp>
              <p:cxnSp>
                <p:nvCxnSpPr>
                  <p:cNvPr id="1219" name="Straight Connector 1218">
                    <a:extLst>
                      <a:ext uri="{FF2B5EF4-FFF2-40B4-BE49-F238E27FC236}">
                        <a16:creationId xmlns:a16="http://schemas.microsoft.com/office/drawing/2014/main" id="{004D3B61-194A-4A6B-8187-2C68E8EF54C7}"/>
                      </a:ext>
                    </a:extLst>
                  </p:cNvPr>
                  <p:cNvCxnSpPr/>
                  <p:nvPr/>
                </p:nvCxnSpPr>
                <p:spPr>
                  <a:xfrm flipV="1">
                    <a:off x="3217166" y="2576228"/>
                    <a:ext cx="0" cy="89450"/>
                  </a:xfrm>
                  <a:prstGeom prst="line">
                    <a:avLst/>
                  </a:prstGeom>
                  <a:solidFill>
                    <a:sysClr val="window" lastClr="FFFFFF">
                      <a:lumMod val="75000"/>
                    </a:sysClr>
                  </a:solidFill>
                  <a:ln w="9525" algn="ctr">
                    <a:solidFill>
                      <a:sysClr val="windowText" lastClr="000000"/>
                    </a:solidFill>
                    <a:round/>
                    <a:headEnd/>
                    <a:tailEnd/>
                  </a:ln>
                </p:spPr>
              </p:cxnSp>
              <p:cxnSp>
                <p:nvCxnSpPr>
                  <p:cNvPr id="1220" name="Straight Connector 1219">
                    <a:extLst>
                      <a:ext uri="{FF2B5EF4-FFF2-40B4-BE49-F238E27FC236}">
                        <a16:creationId xmlns:a16="http://schemas.microsoft.com/office/drawing/2014/main" id="{3BA1571A-8570-4C7B-B7F5-B43B55D658EF}"/>
                      </a:ext>
                    </a:extLst>
                  </p:cNvPr>
                  <p:cNvCxnSpPr/>
                  <p:nvPr/>
                </p:nvCxnSpPr>
                <p:spPr>
                  <a:xfrm flipV="1">
                    <a:off x="3389545" y="2576228"/>
                    <a:ext cx="0" cy="89450"/>
                  </a:xfrm>
                  <a:prstGeom prst="line">
                    <a:avLst/>
                  </a:prstGeom>
                  <a:solidFill>
                    <a:sysClr val="window" lastClr="FFFFFF">
                      <a:lumMod val="75000"/>
                    </a:sysClr>
                  </a:solidFill>
                  <a:ln w="9525" algn="ctr">
                    <a:solidFill>
                      <a:sysClr val="windowText" lastClr="000000"/>
                    </a:solidFill>
                    <a:round/>
                    <a:headEnd/>
                    <a:tailEnd/>
                  </a:ln>
                </p:spPr>
              </p:cxnSp>
              <p:cxnSp>
                <p:nvCxnSpPr>
                  <p:cNvPr id="1221" name="Straight Connector 1220">
                    <a:extLst>
                      <a:ext uri="{FF2B5EF4-FFF2-40B4-BE49-F238E27FC236}">
                        <a16:creationId xmlns:a16="http://schemas.microsoft.com/office/drawing/2014/main" id="{CCF5A7AA-52F8-4939-A6EE-6B836F4484EA}"/>
                      </a:ext>
                    </a:extLst>
                  </p:cNvPr>
                  <p:cNvCxnSpPr/>
                  <p:nvPr/>
                </p:nvCxnSpPr>
                <p:spPr>
                  <a:xfrm flipV="1">
                    <a:off x="3571508" y="2576228"/>
                    <a:ext cx="0" cy="89450"/>
                  </a:xfrm>
                  <a:prstGeom prst="line">
                    <a:avLst/>
                  </a:prstGeom>
                  <a:solidFill>
                    <a:sysClr val="window" lastClr="FFFFFF">
                      <a:lumMod val="75000"/>
                    </a:sysClr>
                  </a:solidFill>
                  <a:ln w="9525" algn="ctr">
                    <a:solidFill>
                      <a:sysClr val="windowText" lastClr="000000"/>
                    </a:solidFill>
                    <a:round/>
                    <a:headEnd/>
                    <a:tailEnd/>
                  </a:ln>
                </p:spPr>
              </p:cxnSp>
            </p:grpSp>
          </p:grpSp>
          <p:sp>
            <p:nvSpPr>
              <p:cNvPr id="1096" name="Line 177">
                <a:extLst>
                  <a:ext uri="{FF2B5EF4-FFF2-40B4-BE49-F238E27FC236}">
                    <a16:creationId xmlns:a16="http://schemas.microsoft.com/office/drawing/2014/main" id="{C0E8D2AE-9CA7-449C-BD6E-B1F66BF789F8}"/>
                  </a:ext>
                </a:extLst>
              </p:cNvPr>
              <p:cNvSpPr>
                <a:spLocks noChangeShapeType="1"/>
              </p:cNvSpPr>
              <p:nvPr/>
            </p:nvSpPr>
            <p:spPr bwMode="auto">
              <a:xfrm flipH="1">
                <a:off x="1715775" y="2652105"/>
                <a:ext cx="910136"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097" name="Line 166">
                <a:extLst>
                  <a:ext uri="{FF2B5EF4-FFF2-40B4-BE49-F238E27FC236}">
                    <a16:creationId xmlns:a16="http://schemas.microsoft.com/office/drawing/2014/main" id="{A6518A25-19BB-4B2C-9464-0B99BA60ABC3}"/>
                  </a:ext>
                </a:extLst>
              </p:cNvPr>
              <p:cNvSpPr>
                <a:spLocks noChangeShapeType="1"/>
              </p:cNvSpPr>
              <p:nvPr/>
            </p:nvSpPr>
            <p:spPr bwMode="auto">
              <a:xfrm flipH="1">
                <a:off x="4306120" y="2977116"/>
                <a:ext cx="461290"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098" name="Line 166">
                <a:extLst>
                  <a:ext uri="{FF2B5EF4-FFF2-40B4-BE49-F238E27FC236}">
                    <a16:creationId xmlns:a16="http://schemas.microsoft.com/office/drawing/2014/main" id="{847FA40B-A5F3-4684-ACCD-941C622EFAED}"/>
                  </a:ext>
                </a:extLst>
              </p:cNvPr>
              <p:cNvSpPr>
                <a:spLocks noChangeShapeType="1"/>
              </p:cNvSpPr>
              <p:nvPr/>
            </p:nvSpPr>
            <p:spPr bwMode="auto">
              <a:xfrm flipH="1">
                <a:off x="2672895" y="2977116"/>
                <a:ext cx="369558"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099" name="Line 339">
                <a:extLst>
                  <a:ext uri="{FF2B5EF4-FFF2-40B4-BE49-F238E27FC236}">
                    <a16:creationId xmlns:a16="http://schemas.microsoft.com/office/drawing/2014/main" id="{72EA323C-5F68-4C70-8F7F-434722E8BF8F}"/>
                  </a:ext>
                </a:extLst>
              </p:cNvPr>
              <p:cNvSpPr>
                <a:spLocks noChangeShapeType="1"/>
              </p:cNvSpPr>
              <p:nvPr/>
            </p:nvSpPr>
            <p:spPr bwMode="auto">
              <a:xfrm flipH="1" flipV="1">
                <a:off x="2678938" y="2510810"/>
                <a:ext cx="0" cy="464263"/>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100" name="Line 339">
                <a:extLst>
                  <a:ext uri="{FF2B5EF4-FFF2-40B4-BE49-F238E27FC236}">
                    <a16:creationId xmlns:a16="http://schemas.microsoft.com/office/drawing/2014/main" id="{672EB4C7-DC8A-4673-816B-FA6DBB26129F}"/>
                  </a:ext>
                </a:extLst>
              </p:cNvPr>
              <p:cNvSpPr>
                <a:spLocks noChangeShapeType="1"/>
              </p:cNvSpPr>
              <p:nvPr/>
            </p:nvSpPr>
            <p:spPr bwMode="auto">
              <a:xfrm flipH="1">
                <a:off x="3118828" y="2651245"/>
                <a:ext cx="0" cy="164849"/>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101" name="Line 339">
                <a:extLst>
                  <a:ext uri="{FF2B5EF4-FFF2-40B4-BE49-F238E27FC236}">
                    <a16:creationId xmlns:a16="http://schemas.microsoft.com/office/drawing/2014/main" id="{DFDA5C20-BEE1-4541-96EE-6C2D2BB68EC2}"/>
                  </a:ext>
                </a:extLst>
              </p:cNvPr>
              <p:cNvSpPr>
                <a:spLocks noChangeShapeType="1"/>
              </p:cNvSpPr>
              <p:nvPr/>
            </p:nvSpPr>
            <p:spPr bwMode="auto">
              <a:xfrm flipH="1">
                <a:off x="4217515" y="3138139"/>
                <a:ext cx="0" cy="295948"/>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102" name="Line 177">
                <a:extLst>
                  <a:ext uri="{FF2B5EF4-FFF2-40B4-BE49-F238E27FC236}">
                    <a16:creationId xmlns:a16="http://schemas.microsoft.com/office/drawing/2014/main" id="{32CD9AF2-B5BF-4AD4-BB69-70BD5C155DF6}"/>
                  </a:ext>
                </a:extLst>
              </p:cNvPr>
              <p:cNvSpPr>
                <a:spLocks noChangeShapeType="1"/>
              </p:cNvSpPr>
              <p:nvPr/>
            </p:nvSpPr>
            <p:spPr bwMode="auto">
              <a:xfrm flipH="1">
                <a:off x="2720552" y="2652105"/>
                <a:ext cx="398555"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103" name="Line 339">
                <a:extLst>
                  <a:ext uri="{FF2B5EF4-FFF2-40B4-BE49-F238E27FC236}">
                    <a16:creationId xmlns:a16="http://schemas.microsoft.com/office/drawing/2014/main" id="{668C4E66-D283-43DD-9564-F778280B6529}"/>
                  </a:ext>
                </a:extLst>
              </p:cNvPr>
              <p:cNvSpPr>
                <a:spLocks noChangeShapeType="1"/>
              </p:cNvSpPr>
              <p:nvPr/>
            </p:nvSpPr>
            <p:spPr bwMode="auto">
              <a:xfrm flipH="1">
                <a:off x="4765675" y="2616532"/>
                <a:ext cx="0" cy="36153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grpSp>
            <p:nvGrpSpPr>
              <p:cNvPr id="1104" name="Group 1103">
                <a:extLst>
                  <a:ext uri="{FF2B5EF4-FFF2-40B4-BE49-F238E27FC236}">
                    <a16:creationId xmlns:a16="http://schemas.microsoft.com/office/drawing/2014/main" id="{49AC4FC0-09C8-4DA1-BBEE-F56D05D7EE32}"/>
                  </a:ext>
                </a:extLst>
              </p:cNvPr>
              <p:cNvGrpSpPr/>
              <p:nvPr/>
            </p:nvGrpSpPr>
            <p:grpSpPr>
              <a:xfrm>
                <a:off x="3584972" y="1679139"/>
                <a:ext cx="106094" cy="270712"/>
                <a:chOff x="3663784" y="1238898"/>
                <a:chExt cx="98425" cy="287337"/>
              </a:xfrm>
            </p:grpSpPr>
            <p:sp>
              <p:nvSpPr>
                <p:cNvPr id="1198" name="Rectangle 1253">
                  <a:extLst>
                    <a:ext uri="{FF2B5EF4-FFF2-40B4-BE49-F238E27FC236}">
                      <a16:creationId xmlns:a16="http://schemas.microsoft.com/office/drawing/2014/main" id="{BA249EDE-6476-4CB2-88DA-1253E3444E54}"/>
                    </a:ext>
                  </a:extLst>
                </p:cNvPr>
                <p:cNvSpPr>
                  <a:spLocks noChangeArrowheads="1"/>
                </p:cNvSpPr>
                <p:nvPr/>
              </p:nvSpPr>
              <p:spPr bwMode="auto">
                <a:xfrm>
                  <a:off x="3663784" y="1238898"/>
                  <a:ext cx="98425" cy="287337"/>
                </a:xfrm>
                <a:prstGeom prst="rect">
                  <a:avLst/>
                </a:prstGeom>
                <a:solidFill>
                  <a:sysClr val="window" lastClr="FFFFFF">
                    <a:lumMod val="85000"/>
                  </a:sysClr>
                </a:solid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charset="0"/>
                    </a:defRPr>
                  </a:lvl1pPr>
                  <a:lvl2pPr marL="989013" indent="-379413" defTabSz="1217613" eaLnBrk="0" hangingPunct="0">
                    <a:spcBef>
                      <a:spcPct val="20000"/>
                    </a:spcBef>
                    <a:buChar char="–"/>
                    <a:defRPr sz="3700">
                      <a:solidFill>
                        <a:schemeClr val="tx1"/>
                      </a:solidFill>
                      <a:latin typeface="Arial" charset="0"/>
                    </a:defRPr>
                  </a:lvl2pPr>
                  <a:lvl3pPr marL="1522413" indent="-304800" defTabSz="1217613" eaLnBrk="0" hangingPunct="0">
                    <a:spcBef>
                      <a:spcPct val="20000"/>
                    </a:spcBef>
                    <a:buChar char="•"/>
                    <a:defRPr sz="3200">
                      <a:solidFill>
                        <a:schemeClr val="tx1"/>
                      </a:solidFill>
                      <a:latin typeface="Arial" charset="0"/>
                    </a:defRPr>
                  </a:lvl3pPr>
                  <a:lvl4pPr marL="2132013" indent="-304800" defTabSz="1217613" eaLnBrk="0" hangingPunct="0">
                    <a:spcBef>
                      <a:spcPct val="20000"/>
                    </a:spcBef>
                    <a:buChar char="–"/>
                    <a:defRPr sz="2700">
                      <a:solidFill>
                        <a:schemeClr val="tx1"/>
                      </a:solidFill>
                      <a:latin typeface="Arial" charset="0"/>
                    </a:defRPr>
                  </a:lvl4pPr>
                  <a:lvl5pPr marL="2740025" indent="-304800" defTabSz="1217613" eaLnBrk="0" hangingPunct="0">
                    <a:spcBef>
                      <a:spcPct val="20000"/>
                    </a:spcBef>
                    <a:buChar char="»"/>
                    <a:defRPr sz="2700">
                      <a:solidFill>
                        <a:schemeClr val="tx1"/>
                      </a:solidFill>
                      <a:latin typeface="Arial" charset="0"/>
                    </a:defRPr>
                  </a:lvl5pPr>
                  <a:lvl6pPr marL="3197225" indent="-304800" defTabSz="1217613" eaLnBrk="0" fontAlgn="base" hangingPunct="0">
                    <a:spcBef>
                      <a:spcPct val="20000"/>
                    </a:spcBef>
                    <a:spcAft>
                      <a:spcPct val="0"/>
                    </a:spcAft>
                    <a:buChar char="»"/>
                    <a:defRPr sz="2700">
                      <a:solidFill>
                        <a:schemeClr val="tx1"/>
                      </a:solidFill>
                      <a:latin typeface="Arial" charset="0"/>
                    </a:defRPr>
                  </a:lvl6pPr>
                  <a:lvl7pPr marL="3654425" indent="-304800" defTabSz="1217613" eaLnBrk="0" fontAlgn="base" hangingPunct="0">
                    <a:spcBef>
                      <a:spcPct val="20000"/>
                    </a:spcBef>
                    <a:spcAft>
                      <a:spcPct val="0"/>
                    </a:spcAft>
                    <a:buChar char="»"/>
                    <a:defRPr sz="2700">
                      <a:solidFill>
                        <a:schemeClr val="tx1"/>
                      </a:solidFill>
                      <a:latin typeface="Arial" charset="0"/>
                    </a:defRPr>
                  </a:lvl7pPr>
                  <a:lvl8pPr marL="4111625" indent="-304800" defTabSz="1217613" eaLnBrk="0" fontAlgn="base" hangingPunct="0">
                    <a:spcBef>
                      <a:spcPct val="20000"/>
                    </a:spcBef>
                    <a:spcAft>
                      <a:spcPct val="0"/>
                    </a:spcAft>
                    <a:buChar char="»"/>
                    <a:defRPr sz="2700">
                      <a:solidFill>
                        <a:schemeClr val="tx1"/>
                      </a:solidFill>
                      <a:latin typeface="Arial" charset="0"/>
                    </a:defRPr>
                  </a:lvl8pPr>
                  <a:lvl9pPr marL="4568825" indent="-304800" defTabSz="1217613" eaLnBrk="0" fontAlgn="base" hangingPunct="0">
                    <a:spcBef>
                      <a:spcPct val="20000"/>
                    </a:spcBef>
                    <a:spcAft>
                      <a:spcPct val="0"/>
                    </a:spcAft>
                    <a:buChar char="»"/>
                    <a:defRPr sz="2700">
                      <a:solidFill>
                        <a:schemeClr val="tx1"/>
                      </a:solidFill>
                      <a:latin typeface="Arial"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Arial" charset="0"/>
                  </a:endParaRPr>
                </a:p>
              </p:txBody>
            </p:sp>
            <p:sp>
              <p:nvSpPr>
                <p:cNvPr id="1199" name="Line 1266">
                  <a:extLst>
                    <a:ext uri="{FF2B5EF4-FFF2-40B4-BE49-F238E27FC236}">
                      <a16:creationId xmlns:a16="http://schemas.microsoft.com/office/drawing/2014/main" id="{8C802F20-B063-4FB1-8BFB-1B3EF5992D81}"/>
                    </a:ext>
                  </a:extLst>
                </p:cNvPr>
                <p:cNvSpPr>
                  <a:spLocks noChangeShapeType="1"/>
                </p:cNvSpPr>
                <p:nvPr/>
              </p:nvSpPr>
              <p:spPr bwMode="auto">
                <a:xfrm flipH="1">
                  <a:off x="3665371" y="1267473"/>
                  <a:ext cx="60325" cy="0"/>
                </a:xfrm>
                <a:prstGeom prst="line">
                  <a:avLst/>
                </a:prstGeom>
                <a:solidFill>
                  <a:sysClr val="window" lastClr="FFFFFF">
                    <a:lumMod val="85000"/>
                  </a:sysClr>
                </a:solidFill>
                <a:ln w="9525">
                  <a:solidFill>
                    <a:sysClr val="windowText" lastClr="000000"/>
                  </a:solidFill>
                  <a:round/>
                  <a:headEnd/>
                  <a:tailEnd/>
                </a:ln>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black"/>
                    </a:solidFill>
                    <a:effectLst/>
                    <a:uLnTx/>
                    <a:uFillTx/>
                  </a:endParaRPr>
                </a:p>
              </p:txBody>
            </p:sp>
            <p:sp>
              <p:nvSpPr>
                <p:cNvPr id="1200" name="Line 1266">
                  <a:extLst>
                    <a:ext uri="{FF2B5EF4-FFF2-40B4-BE49-F238E27FC236}">
                      <a16:creationId xmlns:a16="http://schemas.microsoft.com/office/drawing/2014/main" id="{17242223-07A7-4E30-B423-C67FDBD66DC3}"/>
                    </a:ext>
                  </a:extLst>
                </p:cNvPr>
                <p:cNvSpPr>
                  <a:spLocks noChangeShapeType="1"/>
                </p:cNvSpPr>
                <p:nvPr/>
              </p:nvSpPr>
              <p:spPr bwMode="auto">
                <a:xfrm flipH="1">
                  <a:off x="3665371" y="1329386"/>
                  <a:ext cx="60325" cy="0"/>
                </a:xfrm>
                <a:prstGeom prst="line">
                  <a:avLst/>
                </a:prstGeom>
                <a:solidFill>
                  <a:sysClr val="window" lastClr="FFFFFF">
                    <a:lumMod val="85000"/>
                  </a:sysClr>
                </a:solidFill>
                <a:ln w="9525">
                  <a:solidFill>
                    <a:sysClr val="windowText" lastClr="000000"/>
                  </a:solidFill>
                  <a:round/>
                  <a:headEnd/>
                  <a:tailEnd/>
                </a:ln>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black"/>
                    </a:solidFill>
                    <a:effectLst/>
                    <a:uLnTx/>
                    <a:uFillTx/>
                  </a:endParaRPr>
                </a:p>
              </p:txBody>
            </p:sp>
            <p:sp>
              <p:nvSpPr>
                <p:cNvPr id="1201" name="Line 1266">
                  <a:extLst>
                    <a:ext uri="{FF2B5EF4-FFF2-40B4-BE49-F238E27FC236}">
                      <a16:creationId xmlns:a16="http://schemas.microsoft.com/office/drawing/2014/main" id="{08EBDD4C-388F-4F31-BC6F-B0CBBF1C4AE8}"/>
                    </a:ext>
                  </a:extLst>
                </p:cNvPr>
                <p:cNvSpPr>
                  <a:spLocks noChangeShapeType="1"/>
                </p:cNvSpPr>
                <p:nvPr/>
              </p:nvSpPr>
              <p:spPr bwMode="auto">
                <a:xfrm flipH="1">
                  <a:off x="3665371" y="1394473"/>
                  <a:ext cx="60325" cy="0"/>
                </a:xfrm>
                <a:prstGeom prst="line">
                  <a:avLst/>
                </a:prstGeom>
                <a:solidFill>
                  <a:sysClr val="window" lastClr="FFFFFF">
                    <a:lumMod val="85000"/>
                  </a:sysClr>
                </a:solidFill>
                <a:ln w="9525">
                  <a:solidFill>
                    <a:sysClr val="windowText" lastClr="000000"/>
                  </a:solidFill>
                  <a:round/>
                  <a:headEnd/>
                  <a:tailEnd/>
                </a:ln>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black"/>
                    </a:solidFill>
                    <a:effectLst/>
                    <a:uLnTx/>
                    <a:uFillTx/>
                  </a:endParaRPr>
                </a:p>
              </p:txBody>
            </p:sp>
            <p:sp>
              <p:nvSpPr>
                <p:cNvPr id="1202" name="Line 1266">
                  <a:extLst>
                    <a:ext uri="{FF2B5EF4-FFF2-40B4-BE49-F238E27FC236}">
                      <a16:creationId xmlns:a16="http://schemas.microsoft.com/office/drawing/2014/main" id="{FF442F7F-D835-4A82-B623-35137164EAD8}"/>
                    </a:ext>
                  </a:extLst>
                </p:cNvPr>
                <p:cNvSpPr>
                  <a:spLocks noChangeShapeType="1"/>
                </p:cNvSpPr>
                <p:nvPr/>
              </p:nvSpPr>
              <p:spPr bwMode="auto">
                <a:xfrm flipH="1">
                  <a:off x="3665371" y="1461148"/>
                  <a:ext cx="60325" cy="0"/>
                </a:xfrm>
                <a:prstGeom prst="line">
                  <a:avLst/>
                </a:prstGeom>
                <a:solidFill>
                  <a:sysClr val="window" lastClr="FFFFFF">
                    <a:lumMod val="85000"/>
                  </a:sysClr>
                </a:solidFill>
                <a:ln w="9525">
                  <a:solidFill>
                    <a:sysClr val="windowText" lastClr="000000"/>
                  </a:solidFill>
                  <a:round/>
                  <a:headEnd/>
                  <a:tailEnd/>
                </a:ln>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black"/>
                    </a:solidFill>
                    <a:effectLst/>
                    <a:uLnTx/>
                    <a:uFillTx/>
                  </a:endParaRPr>
                </a:p>
              </p:txBody>
            </p:sp>
            <p:sp>
              <p:nvSpPr>
                <p:cNvPr id="1203" name="Line 1266">
                  <a:extLst>
                    <a:ext uri="{FF2B5EF4-FFF2-40B4-BE49-F238E27FC236}">
                      <a16:creationId xmlns:a16="http://schemas.microsoft.com/office/drawing/2014/main" id="{9D72A9D9-C4D9-43BB-BEF9-B6BB356643A5}"/>
                    </a:ext>
                  </a:extLst>
                </p:cNvPr>
                <p:cNvSpPr>
                  <a:spLocks noChangeShapeType="1"/>
                </p:cNvSpPr>
                <p:nvPr/>
              </p:nvSpPr>
              <p:spPr bwMode="auto">
                <a:xfrm flipH="1">
                  <a:off x="3701884" y="1294461"/>
                  <a:ext cx="60325" cy="0"/>
                </a:xfrm>
                <a:prstGeom prst="line">
                  <a:avLst/>
                </a:prstGeom>
                <a:solidFill>
                  <a:sysClr val="window" lastClr="FFFFFF">
                    <a:lumMod val="85000"/>
                  </a:sysClr>
                </a:solidFill>
                <a:ln w="9525">
                  <a:solidFill>
                    <a:sysClr val="windowText" lastClr="000000"/>
                  </a:solidFill>
                  <a:round/>
                  <a:headEnd/>
                  <a:tailEnd/>
                </a:ln>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black"/>
                    </a:solidFill>
                    <a:effectLst/>
                    <a:uLnTx/>
                    <a:uFillTx/>
                  </a:endParaRPr>
                </a:p>
              </p:txBody>
            </p:sp>
            <p:sp>
              <p:nvSpPr>
                <p:cNvPr id="1204" name="Line 1266">
                  <a:extLst>
                    <a:ext uri="{FF2B5EF4-FFF2-40B4-BE49-F238E27FC236}">
                      <a16:creationId xmlns:a16="http://schemas.microsoft.com/office/drawing/2014/main" id="{ABD70DC4-428A-4E6E-90BB-9E83C89BC59C}"/>
                    </a:ext>
                  </a:extLst>
                </p:cNvPr>
                <p:cNvSpPr>
                  <a:spLocks noChangeShapeType="1"/>
                </p:cNvSpPr>
                <p:nvPr/>
              </p:nvSpPr>
              <p:spPr bwMode="auto">
                <a:xfrm flipH="1">
                  <a:off x="3701884" y="1356373"/>
                  <a:ext cx="60325" cy="0"/>
                </a:xfrm>
                <a:prstGeom prst="line">
                  <a:avLst/>
                </a:prstGeom>
                <a:solidFill>
                  <a:sysClr val="window" lastClr="FFFFFF">
                    <a:lumMod val="85000"/>
                  </a:sysClr>
                </a:solidFill>
                <a:ln w="9525">
                  <a:solidFill>
                    <a:sysClr val="windowText" lastClr="000000"/>
                  </a:solidFill>
                  <a:round/>
                  <a:headEnd/>
                  <a:tailEnd/>
                </a:ln>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black"/>
                    </a:solidFill>
                    <a:effectLst/>
                    <a:uLnTx/>
                    <a:uFillTx/>
                  </a:endParaRPr>
                </a:p>
              </p:txBody>
            </p:sp>
            <p:sp>
              <p:nvSpPr>
                <p:cNvPr id="1205" name="Line 1266">
                  <a:extLst>
                    <a:ext uri="{FF2B5EF4-FFF2-40B4-BE49-F238E27FC236}">
                      <a16:creationId xmlns:a16="http://schemas.microsoft.com/office/drawing/2014/main" id="{E4683973-1D36-47EE-9366-1AACBAE3577E}"/>
                    </a:ext>
                  </a:extLst>
                </p:cNvPr>
                <p:cNvSpPr>
                  <a:spLocks noChangeShapeType="1"/>
                </p:cNvSpPr>
                <p:nvPr/>
              </p:nvSpPr>
              <p:spPr bwMode="auto">
                <a:xfrm flipH="1">
                  <a:off x="3701884" y="1421461"/>
                  <a:ext cx="60325" cy="0"/>
                </a:xfrm>
                <a:prstGeom prst="line">
                  <a:avLst/>
                </a:prstGeom>
                <a:solidFill>
                  <a:sysClr val="window" lastClr="FFFFFF">
                    <a:lumMod val="85000"/>
                  </a:sysClr>
                </a:solidFill>
                <a:ln w="9525">
                  <a:solidFill>
                    <a:sysClr val="windowText" lastClr="000000"/>
                  </a:solidFill>
                  <a:round/>
                  <a:headEnd/>
                  <a:tailEnd/>
                </a:ln>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black"/>
                    </a:solidFill>
                    <a:effectLst/>
                    <a:uLnTx/>
                    <a:uFillTx/>
                  </a:endParaRPr>
                </a:p>
              </p:txBody>
            </p:sp>
            <p:sp>
              <p:nvSpPr>
                <p:cNvPr id="1206" name="Line 1266">
                  <a:extLst>
                    <a:ext uri="{FF2B5EF4-FFF2-40B4-BE49-F238E27FC236}">
                      <a16:creationId xmlns:a16="http://schemas.microsoft.com/office/drawing/2014/main" id="{93C93B6D-E4D7-4366-89C1-44F4775C2A81}"/>
                    </a:ext>
                  </a:extLst>
                </p:cNvPr>
                <p:cNvSpPr>
                  <a:spLocks noChangeShapeType="1"/>
                </p:cNvSpPr>
                <p:nvPr/>
              </p:nvSpPr>
              <p:spPr bwMode="auto">
                <a:xfrm flipH="1">
                  <a:off x="3701884" y="1488136"/>
                  <a:ext cx="60325" cy="0"/>
                </a:xfrm>
                <a:prstGeom prst="line">
                  <a:avLst/>
                </a:prstGeom>
                <a:solidFill>
                  <a:sysClr val="window" lastClr="FFFFFF">
                    <a:lumMod val="85000"/>
                  </a:sysClr>
                </a:solidFill>
                <a:ln w="9525">
                  <a:solidFill>
                    <a:sysClr val="windowText" lastClr="000000"/>
                  </a:solidFill>
                  <a:round/>
                  <a:headEnd/>
                  <a:tailEnd/>
                </a:ln>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black"/>
                    </a:solidFill>
                    <a:effectLst/>
                    <a:uLnTx/>
                    <a:uFillTx/>
                  </a:endParaRPr>
                </a:p>
              </p:txBody>
            </p:sp>
          </p:grpSp>
          <p:grpSp>
            <p:nvGrpSpPr>
              <p:cNvPr id="1105" name="Group 1104">
                <a:extLst>
                  <a:ext uri="{FF2B5EF4-FFF2-40B4-BE49-F238E27FC236}">
                    <a16:creationId xmlns:a16="http://schemas.microsoft.com/office/drawing/2014/main" id="{5EF09ABF-C920-422B-A17D-0BB3844ECEAB}"/>
                  </a:ext>
                </a:extLst>
              </p:cNvPr>
              <p:cNvGrpSpPr/>
              <p:nvPr/>
            </p:nvGrpSpPr>
            <p:grpSpPr>
              <a:xfrm>
                <a:off x="5121953" y="1720208"/>
                <a:ext cx="106094" cy="270712"/>
                <a:chOff x="3663784" y="1238898"/>
                <a:chExt cx="98425" cy="287337"/>
              </a:xfrm>
            </p:grpSpPr>
            <p:sp>
              <p:nvSpPr>
                <p:cNvPr id="1189" name="Rectangle 1253">
                  <a:extLst>
                    <a:ext uri="{FF2B5EF4-FFF2-40B4-BE49-F238E27FC236}">
                      <a16:creationId xmlns:a16="http://schemas.microsoft.com/office/drawing/2014/main" id="{8087FC30-B8C1-41D3-904C-A1584198179C}"/>
                    </a:ext>
                  </a:extLst>
                </p:cNvPr>
                <p:cNvSpPr>
                  <a:spLocks noChangeArrowheads="1"/>
                </p:cNvSpPr>
                <p:nvPr/>
              </p:nvSpPr>
              <p:spPr bwMode="auto">
                <a:xfrm>
                  <a:off x="3663784" y="1238898"/>
                  <a:ext cx="98425" cy="287337"/>
                </a:xfrm>
                <a:prstGeom prst="rect">
                  <a:avLst/>
                </a:prstGeom>
                <a:solidFill>
                  <a:sysClr val="window" lastClr="FFFFFF">
                    <a:lumMod val="85000"/>
                  </a:sysClr>
                </a:solid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charset="0"/>
                    </a:defRPr>
                  </a:lvl1pPr>
                  <a:lvl2pPr marL="989013" indent="-379413" defTabSz="1217613" eaLnBrk="0" hangingPunct="0">
                    <a:spcBef>
                      <a:spcPct val="20000"/>
                    </a:spcBef>
                    <a:buChar char="–"/>
                    <a:defRPr sz="3700">
                      <a:solidFill>
                        <a:schemeClr val="tx1"/>
                      </a:solidFill>
                      <a:latin typeface="Arial" charset="0"/>
                    </a:defRPr>
                  </a:lvl2pPr>
                  <a:lvl3pPr marL="1522413" indent="-304800" defTabSz="1217613" eaLnBrk="0" hangingPunct="0">
                    <a:spcBef>
                      <a:spcPct val="20000"/>
                    </a:spcBef>
                    <a:buChar char="•"/>
                    <a:defRPr sz="3200">
                      <a:solidFill>
                        <a:schemeClr val="tx1"/>
                      </a:solidFill>
                      <a:latin typeface="Arial" charset="0"/>
                    </a:defRPr>
                  </a:lvl3pPr>
                  <a:lvl4pPr marL="2132013" indent="-304800" defTabSz="1217613" eaLnBrk="0" hangingPunct="0">
                    <a:spcBef>
                      <a:spcPct val="20000"/>
                    </a:spcBef>
                    <a:buChar char="–"/>
                    <a:defRPr sz="2700">
                      <a:solidFill>
                        <a:schemeClr val="tx1"/>
                      </a:solidFill>
                      <a:latin typeface="Arial" charset="0"/>
                    </a:defRPr>
                  </a:lvl4pPr>
                  <a:lvl5pPr marL="2740025" indent="-304800" defTabSz="1217613" eaLnBrk="0" hangingPunct="0">
                    <a:spcBef>
                      <a:spcPct val="20000"/>
                    </a:spcBef>
                    <a:buChar char="»"/>
                    <a:defRPr sz="2700">
                      <a:solidFill>
                        <a:schemeClr val="tx1"/>
                      </a:solidFill>
                      <a:latin typeface="Arial" charset="0"/>
                    </a:defRPr>
                  </a:lvl5pPr>
                  <a:lvl6pPr marL="3197225" indent="-304800" defTabSz="1217613" eaLnBrk="0" fontAlgn="base" hangingPunct="0">
                    <a:spcBef>
                      <a:spcPct val="20000"/>
                    </a:spcBef>
                    <a:spcAft>
                      <a:spcPct val="0"/>
                    </a:spcAft>
                    <a:buChar char="»"/>
                    <a:defRPr sz="2700">
                      <a:solidFill>
                        <a:schemeClr val="tx1"/>
                      </a:solidFill>
                      <a:latin typeface="Arial" charset="0"/>
                    </a:defRPr>
                  </a:lvl6pPr>
                  <a:lvl7pPr marL="3654425" indent="-304800" defTabSz="1217613" eaLnBrk="0" fontAlgn="base" hangingPunct="0">
                    <a:spcBef>
                      <a:spcPct val="20000"/>
                    </a:spcBef>
                    <a:spcAft>
                      <a:spcPct val="0"/>
                    </a:spcAft>
                    <a:buChar char="»"/>
                    <a:defRPr sz="2700">
                      <a:solidFill>
                        <a:schemeClr val="tx1"/>
                      </a:solidFill>
                      <a:latin typeface="Arial" charset="0"/>
                    </a:defRPr>
                  </a:lvl7pPr>
                  <a:lvl8pPr marL="4111625" indent="-304800" defTabSz="1217613" eaLnBrk="0" fontAlgn="base" hangingPunct="0">
                    <a:spcBef>
                      <a:spcPct val="20000"/>
                    </a:spcBef>
                    <a:spcAft>
                      <a:spcPct val="0"/>
                    </a:spcAft>
                    <a:buChar char="»"/>
                    <a:defRPr sz="2700">
                      <a:solidFill>
                        <a:schemeClr val="tx1"/>
                      </a:solidFill>
                      <a:latin typeface="Arial" charset="0"/>
                    </a:defRPr>
                  </a:lvl8pPr>
                  <a:lvl9pPr marL="4568825" indent="-304800" defTabSz="1217613" eaLnBrk="0" fontAlgn="base" hangingPunct="0">
                    <a:spcBef>
                      <a:spcPct val="20000"/>
                    </a:spcBef>
                    <a:spcAft>
                      <a:spcPct val="0"/>
                    </a:spcAft>
                    <a:buChar char="»"/>
                    <a:defRPr sz="2700">
                      <a:solidFill>
                        <a:schemeClr val="tx1"/>
                      </a:solidFill>
                      <a:latin typeface="Arial"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Arial" charset="0"/>
                  </a:endParaRPr>
                </a:p>
              </p:txBody>
            </p:sp>
            <p:sp>
              <p:nvSpPr>
                <p:cNvPr id="1190" name="Line 1266">
                  <a:extLst>
                    <a:ext uri="{FF2B5EF4-FFF2-40B4-BE49-F238E27FC236}">
                      <a16:creationId xmlns:a16="http://schemas.microsoft.com/office/drawing/2014/main" id="{42D00039-E950-4A0D-B03F-F1BD534407BD}"/>
                    </a:ext>
                  </a:extLst>
                </p:cNvPr>
                <p:cNvSpPr>
                  <a:spLocks noChangeShapeType="1"/>
                </p:cNvSpPr>
                <p:nvPr/>
              </p:nvSpPr>
              <p:spPr bwMode="auto">
                <a:xfrm flipH="1">
                  <a:off x="3665371" y="1267473"/>
                  <a:ext cx="60325" cy="0"/>
                </a:xfrm>
                <a:prstGeom prst="line">
                  <a:avLst/>
                </a:prstGeom>
                <a:solidFill>
                  <a:sysClr val="window" lastClr="FFFFFF">
                    <a:lumMod val="85000"/>
                  </a:sysClr>
                </a:solidFill>
                <a:ln w="9525">
                  <a:solidFill>
                    <a:sysClr val="windowText" lastClr="000000"/>
                  </a:solidFill>
                  <a:round/>
                  <a:headEnd/>
                  <a:tailEnd/>
                </a:ln>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black"/>
                    </a:solidFill>
                    <a:effectLst/>
                    <a:uLnTx/>
                    <a:uFillTx/>
                  </a:endParaRPr>
                </a:p>
              </p:txBody>
            </p:sp>
            <p:sp>
              <p:nvSpPr>
                <p:cNvPr id="1191" name="Line 1266">
                  <a:extLst>
                    <a:ext uri="{FF2B5EF4-FFF2-40B4-BE49-F238E27FC236}">
                      <a16:creationId xmlns:a16="http://schemas.microsoft.com/office/drawing/2014/main" id="{88430E40-F34B-4CCA-A918-0A7928F6B9E8}"/>
                    </a:ext>
                  </a:extLst>
                </p:cNvPr>
                <p:cNvSpPr>
                  <a:spLocks noChangeShapeType="1"/>
                </p:cNvSpPr>
                <p:nvPr/>
              </p:nvSpPr>
              <p:spPr bwMode="auto">
                <a:xfrm flipH="1">
                  <a:off x="3665371" y="1329386"/>
                  <a:ext cx="60325" cy="0"/>
                </a:xfrm>
                <a:prstGeom prst="line">
                  <a:avLst/>
                </a:prstGeom>
                <a:solidFill>
                  <a:sysClr val="window" lastClr="FFFFFF">
                    <a:lumMod val="85000"/>
                  </a:sysClr>
                </a:solidFill>
                <a:ln w="9525">
                  <a:solidFill>
                    <a:sysClr val="windowText" lastClr="000000"/>
                  </a:solidFill>
                  <a:round/>
                  <a:headEnd/>
                  <a:tailEnd/>
                </a:ln>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black"/>
                    </a:solidFill>
                    <a:effectLst/>
                    <a:uLnTx/>
                    <a:uFillTx/>
                  </a:endParaRPr>
                </a:p>
              </p:txBody>
            </p:sp>
            <p:sp>
              <p:nvSpPr>
                <p:cNvPr id="1192" name="Line 1266">
                  <a:extLst>
                    <a:ext uri="{FF2B5EF4-FFF2-40B4-BE49-F238E27FC236}">
                      <a16:creationId xmlns:a16="http://schemas.microsoft.com/office/drawing/2014/main" id="{E6C3C1B3-9C12-45D7-BA93-9A0B86FF4549}"/>
                    </a:ext>
                  </a:extLst>
                </p:cNvPr>
                <p:cNvSpPr>
                  <a:spLocks noChangeShapeType="1"/>
                </p:cNvSpPr>
                <p:nvPr/>
              </p:nvSpPr>
              <p:spPr bwMode="auto">
                <a:xfrm flipH="1">
                  <a:off x="3665371" y="1394473"/>
                  <a:ext cx="60325" cy="0"/>
                </a:xfrm>
                <a:prstGeom prst="line">
                  <a:avLst/>
                </a:prstGeom>
                <a:solidFill>
                  <a:sysClr val="window" lastClr="FFFFFF">
                    <a:lumMod val="85000"/>
                  </a:sysClr>
                </a:solidFill>
                <a:ln w="9525">
                  <a:solidFill>
                    <a:sysClr val="windowText" lastClr="000000"/>
                  </a:solidFill>
                  <a:round/>
                  <a:headEnd/>
                  <a:tailEnd/>
                </a:ln>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black"/>
                    </a:solidFill>
                    <a:effectLst/>
                    <a:uLnTx/>
                    <a:uFillTx/>
                  </a:endParaRPr>
                </a:p>
              </p:txBody>
            </p:sp>
            <p:sp>
              <p:nvSpPr>
                <p:cNvPr id="1193" name="Line 1266">
                  <a:extLst>
                    <a:ext uri="{FF2B5EF4-FFF2-40B4-BE49-F238E27FC236}">
                      <a16:creationId xmlns:a16="http://schemas.microsoft.com/office/drawing/2014/main" id="{C765D23A-BA3F-4C23-82B5-0AF54496F0C7}"/>
                    </a:ext>
                  </a:extLst>
                </p:cNvPr>
                <p:cNvSpPr>
                  <a:spLocks noChangeShapeType="1"/>
                </p:cNvSpPr>
                <p:nvPr/>
              </p:nvSpPr>
              <p:spPr bwMode="auto">
                <a:xfrm flipH="1">
                  <a:off x="3665371" y="1461148"/>
                  <a:ext cx="60325" cy="0"/>
                </a:xfrm>
                <a:prstGeom prst="line">
                  <a:avLst/>
                </a:prstGeom>
                <a:solidFill>
                  <a:sysClr val="window" lastClr="FFFFFF">
                    <a:lumMod val="85000"/>
                  </a:sysClr>
                </a:solidFill>
                <a:ln w="9525">
                  <a:solidFill>
                    <a:sysClr val="windowText" lastClr="000000"/>
                  </a:solidFill>
                  <a:round/>
                  <a:headEnd/>
                  <a:tailEnd/>
                </a:ln>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black"/>
                    </a:solidFill>
                    <a:effectLst/>
                    <a:uLnTx/>
                    <a:uFillTx/>
                  </a:endParaRPr>
                </a:p>
              </p:txBody>
            </p:sp>
            <p:sp>
              <p:nvSpPr>
                <p:cNvPr id="1194" name="Line 1266">
                  <a:extLst>
                    <a:ext uri="{FF2B5EF4-FFF2-40B4-BE49-F238E27FC236}">
                      <a16:creationId xmlns:a16="http://schemas.microsoft.com/office/drawing/2014/main" id="{B5A7624B-2334-4AD4-A1EE-0FC056EF7E5E}"/>
                    </a:ext>
                  </a:extLst>
                </p:cNvPr>
                <p:cNvSpPr>
                  <a:spLocks noChangeShapeType="1"/>
                </p:cNvSpPr>
                <p:nvPr/>
              </p:nvSpPr>
              <p:spPr bwMode="auto">
                <a:xfrm flipH="1">
                  <a:off x="3701884" y="1294461"/>
                  <a:ext cx="60325" cy="0"/>
                </a:xfrm>
                <a:prstGeom prst="line">
                  <a:avLst/>
                </a:prstGeom>
                <a:solidFill>
                  <a:sysClr val="window" lastClr="FFFFFF">
                    <a:lumMod val="85000"/>
                  </a:sysClr>
                </a:solidFill>
                <a:ln w="9525">
                  <a:solidFill>
                    <a:sysClr val="windowText" lastClr="000000"/>
                  </a:solidFill>
                  <a:round/>
                  <a:headEnd/>
                  <a:tailEnd/>
                </a:ln>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black"/>
                    </a:solidFill>
                    <a:effectLst/>
                    <a:uLnTx/>
                    <a:uFillTx/>
                  </a:endParaRPr>
                </a:p>
              </p:txBody>
            </p:sp>
            <p:sp>
              <p:nvSpPr>
                <p:cNvPr id="1195" name="Line 1266">
                  <a:extLst>
                    <a:ext uri="{FF2B5EF4-FFF2-40B4-BE49-F238E27FC236}">
                      <a16:creationId xmlns:a16="http://schemas.microsoft.com/office/drawing/2014/main" id="{E4C7F5E0-59CD-4EC5-A45F-920C1A28CD6C}"/>
                    </a:ext>
                  </a:extLst>
                </p:cNvPr>
                <p:cNvSpPr>
                  <a:spLocks noChangeShapeType="1"/>
                </p:cNvSpPr>
                <p:nvPr/>
              </p:nvSpPr>
              <p:spPr bwMode="auto">
                <a:xfrm flipH="1">
                  <a:off x="3701884" y="1356373"/>
                  <a:ext cx="60325" cy="0"/>
                </a:xfrm>
                <a:prstGeom prst="line">
                  <a:avLst/>
                </a:prstGeom>
                <a:solidFill>
                  <a:sysClr val="window" lastClr="FFFFFF">
                    <a:lumMod val="85000"/>
                  </a:sysClr>
                </a:solidFill>
                <a:ln w="9525">
                  <a:solidFill>
                    <a:sysClr val="windowText" lastClr="000000"/>
                  </a:solidFill>
                  <a:round/>
                  <a:headEnd/>
                  <a:tailEnd/>
                </a:ln>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black"/>
                    </a:solidFill>
                    <a:effectLst/>
                    <a:uLnTx/>
                    <a:uFillTx/>
                  </a:endParaRPr>
                </a:p>
              </p:txBody>
            </p:sp>
            <p:sp>
              <p:nvSpPr>
                <p:cNvPr id="1196" name="Line 1266">
                  <a:extLst>
                    <a:ext uri="{FF2B5EF4-FFF2-40B4-BE49-F238E27FC236}">
                      <a16:creationId xmlns:a16="http://schemas.microsoft.com/office/drawing/2014/main" id="{A656A942-687F-45A1-8056-B8D5B67763B3}"/>
                    </a:ext>
                  </a:extLst>
                </p:cNvPr>
                <p:cNvSpPr>
                  <a:spLocks noChangeShapeType="1"/>
                </p:cNvSpPr>
                <p:nvPr/>
              </p:nvSpPr>
              <p:spPr bwMode="auto">
                <a:xfrm flipH="1">
                  <a:off x="3701884" y="1421461"/>
                  <a:ext cx="60325" cy="0"/>
                </a:xfrm>
                <a:prstGeom prst="line">
                  <a:avLst/>
                </a:prstGeom>
                <a:solidFill>
                  <a:sysClr val="window" lastClr="FFFFFF">
                    <a:lumMod val="85000"/>
                  </a:sysClr>
                </a:solidFill>
                <a:ln w="9525">
                  <a:solidFill>
                    <a:sysClr val="windowText" lastClr="000000"/>
                  </a:solidFill>
                  <a:round/>
                  <a:headEnd/>
                  <a:tailEnd/>
                </a:ln>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black"/>
                    </a:solidFill>
                    <a:effectLst/>
                    <a:uLnTx/>
                    <a:uFillTx/>
                  </a:endParaRPr>
                </a:p>
              </p:txBody>
            </p:sp>
            <p:sp>
              <p:nvSpPr>
                <p:cNvPr id="1197" name="Line 1266">
                  <a:extLst>
                    <a:ext uri="{FF2B5EF4-FFF2-40B4-BE49-F238E27FC236}">
                      <a16:creationId xmlns:a16="http://schemas.microsoft.com/office/drawing/2014/main" id="{87FCE77B-6A89-4EE0-94CF-86CECA5F6EAF}"/>
                    </a:ext>
                  </a:extLst>
                </p:cNvPr>
                <p:cNvSpPr>
                  <a:spLocks noChangeShapeType="1"/>
                </p:cNvSpPr>
                <p:nvPr/>
              </p:nvSpPr>
              <p:spPr bwMode="auto">
                <a:xfrm flipH="1">
                  <a:off x="3701884" y="1488136"/>
                  <a:ext cx="60325" cy="0"/>
                </a:xfrm>
                <a:prstGeom prst="line">
                  <a:avLst/>
                </a:prstGeom>
                <a:solidFill>
                  <a:sysClr val="window" lastClr="FFFFFF">
                    <a:lumMod val="85000"/>
                  </a:sysClr>
                </a:solidFill>
                <a:ln w="9525">
                  <a:solidFill>
                    <a:sysClr val="windowText" lastClr="000000"/>
                  </a:solidFill>
                  <a:round/>
                  <a:headEnd/>
                  <a:tailEnd/>
                </a:ln>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black"/>
                    </a:solidFill>
                    <a:effectLst/>
                    <a:uLnTx/>
                    <a:uFillTx/>
                  </a:endParaRPr>
                </a:p>
              </p:txBody>
            </p:sp>
          </p:grpSp>
          <p:grpSp>
            <p:nvGrpSpPr>
              <p:cNvPr id="1106" name="Group 1105">
                <a:extLst>
                  <a:ext uri="{FF2B5EF4-FFF2-40B4-BE49-F238E27FC236}">
                    <a16:creationId xmlns:a16="http://schemas.microsoft.com/office/drawing/2014/main" id="{4545F29E-178D-4FCA-BE79-F8A722C47E7E}"/>
                  </a:ext>
                </a:extLst>
              </p:cNvPr>
              <p:cNvGrpSpPr/>
              <p:nvPr/>
            </p:nvGrpSpPr>
            <p:grpSpPr>
              <a:xfrm>
                <a:off x="6766916" y="1720208"/>
                <a:ext cx="106094" cy="270712"/>
                <a:chOff x="3663784" y="1238898"/>
                <a:chExt cx="98425" cy="287337"/>
              </a:xfrm>
            </p:grpSpPr>
            <p:sp>
              <p:nvSpPr>
                <p:cNvPr id="1180" name="Rectangle 1253">
                  <a:extLst>
                    <a:ext uri="{FF2B5EF4-FFF2-40B4-BE49-F238E27FC236}">
                      <a16:creationId xmlns:a16="http://schemas.microsoft.com/office/drawing/2014/main" id="{6FB9FECB-8682-4872-A195-210CB17C8B8A}"/>
                    </a:ext>
                  </a:extLst>
                </p:cNvPr>
                <p:cNvSpPr>
                  <a:spLocks noChangeArrowheads="1"/>
                </p:cNvSpPr>
                <p:nvPr/>
              </p:nvSpPr>
              <p:spPr bwMode="auto">
                <a:xfrm>
                  <a:off x="3663784" y="1238898"/>
                  <a:ext cx="98425" cy="287337"/>
                </a:xfrm>
                <a:prstGeom prst="rect">
                  <a:avLst/>
                </a:prstGeom>
                <a:solidFill>
                  <a:sysClr val="window" lastClr="FFFFFF">
                    <a:lumMod val="85000"/>
                  </a:sysClr>
                </a:solid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charset="0"/>
                    </a:defRPr>
                  </a:lvl1pPr>
                  <a:lvl2pPr marL="989013" indent="-379413" defTabSz="1217613" eaLnBrk="0" hangingPunct="0">
                    <a:spcBef>
                      <a:spcPct val="20000"/>
                    </a:spcBef>
                    <a:buChar char="–"/>
                    <a:defRPr sz="3700">
                      <a:solidFill>
                        <a:schemeClr val="tx1"/>
                      </a:solidFill>
                      <a:latin typeface="Arial" charset="0"/>
                    </a:defRPr>
                  </a:lvl2pPr>
                  <a:lvl3pPr marL="1522413" indent="-304800" defTabSz="1217613" eaLnBrk="0" hangingPunct="0">
                    <a:spcBef>
                      <a:spcPct val="20000"/>
                    </a:spcBef>
                    <a:buChar char="•"/>
                    <a:defRPr sz="3200">
                      <a:solidFill>
                        <a:schemeClr val="tx1"/>
                      </a:solidFill>
                      <a:latin typeface="Arial" charset="0"/>
                    </a:defRPr>
                  </a:lvl3pPr>
                  <a:lvl4pPr marL="2132013" indent="-304800" defTabSz="1217613" eaLnBrk="0" hangingPunct="0">
                    <a:spcBef>
                      <a:spcPct val="20000"/>
                    </a:spcBef>
                    <a:buChar char="–"/>
                    <a:defRPr sz="2700">
                      <a:solidFill>
                        <a:schemeClr val="tx1"/>
                      </a:solidFill>
                      <a:latin typeface="Arial" charset="0"/>
                    </a:defRPr>
                  </a:lvl4pPr>
                  <a:lvl5pPr marL="2740025" indent="-304800" defTabSz="1217613" eaLnBrk="0" hangingPunct="0">
                    <a:spcBef>
                      <a:spcPct val="20000"/>
                    </a:spcBef>
                    <a:buChar char="»"/>
                    <a:defRPr sz="2700">
                      <a:solidFill>
                        <a:schemeClr val="tx1"/>
                      </a:solidFill>
                      <a:latin typeface="Arial" charset="0"/>
                    </a:defRPr>
                  </a:lvl5pPr>
                  <a:lvl6pPr marL="3197225" indent="-304800" defTabSz="1217613" eaLnBrk="0" fontAlgn="base" hangingPunct="0">
                    <a:spcBef>
                      <a:spcPct val="20000"/>
                    </a:spcBef>
                    <a:spcAft>
                      <a:spcPct val="0"/>
                    </a:spcAft>
                    <a:buChar char="»"/>
                    <a:defRPr sz="2700">
                      <a:solidFill>
                        <a:schemeClr val="tx1"/>
                      </a:solidFill>
                      <a:latin typeface="Arial" charset="0"/>
                    </a:defRPr>
                  </a:lvl6pPr>
                  <a:lvl7pPr marL="3654425" indent="-304800" defTabSz="1217613" eaLnBrk="0" fontAlgn="base" hangingPunct="0">
                    <a:spcBef>
                      <a:spcPct val="20000"/>
                    </a:spcBef>
                    <a:spcAft>
                      <a:spcPct val="0"/>
                    </a:spcAft>
                    <a:buChar char="»"/>
                    <a:defRPr sz="2700">
                      <a:solidFill>
                        <a:schemeClr val="tx1"/>
                      </a:solidFill>
                      <a:latin typeface="Arial" charset="0"/>
                    </a:defRPr>
                  </a:lvl7pPr>
                  <a:lvl8pPr marL="4111625" indent="-304800" defTabSz="1217613" eaLnBrk="0" fontAlgn="base" hangingPunct="0">
                    <a:spcBef>
                      <a:spcPct val="20000"/>
                    </a:spcBef>
                    <a:spcAft>
                      <a:spcPct val="0"/>
                    </a:spcAft>
                    <a:buChar char="»"/>
                    <a:defRPr sz="2700">
                      <a:solidFill>
                        <a:schemeClr val="tx1"/>
                      </a:solidFill>
                      <a:latin typeface="Arial" charset="0"/>
                    </a:defRPr>
                  </a:lvl8pPr>
                  <a:lvl9pPr marL="4568825" indent="-304800" defTabSz="1217613" eaLnBrk="0" fontAlgn="base" hangingPunct="0">
                    <a:spcBef>
                      <a:spcPct val="20000"/>
                    </a:spcBef>
                    <a:spcAft>
                      <a:spcPct val="0"/>
                    </a:spcAft>
                    <a:buChar char="»"/>
                    <a:defRPr sz="2700">
                      <a:solidFill>
                        <a:schemeClr val="tx1"/>
                      </a:solidFill>
                      <a:latin typeface="Arial"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Arial" charset="0"/>
                  </a:endParaRPr>
                </a:p>
              </p:txBody>
            </p:sp>
            <p:sp>
              <p:nvSpPr>
                <p:cNvPr id="1181" name="Line 1266">
                  <a:extLst>
                    <a:ext uri="{FF2B5EF4-FFF2-40B4-BE49-F238E27FC236}">
                      <a16:creationId xmlns:a16="http://schemas.microsoft.com/office/drawing/2014/main" id="{7CC505C7-9EBF-4DB1-8415-9EDBC12B5A82}"/>
                    </a:ext>
                  </a:extLst>
                </p:cNvPr>
                <p:cNvSpPr>
                  <a:spLocks noChangeShapeType="1"/>
                </p:cNvSpPr>
                <p:nvPr/>
              </p:nvSpPr>
              <p:spPr bwMode="auto">
                <a:xfrm flipH="1">
                  <a:off x="3665371" y="1267473"/>
                  <a:ext cx="60325" cy="0"/>
                </a:xfrm>
                <a:prstGeom prst="line">
                  <a:avLst/>
                </a:prstGeom>
                <a:solidFill>
                  <a:sysClr val="window" lastClr="FFFFFF">
                    <a:lumMod val="85000"/>
                  </a:sysClr>
                </a:solidFill>
                <a:ln w="9525">
                  <a:solidFill>
                    <a:sysClr val="windowText" lastClr="000000"/>
                  </a:solidFill>
                  <a:round/>
                  <a:headEnd/>
                  <a:tailEnd/>
                </a:ln>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black"/>
                    </a:solidFill>
                    <a:effectLst/>
                    <a:uLnTx/>
                    <a:uFillTx/>
                  </a:endParaRPr>
                </a:p>
              </p:txBody>
            </p:sp>
            <p:sp>
              <p:nvSpPr>
                <p:cNvPr id="1182" name="Line 1266">
                  <a:extLst>
                    <a:ext uri="{FF2B5EF4-FFF2-40B4-BE49-F238E27FC236}">
                      <a16:creationId xmlns:a16="http://schemas.microsoft.com/office/drawing/2014/main" id="{1F93D074-3950-428C-8211-2D19A53B8CCD}"/>
                    </a:ext>
                  </a:extLst>
                </p:cNvPr>
                <p:cNvSpPr>
                  <a:spLocks noChangeShapeType="1"/>
                </p:cNvSpPr>
                <p:nvPr/>
              </p:nvSpPr>
              <p:spPr bwMode="auto">
                <a:xfrm flipH="1">
                  <a:off x="3665371" y="1329386"/>
                  <a:ext cx="60325" cy="0"/>
                </a:xfrm>
                <a:prstGeom prst="line">
                  <a:avLst/>
                </a:prstGeom>
                <a:solidFill>
                  <a:sysClr val="window" lastClr="FFFFFF">
                    <a:lumMod val="85000"/>
                  </a:sysClr>
                </a:solidFill>
                <a:ln w="9525">
                  <a:solidFill>
                    <a:sysClr val="windowText" lastClr="000000"/>
                  </a:solidFill>
                  <a:round/>
                  <a:headEnd/>
                  <a:tailEnd/>
                </a:ln>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black"/>
                    </a:solidFill>
                    <a:effectLst/>
                    <a:uLnTx/>
                    <a:uFillTx/>
                  </a:endParaRPr>
                </a:p>
              </p:txBody>
            </p:sp>
            <p:sp>
              <p:nvSpPr>
                <p:cNvPr id="1183" name="Line 1266">
                  <a:extLst>
                    <a:ext uri="{FF2B5EF4-FFF2-40B4-BE49-F238E27FC236}">
                      <a16:creationId xmlns:a16="http://schemas.microsoft.com/office/drawing/2014/main" id="{F4EAD47B-0E2A-4263-8AD3-087981CBD748}"/>
                    </a:ext>
                  </a:extLst>
                </p:cNvPr>
                <p:cNvSpPr>
                  <a:spLocks noChangeShapeType="1"/>
                </p:cNvSpPr>
                <p:nvPr/>
              </p:nvSpPr>
              <p:spPr bwMode="auto">
                <a:xfrm flipH="1">
                  <a:off x="3665371" y="1394473"/>
                  <a:ext cx="60325" cy="0"/>
                </a:xfrm>
                <a:prstGeom prst="line">
                  <a:avLst/>
                </a:prstGeom>
                <a:solidFill>
                  <a:sysClr val="window" lastClr="FFFFFF">
                    <a:lumMod val="85000"/>
                  </a:sysClr>
                </a:solidFill>
                <a:ln w="9525">
                  <a:solidFill>
                    <a:sysClr val="windowText" lastClr="000000"/>
                  </a:solidFill>
                  <a:round/>
                  <a:headEnd/>
                  <a:tailEnd/>
                </a:ln>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black"/>
                    </a:solidFill>
                    <a:effectLst/>
                    <a:uLnTx/>
                    <a:uFillTx/>
                  </a:endParaRPr>
                </a:p>
              </p:txBody>
            </p:sp>
            <p:sp>
              <p:nvSpPr>
                <p:cNvPr id="1184" name="Line 1266">
                  <a:extLst>
                    <a:ext uri="{FF2B5EF4-FFF2-40B4-BE49-F238E27FC236}">
                      <a16:creationId xmlns:a16="http://schemas.microsoft.com/office/drawing/2014/main" id="{7BD7E2C1-04D2-4DFC-BAE0-0ADF65EB523F}"/>
                    </a:ext>
                  </a:extLst>
                </p:cNvPr>
                <p:cNvSpPr>
                  <a:spLocks noChangeShapeType="1"/>
                </p:cNvSpPr>
                <p:nvPr/>
              </p:nvSpPr>
              <p:spPr bwMode="auto">
                <a:xfrm flipH="1">
                  <a:off x="3665371" y="1461148"/>
                  <a:ext cx="60325" cy="0"/>
                </a:xfrm>
                <a:prstGeom prst="line">
                  <a:avLst/>
                </a:prstGeom>
                <a:solidFill>
                  <a:sysClr val="window" lastClr="FFFFFF">
                    <a:lumMod val="85000"/>
                  </a:sysClr>
                </a:solidFill>
                <a:ln w="9525">
                  <a:solidFill>
                    <a:sysClr val="windowText" lastClr="000000"/>
                  </a:solidFill>
                  <a:round/>
                  <a:headEnd/>
                  <a:tailEnd/>
                </a:ln>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black"/>
                    </a:solidFill>
                    <a:effectLst/>
                    <a:uLnTx/>
                    <a:uFillTx/>
                  </a:endParaRPr>
                </a:p>
              </p:txBody>
            </p:sp>
            <p:sp>
              <p:nvSpPr>
                <p:cNvPr id="1185" name="Line 1266">
                  <a:extLst>
                    <a:ext uri="{FF2B5EF4-FFF2-40B4-BE49-F238E27FC236}">
                      <a16:creationId xmlns:a16="http://schemas.microsoft.com/office/drawing/2014/main" id="{D316694A-1AC6-494B-BFF6-D96DBB4440F5}"/>
                    </a:ext>
                  </a:extLst>
                </p:cNvPr>
                <p:cNvSpPr>
                  <a:spLocks noChangeShapeType="1"/>
                </p:cNvSpPr>
                <p:nvPr/>
              </p:nvSpPr>
              <p:spPr bwMode="auto">
                <a:xfrm flipH="1">
                  <a:off x="3701884" y="1294461"/>
                  <a:ext cx="60325" cy="0"/>
                </a:xfrm>
                <a:prstGeom prst="line">
                  <a:avLst/>
                </a:prstGeom>
                <a:solidFill>
                  <a:sysClr val="window" lastClr="FFFFFF">
                    <a:lumMod val="85000"/>
                  </a:sysClr>
                </a:solidFill>
                <a:ln w="9525">
                  <a:solidFill>
                    <a:sysClr val="windowText" lastClr="000000"/>
                  </a:solidFill>
                  <a:round/>
                  <a:headEnd/>
                  <a:tailEnd/>
                </a:ln>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black"/>
                    </a:solidFill>
                    <a:effectLst/>
                    <a:uLnTx/>
                    <a:uFillTx/>
                  </a:endParaRPr>
                </a:p>
              </p:txBody>
            </p:sp>
            <p:sp>
              <p:nvSpPr>
                <p:cNvPr id="1186" name="Line 1266">
                  <a:extLst>
                    <a:ext uri="{FF2B5EF4-FFF2-40B4-BE49-F238E27FC236}">
                      <a16:creationId xmlns:a16="http://schemas.microsoft.com/office/drawing/2014/main" id="{D2E61589-987A-47BB-9D33-22DD8559713F}"/>
                    </a:ext>
                  </a:extLst>
                </p:cNvPr>
                <p:cNvSpPr>
                  <a:spLocks noChangeShapeType="1"/>
                </p:cNvSpPr>
                <p:nvPr/>
              </p:nvSpPr>
              <p:spPr bwMode="auto">
                <a:xfrm flipH="1">
                  <a:off x="3701884" y="1356373"/>
                  <a:ext cx="60325" cy="0"/>
                </a:xfrm>
                <a:prstGeom prst="line">
                  <a:avLst/>
                </a:prstGeom>
                <a:solidFill>
                  <a:sysClr val="window" lastClr="FFFFFF">
                    <a:lumMod val="85000"/>
                  </a:sysClr>
                </a:solidFill>
                <a:ln w="9525">
                  <a:solidFill>
                    <a:sysClr val="windowText" lastClr="000000"/>
                  </a:solidFill>
                  <a:round/>
                  <a:headEnd/>
                  <a:tailEnd/>
                </a:ln>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black"/>
                    </a:solidFill>
                    <a:effectLst/>
                    <a:uLnTx/>
                    <a:uFillTx/>
                  </a:endParaRPr>
                </a:p>
              </p:txBody>
            </p:sp>
            <p:sp>
              <p:nvSpPr>
                <p:cNvPr id="1187" name="Line 1266">
                  <a:extLst>
                    <a:ext uri="{FF2B5EF4-FFF2-40B4-BE49-F238E27FC236}">
                      <a16:creationId xmlns:a16="http://schemas.microsoft.com/office/drawing/2014/main" id="{071E9E08-C092-4EDF-9413-DF787081863F}"/>
                    </a:ext>
                  </a:extLst>
                </p:cNvPr>
                <p:cNvSpPr>
                  <a:spLocks noChangeShapeType="1"/>
                </p:cNvSpPr>
                <p:nvPr/>
              </p:nvSpPr>
              <p:spPr bwMode="auto">
                <a:xfrm flipH="1">
                  <a:off x="3701884" y="1421461"/>
                  <a:ext cx="60325" cy="0"/>
                </a:xfrm>
                <a:prstGeom prst="line">
                  <a:avLst/>
                </a:prstGeom>
                <a:solidFill>
                  <a:sysClr val="window" lastClr="FFFFFF">
                    <a:lumMod val="85000"/>
                  </a:sysClr>
                </a:solidFill>
                <a:ln w="9525">
                  <a:solidFill>
                    <a:sysClr val="windowText" lastClr="000000"/>
                  </a:solidFill>
                  <a:round/>
                  <a:headEnd/>
                  <a:tailEnd/>
                </a:ln>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black"/>
                    </a:solidFill>
                    <a:effectLst/>
                    <a:uLnTx/>
                    <a:uFillTx/>
                  </a:endParaRPr>
                </a:p>
              </p:txBody>
            </p:sp>
            <p:sp>
              <p:nvSpPr>
                <p:cNvPr id="1188" name="Line 1266">
                  <a:extLst>
                    <a:ext uri="{FF2B5EF4-FFF2-40B4-BE49-F238E27FC236}">
                      <a16:creationId xmlns:a16="http://schemas.microsoft.com/office/drawing/2014/main" id="{A156D288-380D-41E0-A295-6B3CFD126A53}"/>
                    </a:ext>
                  </a:extLst>
                </p:cNvPr>
                <p:cNvSpPr>
                  <a:spLocks noChangeShapeType="1"/>
                </p:cNvSpPr>
                <p:nvPr/>
              </p:nvSpPr>
              <p:spPr bwMode="auto">
                <a:xfrm flipH="1">
                  <a:off x="3701884" y="1488136"/>
                  <a:ext cx="60325" cy="0"/>
                </a:xfrm>
                <a:prstGeom prst="line">
                  <a:avLst/>
                </a:prstGeom>
                <a:solidFill>
                  <a:sysClr val="window" lastClr="FFFFFF">
                    <a:lumMod val="85000"/>
                  </a:sysClr>
                </a:solidFill>
                <a:ln w="9525">
                  <a:solidFill>
                    <a:sysClr val="windowText" lastClr="000000"/>
                  </a:solidFill>
                  <a:round/>
                  <a:headEnd/>
                  <a:tailEnd/>
                </a:ln>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black"/>
                    </a:solidFill>
                    <a:effectLst/>
                    <a:uLnTx/>
                    <a:uFillTx/>
                  </a:endParaRPr>
                </a:p>
              </p:txBody>
            </p:sp>
          </p:grpSp>
          <p:sp>
            <p:nvSpPr>
              <p:cNvPr id="1107" name="Line 280">
                <a:extLst>
                  <a:ext uri="{FF2B5EF4-FFF2-40B4-BE49-F238E27FC236}">
                    <a16:creationId xmlns:a16="http://schemas.microsoft.com/office/drawing/2014/main" id="{3DB1CBEF-8388-4CD5-A898-1E8D129AD57B}"/>
                  </a:ext>
                </a:extLst>
              </p:cNvPr>
              <p:cNvSpPr>
                <a:spLocks noChangeShapeType="1"/>
              </p:cNvSpPr>
              <p:nvPr/>
            </p:nvSpPr>
            <p:spPr bwMode="auto">
              <a:xfrm flipH="1" flipV="1">
                <a:off x="7673641" y="797438"/>
                <a:ext cx="481177"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ndParaRPr>
              </a:p>
            </p:txBody>
          </p:sp>
          <p:sp>
            <p:nvSpPr>
              <p:cNvPr id="1108" name="Text Box 1029">
                <a:extLst>
                  <a:ext uri="{FF2B5EF4-FFF2-40B4-BE49-F238E27FC236}">
                    <a16:creationId xmlns:a16="http://schemas.microsoft.com/office/drawing/2014/main" id="{059AB2A8-A0EC-4AD3-9B86-FA5EF4A96ED6}"/>
                  </a:ext>
                </a:extLst>
              </p:cNvPr>
              <p:cNvSpPr txBox="1">
                <a:spLocks noChangeArrowheads="1"/>
              </p:cNvSpPr>
              <p:nvPr/>
            </p:nvSpPr>
            <p:spPr bwMode="auto">
              <a:xfrm>
                <a:off x="8095525" y="587478"/>
                <a:ext cx="1229942" cy="45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789" tIns="60894" rIns="121789" bIns="60894">
                <a:spAutoFit/>
              </a:bodyP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r>
                  <a:rPr kumimoji="0" lang="en-US" altLang="en-US" sz="1000" b="0" i="0" u="none" strike="noStrike" kern="0" cap="none" spc="0" normalizeH="0" baseline="0" noProof="0" dirty="0">
                    <a:ln>
                      <a:noFill/>
                    </a:ln>
                    <a:solidFill>
                      <a:prstClr val="black"/>
                    </a:solidFill>
                    <a:effectLst/>
                    <a:uLnTx/>
                    <a:uFillTx/>
                    <a:latin typeface="Helvetica" panose="020B0604020202020204" pitchFamily="34" charset="0"/>
                    <a:cs typeface="Helvetica" panose="020B0604020202020204" pitchFamily="34" charset="0"/>
                  </a:rPr>
                  <a:t>Shut-off</a:t>
                </a:r>
              </a:p>
              <a:p>
                <a:pPr marL="0" marR="0" lvl="0" indent="0" defTabSz="1217613" eaLnBrk="1" fontAlgn="auto" latinLnBrk="0" hangingPunct="1">
                  <a:lnSpc>
                    <a:spcPct val="100000"/>
                  </a:lnSpc>
                  <a:spcBef>
                    <a:spcPct val="0"/>
                  </a:spcBef>
                  <a:spcAft>
                    <a:spcPts val="0"/>
                  </a:spcAft>
                  <a:buClrTx/>
                  <a:buSzTx/>
                  <a:buFontTx/>
                  <a:buNone/>
                  <a:tabLst/>
                  <a:defRPr/>
                </a:pPr>
                <a:r>
                  <a:rPr kumimoji="0" lang="en-US" altLang="en-US" sz="1000" b="0" i="0" u="none" strike="noStrike" kern="0" cap="none" spc="0" normalizeH="0" baseline="0" noProof="0" dirty="0">
                    <a:ln>
                      <a:noFill/>
                    </a:ln>
                    <a:solidFill>
                      <a:prstClr val="black"/>
                    </a:solidFill>
                    <a:effectLst/>
                    <a:uLnTx/>
                    <a:uFillTx/>
                    <a:latin typeface="Helvetica" panose="020B0604020202020204" pitchFamily="34" charset="0"/>
                    <a:cs typeface="Helvetica" panose="020B0604020202020204" pitchFamily="34" charset="0"/>
                  </a:rPr>
                  <a:t>Valve</a:t>
                </a:r>
              </a:p>
            </p:txBody>
          </p:sp>
          <p:sp>
            <p:nvSpPr>
              <p:cNvPr id="1109" name="Line 280">
                <a:extLst>
                  <a:ext uri="{FF2B5EF4-FFF2-40B4-BE49-F238E27FC236}">
                    <a16:creationId xmlns:a16="http://schemas.microsoft.com/office/drawing/2014/main" id="{9B3F2ADB-2A3E-462A-BF0C-A96F27C4FB63}"/>
                  </a:ext>
                </a:extLst>
              </p:cNvPr>
              <p:cNvSpPr>
                <a:spLocks noChangeShapeType="1"/>
              </p:cNvSpPr>
              <p:nvPr/>
            </p:nvSpPr>
            <p:spPr bwMode="auto">
              <a:xfrm flipH="1" flipV="1">
                <a:off x="7673641" y="1183189"/>
                <a:ext cx="481177"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ndParaRPr>
              </a:p>
            </p:txBody>
          </p:sp>
          <p:sp>
            <p:nvSpPr>
              <p:cNvPr id="1110" name="Line 280">
                <a:extLst>
                  <a:ext uri="{FF2B5EF4-FFF2-40B4-BE49-F238E27FC236}">
                    <a16:creationId xmlns:a16="http://schemas.microsoft.com/office/drawing/2014/main" id="{793AF397-52C7-406C-B425-968ECB1299E3}"/>
                  </a:ext>
                </a:extLst>
              </p:cNvPr>
              <p:cNvSpPr>
                <a:spLocks noChangeShapeType="1"/>
              </p:cNvSpPr>
              <p:nvPr/>
            </p:nvSpPr>
            <p:spPr bwMode="auto">
              <a:xfrm rot="10800000" flipH="1" flipV="1">
                <a:off x="7673641" y="1682853"/>
                <a:ext cx="481177"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ndParaRPr>
              </a:p>
            </p:txBody>
          </p:sp>
          <p:sp>
            <p:nvSpPr>
              <p:cNvPr id="1111" name="Line 222">
                <a:extLst>
                  <a:ext uri="{FF2B5EF4-FFF2-40B4-BE49-F238E27FC236}">
                    <a16:creationId xmlns:a16="http://schemas.microsoft.com/office/drawing/2014/main" id="{453D9AE4-493E-40BA-9928-0E6F06B97C26}"/>
                  </a:ext>
                </a:extLst>
              </p:cNvPr>
              <p:cNvSpPr>
                <a:spLocks noChangeShapeType="1"/>
              </p:cNvSpPr>
              <p:nvPr/>
            </p:nvSpPr>
            <p:spPr bwMode="auto">
              <a:xfrm rot="16200000" flipH="1" flipV="1">
                <a:off x="7917652" y="2068803"/>
                <a:ext cx="0" cy="474332"/>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ndParaRPr>
              </a:p>
            </p:txBody>
          </p:sp>
          <p:grpSp>
            <p:nvGrpSpPr>
              <p:cNvPr id="1112" name="Group 1111">
                <a:extLst>
                  <a:ext uri="{FF2B5EF4-FFF2-40B4-BE49-F238E27FC236}">
                    <a16:creationId xmlns:a16="http://schemas.microsoft.com/office/drawing/2014/main" id="{0F81D66C-E031-4692-B6E3-73C1C686F3A4}"/>
                  </a:ext>
                </a:extLst>
              </p:cNvPr>
              <p:cNvGrpSpPr/>
              <p:nvPr/>
            </p:nvGrpSpPr>
            <p:grpSpPr>
              <a:xfrm>
                <a:off x="7772263" y="2152964"/>
                <a:ext cx="304381" cy="306874"/>
                <a:chOff x="8118678" y="2158334"/>
                <a:chExt cx="355861" cy="358775"/>
              </a:xfrm>
            </p:grpSpPr>
            <p:sp>
              <p:nvSpPr>
                <p:cNvPr id="1175" name="Trapezoid 1174">
                  <a:extLst>
                    <a:ext uri="{FF2B5EF4-FFF2-40B4-BE49-F238E27FC236}">
                      <a16:creationId xmlns:a16="http://schemas.microsoft.com/office/drawing/2014/main" id="{E6D99422-1CD1-4B8E-BF7E-0677B7868DD5}"/>
                    </a:ext>
                  </a:extLst>
                </p:cNvPr>
                <p:cNvSpPr/>
                <p:nvPr/>
              </p:nvSpPr>
              <p:spPr bwMode="auto">
                <a:xfrm rot="5400000">
                  <a:off x="8117221" y="2159791"/>
                  <a:ext cx="358775" cy="355861"/>
                </a:xfrm>
                <a:prstGeom prst="trapezoid">
                  <a:avLst/>
                </a:prstGeom>
                <a:solidFill>
                  <a:sysClr val="window" lastClr="FFFFFF">
                    <a:lumMod val="75000"/>
                  </a:sysClr>
                </a:solidFill>
                <a:ln w="9525">
                  <a:solidFill>
                    <a:sysClr val="windowText" lastClr="000000"/>
                  </a:solidFill>
                  <a:miter lim="800000"/>
                  <a:headEnd/>
                  <a:tailEnd/>
                </a:ln>
              </p:spPr>
              <p:txBody>
                <a:bodyPr lIns="121789" tIns="60894" rIns="121789" bIns="60894">
                  <a:spAutoFit/>
                </a:bodyPr>
                <a:lstStyle/>
                <a:p>
                  <a:pPr marL="0" marR="0" lvl="0" indent="0" defTabSz="1217613" eaLnBrk="1" fontAlgn="auto" latinLnBrk="0" hangingPunct="1">
                    <a:lnSpc>
                      <a:spcPct val="100000"/>
                    </a:lnSpc>
                    <a:spcBef>
                      <a:spcPts val="0"/>
                    </a:spcBef>
                    <a:spcAft>
                      <a:spcPts val="0"/>
                    </a:spcAft>
                    <a:buClrTx/>
                    <a:buSzTx/>
                    <a:buFontTx/>
                    <a:buNone/>
                    <a:tabLst/>
                    <a:defRPr/>
                  </a:pPr>
                  <a:endParaRPr kumimoji="0" lang="en-CA" sz="800" b="0" i="0" u="none" strike="noStrike" kern="0" cap="none" spc="0" normalizeH="0" baseline="0" noProof="0">
                    <a:ln>
                      <a:noFill/>
                    </a:ln>
                    <a:solidFill>
                      <a:prstClr val="black"/>
                    </a:solidFill>
                    <a:effectLst/>
                    <a:uLnTx/>
                    <a:uFillTx/>
                  </a:endParaRPr>
                </a:p>
              </p:txBody>
            </p:sp>
            <p:cxnSp>
              <p:nvCxnSpPr>
                <p:cNvPr id="1176" name="Straight Connector 306">
                  <a:extLst>
                    <a:ext uri="{FF2B5EF4-FFF2-40B4-BE49-F238E27FC236}">
                      <a16:creationId xmlns:a16="http://schemas.microsoft.com/office/drawing/2014/main" id="{FD1A5C68-2E10-4D55-B41B-BF38A000A149}"/>
                    </a:ext>
                  </a:extLst>
                </p:cNvPr>
                <p:cNvCxnSpPr>
                  <a:cxnSpLocks noChangeShapeType="1"/>
                </p:cNvCxnSpPr>
                <p:nvPr/>
              </p:nvCxnSpPr>
              <p:spPr bwMode="auto">
                <a:xfrm rot="16200000">
                  <a:off x="8199683" y="2358662"/>
                  <a:ext cx="79878" cy="38471"/>
                </a:xfrm>
                <a:prstGeom prst="line">
                  <a:avLst/>
                </a:prstGeom>
                <a:noFill/>
                <a:ln w="9525">
                  <a:solidFill>
                    <a:sysClr val="windowText" lastClr="000000"/>
                  </a:solidFill>
                  <a:miter lim="800000"/>
                  <a:headEnd/>
                  <a:tailEnd/>
                </a:ln>
                <a:extLst>
                  <a:ext uri="{909E8E84-426E-40DD-AFC4-6F175D3DCCD1}">
                    <a14:hiddenFill xmlns:a14="http://schemas.microsoft.com/office/drawing/2010/main">
                      <a:noFill/>
                    </a14:hiddenFill>
                  </a:ext>
                </a:extLst>
              </p:spPr>
            </p:cxnSp>
            <p:cxnSp>
              <p:nvCxnSpPr>
                <p:cNvPr id="1177" name="Straight Connector 307">
                  <a:extLst>
                    <a:ext uri="{FF2B5EF4-FFF2-40B4-BE49-F238E27FC236}">
                      <a16:creationId xmlns:a16="http://schemas.microsoft.com/office/drawing/2014/main" id="{D1CC50F4-A8DE-4BA9-80AC-2F2230F67A97}"/>
                    </a:ext>
                  </a:extLst>
                </p:cNvPr>
                <p:cNvCxnSpPr>
                  <a:cxnSpLocks noChangeShapeType="1"/>
                </p:cNvCxnSpPr>
                <p:nvPr/>
              </p:nvCxnSpPr>
              <p:spPr bwMode="auto">
                <a:xfrm rot="16200000" flipV="1">
                  <a:off x="8199683" y="2278785"/>
                  <a:ext cx="79878" cy="38471"/>
                </a:xfrm>
                <a:prstGeom prst="line">
                  <a:avLst/>
                </a:prstGeom>
                <a:noFill/>
                <a:ln w="9525">
                  <a:solidFill>
                    <a:sysClr val="windowText" lastClr="000000"/>
                  </a:solidFill>
                  <a:miter lim="800000"/>
                  <a:headEnd/>
                  <a:tailEnd/>
                </a:ln>
                <a:extLst>
                  <a:ext uri="{909E8E84-426E-40DD-AFC4-6F175D3DCCD1}">
                    <a14:hiddenFill xmlns:a14="http://schemas.microsoft.com/office/drawing/2010/main">
                      <a:noFill/>
                    </a14:hiddenFill>
                  </a:ext>
                </a:extLst>
              </p:spPr>
            </p:cxnSp>
            <p:cxnSp>
              <p:nvCxnSpPr>
                <p:cNvPr id="1178" name="Straight Connector 308">
                  <a:extLst>
                    <a:ext uri="{FF2B5EF4-FFF2-40B4-BE49-F238E27FC236}">
                      <a16:creationId xmlns:a16="http://schemas.microsoft.com/office/drawing/2014/main" id="{1B70DF37-447F-4927-93F1-016B3A805E4E}"/>
                    </a:ext>
                  </a:extLst>
                </p:cNvPr>
                <p:cNvCxnSpPr>
                  <a:cxnSpLocks noChangeShapeType="1"/>
                </p:cNvCxnSpPr>
                <p:nvPr/>
              </p:nvCxnSpPr>
              <p:spPr bwMode="auto">
                <a:xfrm rot="16200000">
                  <a:off x="8315098" y="2358662"/>
                  <a:ext cx="79878" cy="38471"/>
                </a:xfrm>
                <a:prstGeom prst="line">
                  <a:avLst/>
                </a:prstGeom>
                <a:noFill/>
                <a:ln w="9525">
                  <a:solidFill>
                    <a:sysClr val="windowText" lastClr="000000"/>
                  </a:solidFill>
                  <a:miter lim="800000"/>
                  <a:headEnd/>
                  <a:tailEnd/>
                </a:ln>
                <a:extLst>
                  <a:ext uri="{909E8E84-426E-40DD-AFC4-6F175D3DCCD1}">
                    <a14:hiddenFill xmlns:a14="http://schemas.microsoft.com/office/drawing/2010/main">
                      <a:noFill/>
                    </a14:hiddenFill>
                  </a:ext>
                </a:extLst>
              </p:spPr>
            </p:cxnSp>
            <p:cxnSp>
              <p:nvCxnSpPr>
                <p:cNvPr id="1179" name="Straight Connector 309">
                  <a:extLst>
                    <a:ext uri="{FF2B5EF4-FFF2-40B4-BE49-F238E27FC236}">
                      <a16:creationId xmlns:a16="http://schemas.microsoft.com/office/drawing/2014/main" id="{395B4992-8754-4A38-936A-49B54BC0FE86}"/>
                    </a:ext>
                  </a:extLst>
                </p:cNvPr>
                <p:cNvCxnSpPr>
                  <a:cxnSpLocks noChangeShapeType="1"/>
                </p:cNvCxnSpPr>
                <p:nvPr/>
              </p:nvCxnSpPr>
              <p:spPr bwMode="auto">
                <a:xfrm rot="16200000" flipV="1">
                  <a:off x="8315098" y="2278785"/>
                  <a:ext cx="79878" cy="38471"/>
                </a:xfrm>
                <a:prstGeom prst="line">
                  <a:avLst/>
                </a:prstGeom>
                <a:noFill/>
                <a:ln w="9525">
                  <a:solidFill>
                    <a:sysClr val="windowText" lastClr="000000"/>
                  </a:solidFill>
                  <a:miter lim="800000"/>
                  <a:headEnd/>
                  <a:tailEnd/>
                </a:ln>
                <a:extLst>
                  <a:ext uri="{909E8E84-426E-40DD-AFC4-6F175D3DCCD1}">
                    <a14:hiddenFill xmlns:a14="http://schemas.microsoft.com/office/drawing/2010/main">
                      <a:noFill/>
                    </a14:hiddenFill>
                  </a:ext>
                </a:extLst>
              </p:spPr>
            </p:cxnSp>
          </p:grpSp>
          <p:sp>
            <p:nvSpPr>
              <p:cNvPr id="1113" name="Line 222">
                <a:extLst>
                  <a:ext uri="{FF2B5EF4-FFF2-40B4-BE49-F238E27FC236}">
                    <a16:creationId xmlns:a16="http://schemas.microsoft.com/office/drawing/2014/main" id="{345D413B-2FA2-4FE1-92C7-47AA4002C1FA}"/>
                  </a:ext>
                </a:extLst>
              </p:cNvPr>
              <p:cNvSpPr>
                <a:spLocks noChangeShapeType="1"/>
              </p:cNvSpPr>
              <p:nvPr/>
            </p:nvSpPr>
            <p:spPr bwMode="auto">
              <a:xfrm rot="16200000" flipH="1" flipV="1">
                <a:off x="7918507" y="1689093"/>
                <a:ext cx="0" cy="472621"/>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ndParaRPr>
              </a:p>
            </p:txBody>
          </p:sp>
          <p:grpSp>
            <p:nvGrpSpPr>
              <p:cNvPr id="1114" name="Group 1113">
                <a:extLst>
                  <a:ext uri="{FF2B5EF4-FFF2-40B4-BE49-F238E27FC236}">
                    <a16:creationId xmlns:a16="http://schemas.microsoft.com/office/drawing/2014/main" id="{BFDCE4E3-757A-4FF6-9834-24A60C678035}"/>
                  </a:ext>
                </a:extLst>
              </p:cNvPr>
              <p:cNvGrpSpPr/>
              <p:nvPr/>
            </p:nvGrpSpPr>
            <p:grpSpPr>
              <a:xfrm rot="5400000">
                <a:off x="7770079" y="2455266"/>
                <a:ext cx="309728" cy="485495"/>
                <a:chOff x="8147383" y="2350715"/>
                <a:chExt cx="287338" cy="450399"/>
              </a:xfrm>
            </p:grpSpPr>
            <p:sp>
              <p:nvSpPr>
                <p:cNvPr id="1162" name="Line 1183">
                  <a:extLst>
                    <a:ext uri="{FF2B5EF4-FFF2-40B4-BE49-F238E27FC236}">
                      <a16:creationId xmlns:a16="http://schemas.microsoft.com/office/drawing/2014/main" id="{8E843E53-FF4C-4311-8DA3-49F272315436}"/>
                    </a:ext>
                  </a:extLst>
                </p:cNvPr>
                <p:cNvSpPr>
                  <a:spLocks noChangeShapeType="1"/>
                </p:cNvSpPr>
                <p:nvPr/>
              </p:nvSpPr>
              <p:spPr bwMode="auto">
                <a:xfrm flipH="1">
                  <a:off x="8290258" y="2350715"/>
                  <a:ext cx="0" cy="79069"/>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ndParaRPr>
                </a:p>
              </p:txBody>
            </p:sp>
            <p:sp>
              <p:nvSpPr>
                <p:cNvPr id="1163" name="Line 1184">
                  <a:extLst>
                    <a:ext uri="{FF2B5EF4-FFF2-40B4-BE49-F238E27FC236}">
                      <a16:creationId xmlns:a16="http://schemas.microsoft.com/office/drawing/2014/main" id="{E9ADF216-CC38-4177-BDDE-7DDA45EB0E21}"/>
                    </a:ext>
                  </a:extLst>
                </p:cNvPr>
                <p:cNvSpPr>
                  <a:spLocks noChangeShapeType="1"/>
                </p:cNvSpPr>
                <p:nvPr/>
              </p:nvSpPr>
              <p:spPr bwMode="auto">
                <a:xfrm flipH="1">
                  <a:off x="8147383" y="2475822"/>
                  <a:ext cx="96837"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ndParaRPr>
                </a:p>
              </p:txBody>
            </p:sp>
            <p:sp>
              <p:nvSpPr>
                <p:cNvPr id="1164" name="Rectangle 1202">
                  <a:extLst>
                    <a:ext uri="{FF2B5EF4-FFF2-40B4-BE49-F238E27FC236}">
                      <a16:creationId xmlns:a16="http://schemas.microsoft.com/office/drawing/2014/main" id="{61370EAB-591D-417C-A25F-8B5FA8D7BAD3}"/>
                    </a:ext>
                  </a:extLst>
                </p:cNvPr>
                <p:cNvSpPr>
                  <a:spLocks noChangeArrowheads="1"/>
                </p:cNvSpPr>
                <p:nvPr/>
              </p:nvSpPr>
              <p:spPr bwMode="auto">
                <a:xfrm>
                  <a:off x="8244221" y="2429785"/>
                  <a:ext cx="96837" cy="287339"/>
                </a:xfrm>
                <a:prstGeom prst="rect">
                  <a:avLst/>
                </a:prstGeom>
                <a:solidFill>
                  <a:sysClr val="window" lastClr="FFFFFF">
                    <a:lumMod val="85000"/>
                  </a:sysClr>
                </a:solid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Arial" pitchFamily="34" charset="0"/>
                  </a:endParaRPr>
                </a:p>
              </p:txBody>
            </p:sp>
            <p:sp>
              <p:nvSpPr>
                <p:cNvPr id="1165" name="Line 1215">
                  <a:extLst>
                    <a:ext uri="{FF2B5EF4-FFF2-40B4-BE49-F238E27FC236}">
                      <a16:creationId xmlns:a16="http://schemas.microsoft.com/office/drawing/2014/main" id="{A1EF9FF3-6363-4156-891C-86ED3F3E11C7}"/>
                    </a:ext>
                  </a:extLst>
                </p:cNvPr>
                <p:cNvSpPr>
                  <a:spLocks noChangeShapeType="1"/>
                </p:cNvSpPr>
                <p:nvPr/>
              </p:nvSpPr>
              <p:spPr bwMode="auto">
                <a:xfrm flipH="1">
                  <a:off x="8339471" y="2667911"/>
                  <a:ext cx="95250"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ndParaRPr>
                </a:p>
              </p:txBody>
            </p:sp>
            <p:sp>
              <p:nvSpPr>
                <p:cNvPr id="1166" name="Line 1216">
                  <a:extLst>
                    <a:ext uri="{FF2B5EF4-FFF2-40B4-BE49-F238E27FC236}">
                      <a16:creationId xmlns:a16="http://schemas.microsoft.com/office/drawing/2014/main" id="{79B61080-6D51-4D55-804C-52BB220E55FA}"/>
                    </a:ext>
                  </a:extLst>
                </p:cNvPr>
                <p:cNvSpPr>
                  <a:spLocks noChangeShapeType="1"/>
                </p:cNvSpPr>
                <p:nvPr/>
              </p:nvSpPr>
              <p:spPr bwMode="auto">
                <a:xfrm>
                  <a:off x="8290258" y="2717123"/>
                  <a:ext cx="0" cy="83991"/>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ndParaRPr>
                </a:p>
              </p:txBody>
            </p:sp>
            <p:sp>
              <p:nvSpPr>
                <p:cNvPr id="1167" name="Line 1266">
                  <a:extLst>
                    <a:ext uri="{FF2B5EF4-FFF2-40B4-BE49-F238E27FC236}">
                      <a16:creationId xmlns:a16="http://schemas.microsoft.com/office/drawing/2014/main" id="{0E8D2150-2C49-4888-971C-7B92EC9235C5}"/>
                    </a:ext>
                  </a:extLst>
                </p:cNvPr>
                <p:cNvSpPr>
                  <a:spLocks noChangeShapeType="1"/>
                </p:cNvSpPr>
                <p:nvPr/>
              </p:nvSpPr>
              <p:spPr bwMode="auto">
                <a:xfrm flipH="1">
                  <a:off x="8279146" y="2679328"/>
                  <a:ext cx="60325" cy="0"/>
                </a:xfrm>
                <a:prstGeom prst="line">
                  <a:avLst/>
                </a:prstGeom>
                <a:solidFill>
                  <a:sysClr val="window" lastClr="FFFFFF">
                    <a:lumMod val="85000"/>
                  </a:sysClr>
                </a:solidFill>
                <a:ln w="9525">
                  <a:solidFill>
                    <a:sysClr val="windowText" lastClr="000000"/>
                  </a:solidFill>
                  <a:round/>
                  <a:headEnd/>
                  <a:tailEnd/>
                </a:ln>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black"/>
                    </a:solidFill>
                    <a:effectLst/>
                    <a:uLnTx/>
                    <a:uFillTx/>
                  </a:endParaRPr>
                </a:p>
              </p:txBody>
            </p:sp>
            <p:sp>
              <p:nvSpPr>
                <p:cNvPr id="1168" name="Line 1266">
                  <a:extLst>
                    <a:ext uri="{FF2B5EF4-FFF2-40B4-BE49-F238E27FC236}">
                      <a16:creationId xmlns:a16="http://schemas.microsoft.com/office/drawing/2014/main" id="{3B286B2F-2630-45FB-A5CA-51DC310C0EFA}"/>
                    </a:ext>
                  </a:extLst>
                </p:cNvPr>
                <p:cNvSpPr>
                  <a:spLocks noChangeShapeType="1"/>
                </p:cNvSpPr>
                <p:nvPr/>
              </p:nvSpPr>
              <p:spPr bwMode="auto">
                <a:xfrm flipH="1">
                  <a:off x="8242633" y="2458665"/>
                  <a:ext cx="60325" cy="0"/>
                </a:xfrm>
                <a:prstGeom prst="line">
                  <a:avLst/>
                </a:prstGeom>
                <a:solidFill>
                  <a:sysClr val="window" lastClr="FFFFFF">
                    <a:lumMod val="85000"/>
                  </a:sysClr>
                </a:solidFill>
                <a:ln w="9525">
                  <a:solidFill>
                    <a:sysClr val="windowText" lastClr="000000"/>
                  </a:solidFill>
                  <a:round/>
                  <a:headEnd/>
                  <a:tailEnd/>
                </a:ln>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black"/>
                    </a:solidFill>
                    <a:effectLst/>
                    <a:uLnTx/>
                    <a:uFillTx/>
                  </a:endParaRPr>
                </a:p>
              </p:txBody>
            </p:sp>
            <p:sp>
              <p:nvSpPr>
                <p:cNvPr id="1169" name="Line 1266">
                  <a:extLst>
                    <a:ext uri="{FF2B5EF4-FFF2-40B4-BE49-F238E27FC236}">
                      <a16:creationId xmlns:a16="http://schemas.microsoft.com/office/drawing/2014/main" id="{5FC44D58-DE6C-4FA3-ACBB-8DD29958F982}"/>
                    </a:ext>
                  </a:extLst>
                </p:cNvPr>
                <p:cNvSpPr>
                  <a:spLocks noChangeShapeType="1"/>
                </p:cNvSpPr>
                <p:nvPr/>
              </p:nvSpPr>
              <p:spPr bwMode="auto">
                <a:xfrm flipH="1">
                  <a:off x="8242633" y="2520578"/>
                  <a:ext cx="60325" cy="0"/>
                </a:xfrm>
                <a:prstGeom prst="line">
                  <a:avLst/>
                </a:prstGeom>
                <a:solidFill>
                  <a:sysClr val="window" lastClr="FFFFFF">
                    <a:lumMod val="85000"/>
                  </a:sysClr>
                </a:solidFill>
                <a:ln w="9525">
                  <a:solidFill>
                    <a:sysClr val="windowText" lastClr="000000"/>
                  </a:solidFill>
                  <a:round/>
                  <a:headEnd/>
                  <a:tailEnd/>
                </a:ln>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black"/>
                    </a:solidFill>
                    <a:effectLst/>
                    <a:uLnTx/>
                    <a:uFillTx/>
                  </a:endParaRPr>
                </a:p>
              </p:txBody>
            </p:sp>
            <p:sp>
              <p:nvSpPr>
                <p:cNvPr id="1170" name="Line 1266">
                  <a:extLst>
                    <a:ext uri="{FF2B5EF4-FFF2-40B4-BE49-F238E27FC236}">
                      <a16:creationId xmlns:a16="http://schemas.microsoft.com/office/drawing/2014/main" id="{2C02941C-CF07-48D1-A9C0-367E5CADA75B}"/>
                    </a:ext>
                  </a:extLst>
                </p:cNvPr>
                <p:cNvSpPr>
                  <a:spLocks noChangeShapeType="1"/>
                </p:cNvSpPr>
                <p:nvPr/>
              </p:nvSpPr>
              <p:spPr bwMode="auto">
                <a:xfrm flipH="1">
                  <a:off x="8242633" y="2585665"/>
                  <a:ext cx="60325" cy="0"/>
                </a:xfrm>
                <a:prstGeom prst="line">
                  <a:avLst/>
                </a:prstGeom>
                <a:solidFill>
                  <a:sysClr val="window" lastClr="FFFFFF">
                    <a:lumMod val="85000"/>
                  </a:sysClr>
                </a:solidFill>
                <a:ln w="9525">
                  <a:solidFill>
                    <a:sysClr val="windowText" lastClr="000000"/>
                  </a:solidFill>
                  <a:round/>
                  <a:headEnd/>
                  <a:tailEnd/>
                </a:ln>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black"/>
                    </a:solidFill>
                    <a:effectLst/>
                    <a:uLnTx/>
                    <a:uFillTx/>
                  </a:endParaRPr>
                </a:p>
              </p:txBody>
            </p:sp>
            <p:sp>
              <p:nvSpPr>
                <p:cNvPr id="1171" name="Line 1266">
                  <a:extLst>
                    <a:ext uri="{FF2B5EF4-FFF2-40B4-BE49-F238E27FC236}">
                      <a16:creationId xmlns:a16="http://schemas.microsoft.com/office/drawing/2014/main" id="{76572A64-F38F-42DE-B3BD-3C4E9B6A9700}"/>
                    </a:ext>
                  </a:extLst>
                </p:cNvPr>
                <p:cNvSpPr>
                  <a:spLocks noChangeShapeType="1"/>
                </p:cNvSpPr>
                <p:nvPr/>
              </p:nvSpPr>
              <p:spPr bwMode="auto">
                <a:xfrm flipH="1">
                  <a:off x="8242633" y="2652340"/>
                  <a:ext cx="60325" cy="0"/>
                </a:xfrm>
                <a:prstGeom prst="line">
                  <a:avLst/>
                </a:prstGeom>
                <a:solidFill>
                  <a:sysClr val="window" lastClr="FFFFFF">
                    <a:lumMod val="85000"/>
                  </a:sysClr>
                </a:solidFill>
                <a:ln w="9525">
                  <a:solidFill>
                    <a:sysClr val="windowText" lastClr="000000"/>
                  </a:solidFill>
                  <a:round/>
                  <a:headEnd/>
                  <a:tailEnd/>
                </a:ln>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black"/>
                    </a:solidFill>
                    <a:effectLst/>
                    <a:uLnTx/>
                    <a:uFillTx/>
                  </a:endParaRPr>
                </a:p>
              </p:txBody>
            </p:sp>
            <p:sp>
              <p:nvSpPr>
                <p:cNvPr id="1172" name="Line 1266">
                  <a:extLst>
                    <a:ext uri="{FF2B5EF4-FFF2-40B4-BE49-F238E27FC236}">
                      <a16:creationId xmlns:a16="http://schemas.microsoft.com/office/drawing/2014/main" id="{87BDDD3C-3E4D-4E09-A190-94FD9D2F1CED}"/>
                    </a:ext>
                  </a:extLst>
                </p:cNvPr>
                <p:cNvSpPr>
                  <a:spLocks noChangeShapeType="1"/>
                </p:cNvSpPr>
                <p:nvPr/>
              </p:nvSpPr>
              <p:spPr bwMode="auto">
                <a:xfrm flipH="1">
                  <a:off x="8279146" y="2485653"/>
                  <a:ext cx="60325" cy="0"/>
                </a:xfrm>
                <a:prstGeom prst="line">
                  <a:avLst/>
                </a:prstGeom>
                <a:solidFill>
                  <a:sysClr val="window" lastClr="FFFFFF">
                    <a:lumMod val="85000"/>
                  </a:sysClr>
                </a:solidFill>
                <a:ln w="9525">
                  <a:solidFill>
                    <a:sysClr val="windowText" lastClr="000000"/>
                  </a:solidFill>
                  <a:round/>
                  <a:headEnd/>
                  <a:tailEnd/>
                </a:ln>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black"/>
                    </a:solidFill>
                    <a:effectLst/>
                    <a:uLnTx/>
                    <a:uFillTx/>
                  </a:endParaRPr>
                </a:p>
              </p:txBody>
            </p:sp>
            <p:sp>
              <p:nvSpPr>
                <p:cNvPr id="1173" name="Line 1266">
                  <a:extLst>
                    <a:ext uri="{FF2B5EF4-FFF2-40B4-BE49-F238E27FC236}">
                      <a16:creationId xmlns:a16="http://schemas.microsoft.com/office/drawing/2014/main" id="{86B2EE83-DDF9-4397-8371-8C7472886E65}"/>
                    </a:ext>
                  </a:extLst>
                </p:cNvPr>
                <p:cNvSpPr>
                  <a:spLocks noChangeShapeType="1"/>
                </p:cNvSpPr>
                <p:nvPr/>
              </p:nvSpPr>
              <p:spPr bwMode="auto">
                <a:xfrm flipH="1">
                  <a:off x="8279146" y="2547565"/>
                  <a:ext cx="60325" cy="0"/>
                </a:xfrm>
                <a:prstGeom prst="line">
                  <a:avLst/>
                </a:prstGeom>
                <a:solidFill>
                  <a:sysClr val="window" lastClr="FFFFFF">
                    <a:lumMod val="85000"/>
                  </a:sysClr>
                </a:solidFill>
                <a:ln w="9525">
                  <a:solidFill>
                    <a:sysClr val="windowText" lastClr="000000"/>
                  </a:solidFill>
                  <a:round/>
                  <a:headEnd/>
                  <a:tailEnd/>
                </a:ln>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black"/>
                    </a:solidFill>
                    <a:effectLst/>
                    <a:uLnTx/>
                    <a:uFillTx/>
                  </a:endParaRPr>
                </a:p>
              </p:txBody>
            </p:sp>
            <p:sp>
              <p:nvSpPr>
                <p:cNvPr id="1174" name="Line 1266">
                  <a:extLst>
                    <a:ext uri="{FF2B5EF4-FFF2-40B4-BE49-F238E27FC236}">
                      <a16:creationId xmlns:a16="http://schemas.microsoft.com/office/drawing/2014/main" id="{F76DF8F8-B0E5-4895-8372-81A954792DEA}"/>
                    </a:ext>
                  </a:extLst>
                </p:cNvPr>
                <p:cNvSpPr>
                  <a:spLocks noChangeShapeType="1"/>
                </p:cNvSpPr>
                <p:nvPr/>
              </p:nvSpPr>
              <p:spPr bwMode="auto">
                <a:xfrm flipH="1">
                  <a:off x="8279146" y="2612653"/>
                  <a:ext cx="60325" cy="0"/>
                </a:xfrm>
                <a:prstGeom prst="line">
                  <a:avLst/>
                </a:prstGeom>
                <a:solidFill>
                  <a:sysClr val="window" lastClr="FFFFFF">
                    <a:lumMod val="85000"/>
                  </a:sysClr>
                </a:solidFill>
                <a:ln w="9525">
                  <a:solidFill>
                    <a:sysClr val="windowText" lastClr="000000"/>
                  </a:solidFill>
                  <a:round/>
                  <a:headEnd/>
                  <a:tailEnd/>
                </a:ln>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black"/>
                    </a:solidFill>
                    <a:effectLst/>
                    <a:uLnTx/>
                    <a:uFillTx/>
                  </a:endParaRPr>
                </a:p>
              </p:txBody>
            </p:sp>
          </p:grpSp>
          <p:sp>
            <p:nvSpPr>
              <p:cNvPr id="1115" name="Text Box 1029">
                <a:extLst>
                  <a:ext uri="{FF2B5EF4-FFF2-40B4-BE49-F238E27FC236}">
                    <a16:creationId xmlns:a16="http://schemas.microsoft.com/office/drawing/2014/main" id="{7678B483-1643-46B9-B0F3-9A99A2A96209}"/>
                  </a:ext>
                </a:extLst>
              </p:cNvPr>
              <p:cNvSpPr txBox="1">
                <a:spLocks noChangeArrowheads="1"/>
              </p:cNvSpPr>
              <p:nvPr/>
            </p:nvSpPr>
            <p:spPr bwMode="auto">
              <a:xfrm>
                <a:off x="8094591" y="2494190"/>
                <a:ext cx="1049409" cy="45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789" tIns="60894" rIns="121789" bIns="60894">
                <a:spAutoFit/>
              </a:bodyP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50000"/>
                  </a:spcBef>
                  <a:spcAft>
                    <a:spcPts val="0"/>
                  </a:spcAft>
                  <a:buClrTx/>
                  <a:buSzTx/>
                  <a:buFontTx/>
                  <a:buNone/>
                  <a:tabLst/>
                  <a:defRPr/>
                </a:pPr>
                <a:r>
                  <a:rPr kumimoji="0" lang="en-US" altLang="en-US" sz="1000" b="0" i="0" u="none" strike="noStrike" kern="0" cap="none" spc="0" normalizeH="0" baseline="0" noProof="0" dirty="0">
                    <a:ln>
                      <a:noFill/>
                    </a:ln>
                    <a:solidFill>
                      <a:prstClr val="black"/>
                    </a:solidFill>
                    <a:effectLst/>
                    <a:uLnTx/>
                    <a:uFillTx/>
                    <a:latin typeface="Helvetica" panose="020B0604020202020204" pitchFamily="34" charset="0"/>
                    <a:cs typeface="Helvetica" panose="020B0604020202020204" pitchFamily="34" charset="0"/>
                  </a:rPr>
                  <a:t>Heat Exchanger</a:t>
                </a:r>
              </a:p>
            </p:txBody>
          </p:sp>
          <p:sp>
            <p:nvSpPr>
              <p:cNvPr id="1116" name="Flowchart: Stored Data 1091">
                <a:extLst>
                  <a:ext uri="{FF2B5EF4-FFF2-40B4-BE49-F238E27FC236}">
                    <a16:creationId xmlns:a16="http://schemas.microsoft.com/office/drawing/2014/main" id="{21F08868-CD20-4B70-B179-34074CBDC417}"/>
                  </a:ext>
                </a:extLst>
              </p:cNvPr>
              <p:cNvSpPr/>
              <p:nvPr/>
            </p:nvSpPr>
            <p:spPr>
              <a:xfrm rot="16200000">
                <a:off x="7848590" y="1840284"/>
                <a:ext cx="136280" cy="173508"/>
              </a:xfrm>
              <a:custGeom>
                <a:avLst/>
                <a:gdLst>
                  <a:gd name="connsiteX0" fmla="*/ 1667 w 10000"/>
                  <a:gd name="connsiteY0" fmla="*/ 0 h 10000"/>
                  <a:gd name="connsiteX1" fmla="*/ 10000 w 10000"/>
                  <a:gd name="connsiteY1" fmla="*/ 0 h 10000"/>
                  <a:gd name="connsiteX2" fmla="*/ 8333 w 10000"/>
                  <a:gd name="connsiteY2" fmla="*/ 5000 h 10000"/>
                  <a:gd name="connsiteX3" fmla="*/ 10000 w 10000"/>
                  <a:gd name="connsiteY3" fmla="*/ 10000 h 10000"/>
                  <a:gd name="connsiteX4" fmla="*/ 1667 w 10000"/>
                  <a:gd name="connsiteY4" fmla="*/ 10000 h 10000"/>
                  <a:gd name="connsiteX5" fmla="*/ 0 w 10000"/>
                  <a:gd name="connsiteY5" fmla="*/ 5000 h 10000"/>
                  <a:gd name="connsiteX6" fmla="*/ 1667 w 10000"/>
                  <a:gd name="connsiteY6" fmla="*/ 0 h 10000"/>
                  <a:gd name="connsiteX0" fmla="*/ 187 w 8520"/>
                  <a:gd name="connsiteY0" fmla="*/ 0 h 10000"/>
                  <a:gd name="connsiteX1" fmla="*/ 8520 w 8520"/>
                  <a:gd name="connsiteY1" fmla="*/ 0 h 10000"/>
                  <a:gd name="connsiteX2" fmla="*/ 6853 w 8520"/>
                  <a:gd name="connsiteY2" fmla="*/ 5000 h 10000"/>
                  <a:gd name="connsiteX3" fmla="*/ 8520 w 8520"/>
                  <a:gd name="connsiteY3" fmla="*/ 10000 h 10000"/>
                  <a:gd name="connsiteX4" fmla="*/ 187 w 8520"/>
                  <a:gd name="connsiteY4" fmla="*/ 10000 h 10000"/>
                  <a:gd name="connsiteX5" fmla="*/ 2057 w 8520"/>
                  <a:gd name="connsiteY5" fmla="*/ 4637 h 10000"/>
                  <a:gd name="connsiteX6" fmla="*/ 187 w 8520"/>
                  <a:gd name="connsiteY6" fmla="*/ 0 h 10000"/>
                  <a:gd name="connsiteX0" fmla="*/ 246 w 10027"/>
                  <a:gd name="connsiteY0" fmla="*/ 0 h 10000"/>
                  <a:gd name="connsiteX1" fmla="*/ 10027 w 10027"/>
                  <a:gd name="connsiteY1" fmla="*/ 0 h 10000"/>
                  <a:gd name="connsiteX2" fmla="*/ 8070 w 10027"/>
                  <a:gd name="connsiteY2" fmla="*/ 5000 h 10000"/>
                  <a:gd name="connsiteX3" fmla="*/ 10027 w 10027"/>
                  <a:gd name="connsiteY3" fmla="*/ 10000 h 10000"/>
                  <a:gd name="connsiteX4" fmla="*/ 246 w 10027"/>
                  <a:gd name="connsiteY4" fmla="*/ 10000 h 10000"/>
                  <a:gd name="connsiteX5" fmla="*/ 1990 w 10027"/>
                  <a:gd name="connsiteY5" fmla="*/ 4879 h 10000"/>
                  <a:gd name="connsiteX6" fmla="*/ 246 w 10027"/>
                  <a:gd name="connsiteY6" fmla="*/ 0 h 10000"/>
                  <a:gd name="connsiteX0" fmla="*/ 246 w 10027"/>
                  <a:gd name="connsiteY0" fmla="*/ 0 h 10000"/>
                  <a:gd name="connsiteX1" fmla="*/ 10027 w 10027"/>
                  <a:gd name="connsiteY1" fmla="*/ 0 h 10000"/>
                  <a:gd name="connsiteX2" fmla="*/ 8070 w 10027"/>
                  <a:gd name="connsiteY2" fmla="*/ 5000 h 10000"/>
                  <a:gd name="connsiteX3" fmla="*/ 10027 w 10027"/>
                  <a:gd name="connsiteY3" fmla="*/ 10000 h 10000"/>
                  <a:gd name="connsiteX4" fmla="*/ 246 w 10027"/>
                  <a:gd name="connsiteY4" fmla="*/ 10000 h 10000"/>
                  <a:gd name="connsiteX5" fmla="*/ 1990 w 10027"/>
                  <a:gd name="connsiteY5" fmla="*/ 4879 h 10000"/>
                  <a:gd name="connsiteX6" fmla="*/ 246 w 10027"/>
                  <a:gd name="connsiteY6" fmla="*/ 0 h 10000"/>
                  <a:gd name="connsiteX0" fmla="*/ 0 w 9781"/>
                  <a:gd name="connsiteY0" fmla="*/ 0 h 10000"/>
                  <a:gd name="connsiteX1" fmla="*/ 9781 w 9781"/>
                  <a:gd name="connsiteY1" fmla="*/ 0 h 10000"/>
                  <a:gd name="connsiteX2" fmla="*/ 7824 w 9781"/>
                  <a:gd name="connsiteY2" fmla="*/ 5000 h 10000"/>
                  <a:gd name="connsiteX3" fmla="*/ 9781 w 9781"/>
                  <a:gd name="connsiteY3" fmla="*/ 10000 h 10000"/>
                  <a:gd name="connsiteX4" fmla="*/ 0 w 9781"/>
                  <a:gd name="connsiteY4" fmla="*/ 10000 h 10000"/>
                  <a:gd name="connsiteX5" fmla="*/ 1744 w 9781"/>
                  <a:gd name="connsiteY5" fmla="*/ 4879 h 10000"/>
                  <a:gd name="connsiteX6" fmla="*/ 0 w 9781"/>
                  <a:gd name="connsiteY6" fmla="*/ 0 h 10000"/>
                  <a:gd name="connsiteX0" fmla="*/ 0 w 10000"/>
                  <a:gd name="connsiteY0" fmla="*/ 0 h 10000"/>
                  <a:gd name="connsiteX1" fmla="*/ 10000 w 10000"/>
                  <a:gd name="connsiteY1" fmla="*/ 0 h 10000"/>
                  <a:gd name="connsiteX2" fmla="*/ 7999 w 10000"/>
                  <a:gd name="connsiteY2" fmla="*/ 5000 h 10000"/>
                  <a:gd name="connsiteX3" fmla="*/ 10000 w 10000"/>
                  <a:gd name="connsiteY3" fmla="*/ 10000 h 10000"/>
                  <a:gd name="connsiteX4" fmla="*/ 0 w 10000"/>
                  <a:gd name="connsiteY4" fmla="*/ 10000 h 10000"/>
                  <a:gd name="connsiteX5" fmla="*/ 1783 w 10000"/>
                  <a:gd name="connsiteY5" fmla="*/ 4879 h 10000"/>
                  <a:gd name="connsiteX6" fmla="*/ 0 w 10000"/>
                  <a:gd name="connsiteY6" fmla="*/ 0 h 10000"/>
                  <a:gd name="connsiteX0" fmla="*/ 0 w 10000"/>
                  <a:gd name="connsiteY0" fmla="*/ 0 h 10000"/>
                  <a:gd name="connsiteX1" fmla="*/ 10000 w 10000"/>
                  <a:gd name="connsiteY1" fmla="*/ 0 h 10000"/>
                  <a:gd name="connsiteX2" fmla="*/ 7999 w 10000"/>
                  <a:gd name="connsiteY2" fmla="*/ 5000 h 10000"/>
                  <a:gd name="connsiteX3" fmla="*/ 10000 w 10000"/>
                  <a:gd name="connsiteY3" fmla="*/ 10000 h 10000"/>
                  <a:gd name="connsiteX4" fmla="*/ 0 w 10000"/>
                  <a:gd name="connsiteY4" fmla="*/ 10000 h 10000"/>
                  <a:gd name="connsiteX5" fmla="*/ 2060 w 10000"/>
                  <a:gd name="connsiteY5" fmla="*/ 4758 h 10000"/>
                  <a:gd name="connsiteX6" fmla="*/ 0 w 10000"/>
                  <a:gd name="connsiteY6" fmla="*/ 0 h 10000"/>
                  <a:gd name="connsiteX0" fmla="*/ 0 w 10000"/>
                  <a:gd name="connsiteY0" fmla="*/ 0 h 10000"/>
                  <a:gd name="connsiteX1" fmla="*/ 10000 w 10000"/>
                  <a:gd name="connsiteY1" fmla="*/ 0 h 10000"/>
                  <a:gd name="connsiteX2" fmla="*/ 7999 w 10000"/>
                  <a:gd name="connsiteY2" fmla="*/ 5000 h 10000"/>
                  <a:gd name="connsiteX3" fmla="*/ 10000 w 10000"/>
                  <a:gd name="connsiteY3" fmla="*/ 10000 h 10000"/>
                  <a:gd name="connsiteX4" fmla="*/ 0 w 10000"/>
                  <a:gd name="connsiteY4" fmla="*/ 10000 h 10000"/>
                  <a:gd name="connsiteX5" fmla="*/ 2929 w 10000"/>
                  <a:gd name="connsiteY5" fmla="*/ 5193 h 10000"/>
                  <a:gd name="connsiteX6" fmla="*/ 0 w 10000"/>
                  <a:gd name="connsiteY6" fmla="*/ 0 h 10000"/>
                  <a:gd name="connsiteX0" fmla="*/ 0 w 10000"/>
                  <a:gd name="connsiteY0" fmla="*/ 0 h 10000"/>
                  <a:gd name="connsiteX1" fmla="*/ 10000 w 10000"/>
                  <a:gd name="connsiteY1" fmla="*/ 0 h 10000"/>
                  <a:gd name="connsiteX2" fmla="*/ 7130 w 10000"/>
                  <a:gd name="connsiteY2" fmla="*/ 5000 h 10000"/>
                  <a:gd name="connsiteX3" fmla="*/ 10000 w 10000"/>
                  <a:gd name="connsiteY3" fmla="*/ 10000 h 10000"/>
                  <a:gd name="connsiteX4" fmla="*/ 0 w 10000"/>
                  <a:gd name="connsiteY4" fmla="*/ 10000 h 10000"/>
                  <a:gd name="connsiteX5" fmla="*/ 2929 w 10000"/>
                  <a:gd name="connsiteY5" fmla="*/ 5193 h 10000"/>
                  <a:gd name="connsiteX6" fmla="*/ 0 w 10000"/>
                  <a:gd name="connsiteY6" fmla="*/ 0 h 10000"/>
                  <a:gd name="connsiteX0" fmla="*/ 0 w 10000"/>
                  <a:gd name="connsiteY0" fmla="*/ 0 h 10000"/>
                  <a:gd name="connsiteX1" fmla="*/ 10000 w 10000"/>
                  <a:gd name="connsiteY1" fmla="*/ 0 h 10000"/>
                  <a:gd name="connsiteX2" fmla="*/ 7130 w 10000"/>
                  <a:gd name="connsiteY2" fmla="*/ 5000 h 10000"/>
                  <a:gd name="connsiteX3" fmla="*/ 10000 w 10000"/>
                  <a:gd name="connsiteY3" fmla="*/ 10000 h 10000"/>
                  <a:gd name="connsiteX4" fmla="*/ 0 w 10000"/>
                  <a:gd name="connsiteY4" fmla="*/ 10000 h 10000"/>
                  <a:gd name="connsiteX5" fmla="*/ 2929 w 10000"/>
                  <a:gd name="connsiteY5" fmla="*/ 5193 h 10000"/>
                  <a:gd name="connsiteX6" fmla="*/ 0 w 10000"/>
                  <a:gd name="connsiteY6" fmla="*/ 0 h 10000"/>
                  <a:gd name="connsiteX0" fmla="*/ 0 w 10000"/>
                  <a:gd name="connsiteY0" fmla="*/ 0 h 10000"/>
                  <a:gd name="connsiteX1" fmla="*/ 10000 w 10000"/>
                  <a:gd name="connsiteY1" fmla="*/ 0 h 10000"/>
                  <a:gd name="connsiteX2" fmla="*/ 7130 w 10000"/>
                  <a:gd name="connsiteY2" fmla="*/ 5000 h 10000"/>
                  <a:gd name="connsiteX3" fmla="*/ 10000 w 10000"/>
                  <a:gd name="connsiteY3" fmla="*/ 10000 h 10000"/>
                  <a:gd name="connsiteX4" fmla="*/ 0 w 10000"/>
                  <a:gd name="connsiteY4" fmla="*/ 10000 h 10000"/>
                  <a:gd name="connsiteX5" fmla="*/ 2929 w 10000"/>
                  <a:gd name="connsiteY5" fmla="*/ 5193 h 10000"/>
                  <a:gd name="connsiteX6" fmla="*/ 0 w 10000"/>
                  <a:gd name="connsiteY6" fmla="*/ 0 h 10000"/>
                  <a:gd name="connsiteX0" fmla="*/ 0 w 10000"/>
                  <a:gd name="connsiteY0" fmla="*/ 0 h 10000"/>
                  <a:gd name="connsiteX1" fmla="*/ 10000 w 10000"/>
                  <a:gd name="connsiteY1" fmla="*/ 0 h 10000"/>
                  <a:gd name="connsiteX2" fmla="*/ 7130 w 10000"/>
                  <a:gd name="connsiteY2" fmla="*/ 5000 h 10000"/>
                  <a:gd name="connsiteX3" fmla="*/ 10000 w 10000"/>
                  <a:gd name="connsiteY3" fmla="*/ 10000 h 10000"/>
                  <a:gd name="connsiteX4" fmla="*/ 0 w 10000"/>
                  <a:gd name="connsiteY4" fmla="*/ 10000 h 10000"/>
                  <a:gd name="connsiteX5" fmla="*/ 2929 w 10000"/>
                  <a:gd name="connsiteY5" fmla="*/ 4995 h 10000"/>
                  <a:gd name="connsiteX6" fmla="*/ 0 w 10000"/>
                  <a:gd name="connsiteY6" fmla="*/ 0 h 10000"/>
                  <a:gd name="connsiteX0" fmla="*/ 0 w 10000"/>
                  <a:gd name="connsiteY0" fmla="*/ 0 h 10000"/>
                  <a:gd name="connsiteX1" fmla="*/ 10000 w 10000"/>
                  <a:gd name="connsiteY1" fmla="*/ 0 h 10000"/>
                  <a:gd name="connsiteX2" fmla="*/ 7130 w 10000"/>
                  <a:gd name="connsiteY2" fmla="*/ 5000 h 10000"/>
                  <a:gd name="connsiteX3" fmla="*/ 10000 w 10000"/>
                  <a:gd name="connsiteY3" fmla="*/ 10000 h 10000"/>
                  <a:gd name="connsiteX4" fmla="*/ 0 w 10000"/>
                  <a:gd name="connsiteY4" fmla="*/ 10000 h 10000"/>
                  <a:gd name="connsiteX5" fmla="*/ 2929 w 10000"/>
                  <a:gd name="connsiteY5" fmla="*/ 4995 h 10000"/>
                  <a:gd name="connsiteX6" fmla="*/ 0 w 10000"/>
                  <a:gd name="connsiteY6" fmla="*/ 0 h 10000"/>
                  <a:gd name="connsiteX0" fmla="*/ 0 w 10000"/>
                  <a:gd name="connsiteY0" fmla="*/ 0 h 10000"/>
                  <a:gd name="connsiteX1" fmla="*/ 10000 w 10000"/>
                  <a:gd name="connsiteY1" fmla="*/ 0 h 10000"/>
                  <a:gd name="connsiteX2" fmla="*/ 7130 w 10000"/>
                  <a:gd name="connsiteY2" fmla="*/ 5000 h 10000"/>
                  <a:gd name="connsiteX3" fmla="*/ 10000 w 10000"/>
                  <a:gd name="connsiteY3" fmla="*/ 10000 h 10000"/>
                  <a:gd name="connsiteX4" fmla="*/ 0 w 10000"/>
                  <a:gd name="connsiteY4" fmla="*/ 10000 h 10000"/>
                  <a:gd name="connsiteX5" fmla="*/ 2929 w 10000"/>
                  <a:gd name="connsiteY5" fmla="*/ 4995 h 10000"/>
                  <a:gd name="connsiteX6" fmla="*/ 0 w 10000"/>
                  <a:gd name="connsiteY6" fmla="*/ 0 h 10000"/>
                  <a:gd name="connsiteX0" fmla="*/ 0 w 10000"/>
                  <a:gd name="connsiteY0" fmla="*/ 0 h 10000"/>
                  <a:gd name="connsiteX1" fmla="*/ 10000 w 10000"/>
                  <a:gd name="connsiteY1" fmla="*/ 0 h 10000"/>
                  <a:gd name="connsiteX2" fmla="*/ 7130 w 10000"/>
                  <a:gd name="connsiteY2" fmla="*/ 5000 h 10000"/>
                  <a:gd name="connsiteX3" fmla="*/ 10000 w 10000"/>
                  <a:gd name="connsiteY3" fmla="*/ 10000 h 10000"/>
                  <a:gd name="connsiteX4" fmla="*/ 0 w 10000"/>
                  <a:gd name="connsiteY4" fmla="*/ 10000 h 10000"/>
                  <a:gd name="connsiteX5" fmla="*/ 2929 w 10000"/>
                  <a:gd name="connsiteY5" fmla="*/ 4995 h 10000"/>
                  <a:gd name="connsiteX6" fmla="*/ 0 w 10000"/>
                  <a:gd name="connsiteY6" fmla="*/ 0 h 10000"/>
                  <a:gd name="connsiteX0" fmla="*/ 0 w 10000"/>
                  <a:gd name="connsiteY0" fmla="*/ 0 h 10000"/>
                  <a:gd name="connsiteX1" fmla="*/ 10000 w 10000"/>
                  <a:gd name="connsiteY1" fmla="*/ 0 h 10000"/>
                  <a:gd name="connsiteX2" fmla="*/ 7130 w 10000"/>
                  <a:gd name="connsiteY2" fmla="*/ 5000 h 10000"/>
                  <a:gd name="connsiteX3" fmla="*/ 10000 w 10000"/>
                  <a:gd name="connsiteY3" fmla="*/ 10000 h 10000"/>
                  <a:gd name="connsiteX4" fmla="*/ 0 w 10000"/>
                  <a:gd name="connsiteY4" fmla="*/ 10000 h 10000"/>
                  <a:gd name="connsiteX5" fmla="*/ 2929 w 10000"/>
                  <a:gd name="connsiteY5" fmla="*/ 4995 h 10000"/>
                  <a:gd name="connsiteX6" fmla="*/ 0 w 10000"/>
                  <a:gd name="connsiteY6"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10000">
                    <a:moveTo>
                      <a:pt x="0" y="0"/>
                    </a:moveTo>
                    <a:lnTo>
                      <a:pt x="10000" y="0"/>
                    </a:lnTo>
                    <a:cubicBezTo>
                      <a:pt x="8581" y="1231"/>
                      <a:pt x="7130" y="2239"/>
                      <a:pt x="7130" y="5000"/>
                    </a:cubicBezTo>
                    <a:cubicBezTo>
                      <a:pt x="7130" y="7761"/>
                      <a:pt x="8425" y="8769"/>
                      <a:pt x="10000" y="10000"/>
                    </a:cubicBezTo>
                    <a:lnTo>
                      <a:pt x="0" y="10000"/>
                    </a:lnTo>
                    <a:cubicBezTo>
                      <a:pt x="1602" y="8601"/>
                      <a:pt x="2929" y="7271"/>
                      <a:pt x="2929" y="4995"/>
                    </a:cubicBezTo>
                    <a:cubicBezTo>
                      <a:pt x="2929" y="2719"/>
                      <a:pt x="1543" y="1601"/>
                      <a:pt x="0" y="0"/>
                    </a:cubicBezTo>
                    <a:close/>
                  </a:path>
                </a:pathLst>
              </a:custGeom>
              <a:solidFill>
                <a:srgbClr val="4BACC6">
                  <a:lumMod val="60000"/>
                  <a:lumOff val="40000"/>
                </a:srgbClr>
              </a:solidFill>
              <a:ln w="9525">
                <a:solidFill>
                  <a:sysClr val="windowText" lastClr="000000"/>
                </a:solidFill>
                <a:miter lim="800000"/>
                <a:headEnd/>
                <a:tailEnd/>
              </a:ln>
            </p:spPr>
            <p:txBody>
              <a:bodyPr wrap="none" lIns="121789" tIns="60894" rIns="121789" bIns="60894" anchor="ct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117" name="Oval 1107">
                <a:extLst>
                  <a:ext uri="{FF2B5EF4-FFF2-40B4-BE49-F238E27FC236}">
                    <a16:creationId xmlns:a16="http://schemas.microsoft.com/office/drawing/2014/main" id="{A6F03299-BB57-4950-937A-02A2D76B6C7F}"/>
                  </a:ext>
                </a:extLst>
              </p:cNvPr>
              <p:cNvSpPr>
                <a:spLocks noChangeArrowheads="1"/>
              </p:cNvSpPr>
              <p:nvPr/>
            </p:nvSpPr>
            <p:spPr bwMode="auto">
              <a:xfrm rot="10800000">
                <a:off x="7842996" y="1405748"/>
                <a:ext cx="154499" cy="154499"/>
              </a:xfrm>
              <a:prstGeom prst="ellipse">
                <a:avLst/>
              </a:prstGeom>
              <a:solidFill>
                <a:srgbClr val="4BACC6">
                  <a:lumMod val="60000"/>
                  <a:lumOff val="40000"/>
                </a:srgbClr>
              </a:solidFill>
              <a:ln w="9525">
                <a:solidFill>
                  <a:sysClr val="windowText" lastClr="000000"/>
                </a:solidFill>
                <a:round/>
                <a:headEnd/>
                <a:tailEnd/>
              </a:ln>
            </p:spPr>
            <p:txBody>
              <a:bodyPr rot="10800000"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118" name="Line 1108">
                <a:extLst>
                  <a:ext uri="{FF2B5EF4-FFF2-40B4-BE49-F238E27FC236}">
                    <a16:creationId xmlns:a16="http://schemas.microsoft.com/office/drawing/2014/main" id="{7F135A87-D4DB-4CA2-8543-2461CA95B191}"/>
                  </a:ext>
                </a:extLst>
              </p:cNvPr>
              <p:cNvSpPr>
                <a:spLocks noChangeShapeType="1"/>
              </p:cNvSpPr>
              <p:nvPr/>
            </p:nvSpPr>
            <p:spPr bwMode="auto">
              <a:xfrm rot="10800000">
                <a:off x="7920244" y="1560246"/>
                <a:ext cx="0" cy="118449"/>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grpSp>
            <p:nvGrpSpPr>
              <p:cNvPr id="1119" name="Group 1118">
                <a:extLst>
                  <a:ext uri="{FF2B5EF4-FFF2-40B4-BE49-F238E27FC236}">
                    <a16:creationId xmlns:a16="http://schemas.microsoft.com/office/drawing/2014/main" id="{F2A3447F-187D-4250-BBBA-9D769AEB3B76}"/>
                  </a:ext>
                </a:extLst>
              </p:cNvPr>
              <p:cNvGrpSpPr/>
              <p:nvPr/>
            </p:nvGrpSpPr>
            <p:grpSpPr>
              <a:xfrm rot="16200000">
                <a:off x="7788230" y="1026258"/>
                <a:ext cx="247198" cy="231747"/>
                <a:chOff x="7516023" y="1375957"/>
                <a:chExt cx="229328" cy="214994"/>
              </a:xfrm>
            </p:grpSpPr>
            <p:sp>
              <p:nvSpPr>
                <p:cNvPr id="1157" name="AutoShape 676">
                  <a:extLst>
                    <a:ext uri="{FF2B5EF4-FFF2-40B4-BE49-F238E27FC236}">
                      <a16:creationId xmlns:a16="http://schemas.microsoft.com/office/drawing/2014/main" id="{77302538-0AF8-46CB-8F58-A2B4717EF5FE}"/>
                    </a:ext>
                  </a:extLst>
                </p:cNvPr>
                <p:cNvSpPr>
                  <a:spLocks noChangeArrowheads="1"/>
                </p:cNvSpPr>
                <p:nvPr/>
              </p:nvSpPr>
              <p:spPr bwMode="auto">
                <a:xfrm rot="10800000">
                  <a:off x="7516023" y="1375957"/>
                  <a:ext cx="144922" cy="214994"/>
                </a:xfrm>
                <a:prstGeom prst="flowChartCollate">
                  <a:avLst/>
                </a:prstGeom>
                <a:solidFill>
                  <a:srgbClr val="4BACC6">
                    <a:lumMod val="60000"/>
                    <a:lumOff val="40000"/>
                  </a:srgbClr>
                </a:solidFill>
                <a:ln w="9525">
                  <a:solidFill>
                    <a:sysClr val="windowText" lastClr="000000"/>
                  </a:solidFill>
                  <a:miter lim="800000"/>
                  <a:headEnd/>
                  <a:tailEnd/>
                </a:ln>
              </p:spPr>
              <p:txBody>
                <a:bodyPr rot="10800000"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158" name="Line 679">
                  <a:extLst>
                    <a:ext uri="{FF2B5EF4-FFF2-40B4-BE49-F238E27FC236}">
                      <a16:creationId xmlns:a16="http://schemas.microsoft.com/office/drawing/2014/main" id="{0FE21E0F-6036-43B2-BA4E-F0CEC7F32F2D}"/>
                    </a:ext>
                  </a:extLst>
                </p:cNvPr>
                <p:cNvSpPr>
                  <a:spLocks noChangeShapeType="1"/>
                </p:cNvSpPr>
                <p:nvPr/>
              </p:nvSpPr>
              <p:spPr bwMode="auto">
                <a:xfrm rot="10800000">
                  <a:off x="7697575" y="1431696"/>
                  <a:ext cx="0" cy="101923"/>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159" name="Arc 681">
                  <a:extLst>
                    <a:ext uri="{FF2B5EF4-FFF2-40B4-BE49-F238E27FC236}">
                      <a16:creationId xmlns:a16="http://schemas.microsoft.com/office/drawing/2014/main" id="{0ABB8552-85F8-48BD-8389-9DB051017F08}"/>
                    </a:ext>
                  </a:extLst>
                </p:cNvPr>
                <p:cNvSpPr>
                  <a:spLocks/>
                </p:cNvSpPr>
                <p:nvPr/>
              </p:nvSpPr>
              <p:spPr bwMode="auto">
                <a:xfrm rot="10800000" flipH="1" flipV="1">
                  <a:off x="7703945" y="1431696"/>
                  <a:ext cx="41406" cy="5085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160" name="Arc 682">
                  <a:extLst>
                    <a:ext uri="{FF2B5EF4-FFF2-40B4-BE49-F238E27FC236}">
                      <a16:creationId xmlns:a16="http://schemas.microsoft.com/office/drawing/2014/main" id="{C82C9A2A-1E41-4034-BEB6-916154052672}"/>
                    </a:ext>
                  </a:extLst>
                </p:cNvPr>
                <p:cNvSpPr>
                  <a:spLocks/>
                </p:cNvSpPr>
                <p:nvPr/>
              </p:nvSpPr>
              <p:spPr bwMode="auto">
                <a:xfrm rot="10800000" flipH="1">
                  <a:off x="7703945" y="1482547"/>
                  <a:ext cx="41406" cy="5266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161" name="Line 683">
                  <a:extLst>
                    <a:ext uri="{FF2B5EF4-FFF2-40B4-BE49-F238E27FC236}">
                      <a16:creationId xmlns:a16="http://schemas.microsoft.com/office/drawing/2014/main" id="{847989A5-1BFA-44BE-8614-A2BE14ECA637}"/>
                    </a:ext>
                  </a:extLst>
                </p:cNvPr>
                <p:cNvSpPr>
                  <a:spLocks noChangeShapeType="1"/>
                </p:cNvSpPr>
                <p:nvPr/>
              </p:nvSpPr>
              <p:spPr bwMode="auto">
                <a:xfrm rot="10800000" flipH="1">
                  <a:off x="7589282" y="1482658"/>
                  <a:ext cx="108293"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grpSp>
          <p:sp>
            <p:nvSpPr>
              <p:cNvPr id="1120" name="AutoShape 996">
                <a:extLst>
                  <a:ext uri="{FF2B5EF4-FFF2-40B4-BE49-F238E27FC236}">
                    <a16:creationId xmlns:a16="http://schemas.microsoft.com/office/drawing/2014/main" id="{D5B589B1-28F0-448C-8CEC-8AAC1DD619F7}"/>
                  </a:ext>
                </a:extLst>
              </p:cNvPr>
              <p:cNvSpPr>
                <a:spLocks noChangeArrowheads="1"/>
              </p:cNvSpPr>
              <p:nvPr/>
            </p:nvSpPr>
            <p:spPr bwMode="auto">
              <a:xfrm rot="5400000">
                <a:off x="7832743" y="676728"/>
                <a:ext cx="156215" cy="233035"/>
              </a:xfrm>
              <a:prstGeom prst="flowChartCollate">
                <a:avLst/>
              </a:prstGeom>
              <a:solidFill>
                <a:srgbClr val="4BACC6">
                  <a:lumMod val="60000"/>
                  <a:lumOff val="40000"/>
                </a:srgbClr>
              </a:solid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121" name="Line 998">
                <a:extLst>
                  <a:ext uri="{FF2B5EF4-FFF2-40B4-BE49-F238E27FC236}">
                    <a16:creationId xmlns:a16="http://schemas.microsoft.com/office/drawing/2014/main" id="{895F5341-24BF-475A-A818-399725C7BB29}"/>
                  </a:ext>
                </a:extLst>
              </p:cNvPr>
              <p:cNvSpPr>
                <a:spLocks noChangeShapeType="1"/>
              </p:cNvSpPr>
              <p:nvPr/>
            </p:nvSpPr>
            <p:spPr bwMode="auto">
              <a:xfrm rot="5400000" flipH="1">
                <a:off x="7852483" y="735737"/>
                <a:ext cx="116731"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122" name="Rectangle 1000">
                <a:extLst>
                  <a:ext uri="{FF2B5EF4-FFF2-40B4-BE49-F238E27FC236}">
                    <a16:creationId xmlns:a16="http://schemas.microsoft.com/office/drawing/2014/main" id="{8FE37EAC-6A7A-4E68-A03F-3DBA75BAE902}"/>
                  </a:ext>
                </a:extLst>
              </p:cNvPr>
              <p:cNvSpPr>
                <a:spLocks noChangeArrowheads="1"/>
              </p:cNvSpPr>
              <p:nvPr/>
            </p:nvSpPr>
            <p:spPr bwMode="auto">
              <a:xfrm rot="5400000">
                <a:off x="7891108" y="578736"/>
                <a:ext cx="39483" cy="78821"/>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123" name="Rectangle 1001">
                <a:extLst>
                  <a:ext uri="{FF2B5EF4-FFF2-40B4-BE49-F238E27FC236}">
                    <a16:creationId xmlns:a16="http://schemas.microsoft.com/office/drawing/2014/main" id="{47C28278-AFBE-4032-9EB2-DA7B0BC3D786}"/>
                  </a:ext>
                </a:extLst>
              </p:cNvPr>
              <p:cNvSpPr>
                <a:spLocks noChangeArrowheads="1"/>
              </p:cNvSpPr>
              <p:nvPr/>
            </p:nvSpPr>
            <p:spPr bwMode="auto">
              <a:xfrm rot="5400000">
                <a:off x="7891108" y="618220"/>
                <a:ext cx="39483" cy="78821"/>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124" name="Rectangle 540">
                <a:extLst>
                  <a:ext uri="{FF2B5EF4-FFF2-40B4-BE49-F238E27FC236}">
                    <a16:creationId xmlns:a16="http://schemas.microsoft.com/office/drawing/2014/main" id="{02588259-0382-45E0-9A7E-8C5FF46BB3BD}"/>
                  </a:ext>
                </a:extLst>
              </p:cNvPr>
              <p:cNvSpPr>
                <a:spLocks noChangeArrowheads="1"/>
              </p:cNvSpPr>
              <p:nvPr/>
            </p:nvSpPr>
            <p:spPr bwMode="auto">
              <a:xfrm>
                <a:off x="7613010" y="548680"/>
                <a:ext cx="1423486" cy="2712024"/>
              </a:xfrm>
              <a:prstGeom prst="rect">
                <a:avLst/>
              </a:prstGeom>
              <a:noFill/>
              <a:ln w="9525" algn="ctr">
                <a:solidFill>
                  <a:sysClr val="windowText" lastClr="000000"/>
                </a:solidFill>
                <a:round/>
                <a:headEnd/>
                <a:tailEnd/>
              </a:ln>
            </p:spPr>
            <p:txBody>
              <a:bodyPr wrap="none" lIns="121789" tIns="60894" rIns="121789" bIns="60894" anchor="ct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125" name="Text Box 1029">
                <a:extLst>
                  <a:ext uri="{FF2B5EF4-FFF2-40B4-BE49-F238E27FC236}">
                    <a16:creationId xmlns:a16="http://schemas.microsoft.com/office/drawing/2014/main" id="{C8D00193-591F-4AA9-AC74-6DCECD83FD44}"/>
                  </a:ext>
                </a:extLst>
              </p:cNvPr>
              <p:cNvSpPr txBox="1">
                <a:spLocks noChangeArrowheads="1"/>
              </p:cNvSpPr>
              <p:nvPr/>
            </p:nvSpPr>
            <p:spPr bwMode="auto">
              <a:xfrm>
                <a:off x="8094591" y="2854230"/>
                <a:ext cx="1013913" cy="45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789" tIns="60894" rIns="121789" bIns="60894">
                <a:spAutoFit/>
              </a:bodyP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50000"/>
                  </a:spcBef>
                  <a:spcAft>
                    <a:spcPts val="0"/>
                  </a:spcAft>
                  <a:buClrTx/>
                  <a:buSzTx/>
                  <a:buFontTx/>
                  <a:buNone/>
                  <a:tabLst/>
                  <a:defRPr/>
                </a:pPr>
                <a:r>
                  <a:rPr kumimoji="0" lang="en-US" altLang="en-US" sz="1000" b="0" i="0" u="none" strike="noStrike" kern="0" cap="none" spc="0" normalizeH="0" baseline="0" noProof="0" dirty="0">
                    <a:ln>
                      <a:noFill/>
                    </a:ln>
                    <a:solidFill>
                      <a:prstClr val="black"/>
                    </a:solidFill>
                    <a:effectLst/>
                    <a:uLnTx/>
                    <a:uFillTx/>
                    <a:latin typeface="Helvetica" panose="020B0604020202020204" pitchFamily="34" charset="0"/>
                    <a:cs typeface="Helvetica" panose="020B0604020202020204" pitchFamily="34" charset="0"/>
                  </a:rPr>
                  <a:t>Future Extension</a:t>
                </a:r>
              </a:p>
            </p:txBody>
          </p:sp>
          <p:sp>
            <p:nvSpPr>
              <p:cNvPr id="1126" name="Oval 1107">
                <a:extLst>
                  <a:ext uri="{FF2B5EF4-FFF2-40B4-BE49-F238E27FC236}">
                    <a16:creationId xmlns:a16="http://schemas.microsoft.com/office/drawing/2014/main" id="{05616932-095B-4877-A36B-07BF30F5B761}"/>
                  </a:ext>
                </a:extLst>
              </p:cNvPr>
              <p:cNvSpPr>
                <a:spLocks noChangeArrowheads="1"/>
              </p:cNvSpPr>
              <p:nvPr/>
            </p:nvSpPr>
            <p:spPr bwMode="auto">
              <a:xfrm rot="10800000">
                <a:off x="1923922" y="2379157"/>
                <a:ext cx="154499" cy="154499"/>
              </a:xfrm>
              <a:prstGeom prst="ellipse">
                <a:avLst/>
              </a:prstGeom>
              <a:solidFill>
                <a:srgbClr val="4BACC6">
                  <a:lumMod val="60000"/>
                  <a:lumOff val="40000"/>
                </a:srgbClr>
              </a:solidFill>
              <a:ln w="9525">
                <a:solidFill>
                  <a:sysClr val="windowText" lastClr="000000"/>
                </a:solidFill>
                <a:round/>
                <a:headEnd/>
                <a:tailEnd/>
              </a:ln>
            </p:spPr>
            <p:txBody>
              <a:bodyPr rot="10800000"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127" name="Line 1108">
                <a:extLst>
                  <a:ext uri="{FF2B5EF4-FFF2-40B4-BE49-F238E27FC236}">
                    <a16:creationId xmlns:a16="http://schemas.microsoft.com/office/drawing/2014/main" id="{86676D9B-42B5-4CE7-A513-A7BEA729548D}"/>
                  </a:ext>
                </a:extLst>
              </p:cNvPr>
              <p:cNvSpPr>
                <a:spLocks noChangeShapeType="1"/>
              </p:cNvSpPr>
              <p:nvPr/>
            </p:nvSpPr>
            <p:spPr bwMode="auto">
              <a:xfrm rot="10800000">
                <a:off x="2001170" y="2533655"/>
                <a:ext cx="0" cy="118449"/>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128" name="AutoShape 825">
                <a:extLst>
                  <a:ext uri="{FF2B5EF4-FFF2-40B4-BE49-F238E27FC236}">
                    <a16:creationId xmlns:a16="http://schemas.microsoft.com/office/drawing/2014/main" id="{996F0D6B-5945-4AC2-B90B-8BC5A77A785F}"/>
                  </a:ext>
                </a:extLst>
              </p:cNvPr>
              <p:cNvSpPr>
                <a:spLocks noChangeArrowheads="1"/>
              </p:cNvSpPr>
              <p:nvPr/>
            </p:nvSpPr>
            <p:spPr bwMode="auto">
              <a:xfrm rot="5400000">
                <a:off x="2284737" y="2531990"/>
                <a:ext cx="156215" cy="234323"/>
              </a:xfrm>
              <a:prstGeom prst="flowChartCollate">
                <a:avLst/>
              </a:prstGeom>
              <a:solidFill>
                <a:srgbClr val="4BACC6">
                  <a:lumMod val="60000"/>
                  <a:lumOff val="40000"/>
                </a:srgbClr>
              </a:solidFill>
              <a:ln w="9525">
                <a:solidFill>
                  <a:sysClr val="windowText" lastClr="000000"/>
                </a:solidFill>
                <a:miter lim="800000"/>
                <a:headEnd/>
                <a:tailEnd/>
              </a:ln>
            </p:spPr>
            <p:txBody>
              <a:bodyPr rot="10800000" vert="eaVert"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129" name="Line 827">
                <a:extLst>
                  <a:ext uri="{FF2B5EF4-FFF2-40B4-BE49-F238E27FC236}">
                    <a16:creationId xmlns:a16="http://schemas.microsoft.com/office/drawing/2014/main" id="{2F2B6B7E-6D3E-4C92-93C4-CF92E63628CE}"/>
                  </a:ext>
                </a:extLst>
              </p:cNvPr>
              <p:cNvSpPr>
                <a:spLocks noChangeShapeType="1"/>
              </p:cNvSpPr>
              <p:nvPr/>
            </p:nvSpPr>
            <p:spPr bwMode="auto">
              <a:xfrm rot="5400000" flipH="1">
                <a:off x="2304478" y="2591644"/>
                <a:ext cx="116731"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130" name="Rectangle 829">
                <a:extLst>
                  <a:ext uri="{FF2B5EF4-FFF2-40B4-BE49-F238E27FC236}">
                    <a16:creationId xmlns:a16="http://schemas.microsoft.com/office/drawing/2014/main" id="{55635142-92DD-4138-9E93-9A1699413489}"/>
                  </a:ext>
                </a:extLst>
              </p:cNvPr>
              <p:cNvSpPr>
                <a:spLocks noChangeArrowheads="1"/>
              </p:cNvSpPr>
              <p:nvPr/>
            </p:nvSpPr>
            <p:spPr bwMode="auto">
              <a:xfrm rot="5400000">
                <a:off x="2343103" y="2434424"/>
                <a:ext cx="39483" cy="79256"/>
              </a:xfrm>
              <a:prstGeom prst="rect">
                <a:avLst/>
              </a:prstGeom>
              <a:noFill/>
              <a:ln w="9525">
                <a:solidFill>
                  <a:sysClr val="windowText" lastClr="000000"/>
                </a:solidFill>
                <a:miter lim="800000"/>
                <a:headEnd/>
                <a:tailEnd/>
              </a:ln>
            </p:spPr>
            <p:txBody>
              <a:bodyPr rot="10800000" vert="eaVert"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131" name="Rectangle 830">
                <a:extLst>
                  <a:ext uri="{FF2B5EF4-FFF2-40B4-BE49-F238E27FC236}">
                    <a16:creationId xmlns:a16="http://schemas.microsoft.com/office/drawing/2014/main" id="{DC5C913D-FFD0-46B7-AD42-7156190DFED1}"/>
                  </a:ext>
                </a:extLst>
              </p:cNvPr>
              <p:cNvSpPr>
                <a:spLocks noChangeArrowheads="1"/>
              </p:cNvSpPr>
              <p:nvPr/>
            </p:nvSpPr>
            <p:spPr bwMode="auto">
              <a:xfrm rot="5400000">
                <a:off x="2343103" y="2473907"/>
                <a:ext cx="39483" cy="79256"/>
              </a:xfrm>
              <a:prstGeom prst="rect">
                <a:avLst/>
              </a:prstGeom>
              <a:noFill/>
              <a:ln w="9525">
                <a:solidFill>
                  <a:sysClr val="windowText" lastClr="000000"/>
                </a:solidFill>
                <a:miter lim="800000"/>
                <a:headEnd/>
                <a:tailEnd/>
              </a:ln>
            </p:spPr>
            <p:txBody>
              <a:bodyPr rot="10800000" vert="eaVert"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132" name="Oval 1107">
                <a:extLst>
                  <a:ext uri="{FF2B5EF4-FFF2-40B4-BE49-F238E27FC236}">
                    <a16:creationId xmlns:a16="http://schemas.microsoft.com/office/drawing/2014/main" id="{BECA398B-E6E4-4648-B9B3-4C3E1C4DF879}"/>
                  </a:ext>
                </a:extLst>
              </p:cNvPr>
              <p:cNvSpPr>
                <a:spLocks noChangeArrowheads="1"/>
              </p:cNvSpPr>
              <p:nvPr/>
            </p:nvSpPr>
            <p:spPr bwMode="auto">
              <a:xfrm rot="10800000">
                <a:off x="1105133" y="4499237"/>
                <a:ext cx="154499" cy="154499"/>
              </a:xfrm>
              <a:prstGeom prst="ellipse">
                <a:avLst/>
              </a:prstGeom>
              <a:solidFill>
                <a:srgbClr val="4BACC6">
                  <a:lumMod val="60000"/>
                  <a:lumOff val="40000"/>
                </a:srgbClr>
              </a:solidFill>
              <a:ln w="9525">
                <a:solidFill>
                  <a:sysClr val="windowText" lastClr="000000"/>
                </a:solidFill>
                <a:round/>
                <a:headEnd/>
                <a:tailEnd/>
              </a:ln>
            </p:spPr>
            <p:txBody>
              <a:bodyPr rot="10800000"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133" name="Line 1108">
                <a:extLst>
                  <a:ext uri="{FF2B5EF4-FFF2-40B4-BE49-F238E27FC236}">
                    <a16:creationId xmlns:a16="http://schemas.microsoft.com/office/drawing/2014/main" id="{34C0A84A-D8E6-4D41-93D5-F04C4CBC6D7E}"/>
                  </a:ext>
                </a:extLst>
              </p:cNvPr>
              <p:cNvSpPr>
                <a:spLocks noChangeShapeType="1"/>
              </p:cNvSpPr>
              <p:nvPr/>
            </p:nvSpPr>
            <p:spPr bwMode="auto">
              <a:xfrm rot="10800000">
                <a:off x="1182381" y="4653736"/>
                <a:ext cx="0" cy="118449"/>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134" name="Flowchart: Stored Data 1091">
                <a:extLst>
                  <a:ext uri="{FF2B5EF4-FFF2-40B4-BE49-F238E27FC236}">
                    <a16:creationId xmlns:a16="http://schemas.microsoft.com/office/drawing/2014/main" id="{0E418C89-C732-4020-BC15-40E6B2BF424B}"/>
                  </a:ext>
                </a:extLst>
              </p:cNvPr>
              <p:cNvSpPr/>
              <p:nvPr/>
            </p:nvSpPr>
            <p:spPr>
              <a:xfrm>
                <a:off x="1625632" y="4055924"/>
                <a:ext cx="136280" cy="173508"/>
              </a:xfrm>
              <a:custGeom>
                <a:avLst/>
                <a:gdLst>
                  <a:gd name="connsiteX0" fmla="*/ 1667 w 10000"/>
                  <a:gd name="connsiteY0" fmla="*/ 0 h 10000"/>
                  <a:gd name="connsiteX1" fmla="*/ 10000 w 10000"/>
                  <a:gd name="connsiteY1" fmla="*/ 0 h 10000"/>
                  <a:gd name="connsiteX2" fmla="*/ 8333 w 10000"/>
                  <a:gd name="connsiteY2" fmla="*/ 5000 h 10000"/>
                  <a:gd name="connsiteX3" fmla="*/ 10000 w 10000"/>
                  <a:gd name="connsiteY3" fmla="*/ 10000 h 10000"/>
                  <a:gd name="connsiteX4" fmla="*/ 1667 w 10000"/>
                  <a:gd name="connsiteY4" fmla="*/ 10000 h 10000"/>
                  <a:gd name="connsiteX5" fmla="*/ 0 w 10000"/>
                  <a:gd name="connsiteY5" fmla="*/ 5000 h 10000"/>
                  <a:gd name="connsiteX6" fmla="*/ 1667 w 10000"/>
                  <a:gd name="connsiteY6" fmla="*/ 0 h 10000"/>
                  <a:gd name="connsiteX0" fmla="*/ 187 w 8520"/>
                  <a:gd name="connsiteY0" fmla="*/ 0 h 10000"/>
                  <a:gd name="connsiteX1" fmla="*/ 8520 w 8520"/>
                  <a:gd name="connsiteY1" fmla="*/ 0 h 10000"/>
                  <a:gd name="connsiteX2" fmla="*/ 6853 w 8520"/>
                  <a:gd name="connsiteY2" fmla="*/ 5000 h 10000"/>
                  <a:gd name="connsiteX3" fmla="*/ 8520 w 8520"/>
                  <a:gd name="connsiteY3" fmla="*/ 10000 h 10000"/>
                  <a:gd name="connsiteX4" fmla="*/ 187 w 8520"/>
                  <a:gd name="connsiteY4" fmla="*/ 10000 h 10000"/>
                  <a:gd name="connsiteX5" fmla="*/ 2057 w 8520"/>
                  <a:gd name="connsiteY5" fmla="*/ 4637 h 10000"/>
                  <a:gd name="connsiteX6" fmla="*/ 187 w 8520"/>
                  <a:gd name="connsiteY6" fmla="*/ 0 h 10000"/>
                  <a:gd name="connsiteX0" fmla="*/ 246 w 10027"/>
                  <a:gd name="connsiteY0" fmla="*/ 0 h 10000"/>
                  <a:gd name="connsiteX1" fmla="*/ 10027 w 10027"/>
                  <a:gd name="connsiteY1" fmla="*/ 0 h 10000"/>
                  <a:gd name="connsiteX2" fmla="*/ 8070 w 10027"/>
                  <a:gd name="connsiteY2" fmla="*/ 5000 h 10000"/>
                  <a:gd name="connsiteX3" fmla="*/ 10027 w 10027"/>
                  <a:gd name="connsiteY3" fmla="*/ 10000 h 10000"/>
                  <a:gd name="connsiteX4" fmla="*/ 246 w 10027"/>
                  <a:gd name="connsiteY4" fmla="*/ 10000 h 10000"/>
                  <a:gd name="connsiteX5" fmla="*/ 1990 w 10027"/>
                  <a:gd name="connsiteY5" fmla="*/ 4879 h 10000"/>
                  <a:gd name="connsiteX6" fmla="*/ 246 w 10027"/>
                  <a:gd name="connsiteY6" fmla="*/ 0 h 10000"/>
                  <a:gd name="connsiteX0" fmla="*/ 246 w 10027"/>
                  <a:gd name="connsiteY0" fmla="*/ 0 h 10000"/>
                  <a:gd name="connsiteX1" fmla="*/ 10027 w 10027"/>
                  <a:gd name="connsiteY1" fmla="*/ 0 h 10000"/>
                  <a:gd name="connsiteX2" fmla="*/ 8070 w 10027"/>
                  <a:gd name="connsiteY2" fmla="*/ 5000 h 10000"/>
                  <a:gd name="connsiteX3" fmla="*/ 10027 w 10027"/>
                  <a:gd name="connsiteY3" fmla="*/ 10000 h 10000"/>
                  <a:gd name="connsiteX4" fmla="*/ 246 w 10027"/>
                  <a:gd name="connsiteY4" fmla="*/ 10000 h 10000"/>
                  <a:gd name="connsiteX5" fmla="*/ 1990 w 10027"/>
                  <a:gd name="connsiteY5" fmla="*/ 4879 h 10000"/>
                  <a:gd name="connsiteX6" fmla="*/ 246 w 10027"/>
                  <a:gd name="connsiteY6" fmla="*/ 0 h 10000"/>
                  <a:gd name="connsiteX0" fmla="*/ 0 w 9781"/>
                  <a:gd name="connsiteY0" fmla="*/ 0 h 10000"/>
                  <a:gd name="connsiteX1" fmla="*/ 9781 w 9781"/>
                  <a:gd name="connsiteY1" fmla="*/ 0 h 10000"/>
                  <a:gd name="connsiteX2" fmla="*/ 7824 w 9781"/>
                  <a:gd name="connsiteY2" fmla="*/ 5000 h 10000"/>
                  <a:gd name="connsiteX3" fmla="*/ 9781 w 9781"/>
                  <a:gd name="connsiteY3" fmla="*/ 10000 h 10000"/>
                  <a:gd name="connsiteX4" fmla="*/ 0 w 9781"/>
                  <a:gd name="connsiteY4" fmla="*/ 10000 h 10000"/>
                  <a:gd name="connsiteX5" fmla="*/ 1744 w 9781"/>
                  <a:gd name="connsiteY5" fmla="*/ 4879 h 10000"/>
                  <a:gd name="connsiteX6" fmla="*/ 0 w 9781"/>
                  <a:gd name="connsiteY6" fmla="*/ 0 h 10000"/>
                  <a:gd name="connsiteX0" fmla="*/ 0 w 10000"/>
                  <a:gd name="connsiteY0" fmla="*/ 0 h 10000"/>
                  <a:gd name="connsiteX1" fmla="*/ 10000 w 10000"/>
                  <a:gd name="connsiteY1" fmla="*/ 0 h 10000"/>
                  <a:gd name="connsiteX2" fmla="*/ 7999 w 10000"/>
                  <a:gd name="connsiteY2" fmla="*/ 5000 h 10000"/>
                  <a:gd name="connsiteX3" fmla="*/ 10000 w 10000"/>
                  <a:gd name="connsiteY3" fmla="*/ 10000 h 10000"/>
                  <a:gd name="connsiteX4" fmla="*/ 0 w 10000"/>
                  <a:gd name="connsiteY4" fmla="*/ 10000 h 10000"/>
                  <a:gd name="connsiteX5" fmla="*/ 1783 w 10000"/>
                  <a:gd name="connsiteY5" fmla="*/ 4879 h 10000"/>
                  <a:gd name="connsiteX6" fmla="*/ 0 w 10000"/>
                  <a:gd name="connsiteY6" fmla="*/ 0 h 10000"/>
                  <a:gd name="connsiteX0" fmla="*/ 0 w 10000"/>
                  <a:gd name="connsiteY0" fmla="*/ 0 h 10000"/>
                  <a:gd name="connsiteX1" fmla="*/ 10000 w 10000"/>
                  <a:gd name="connsiteY1" fmla="*/ 0 h 10000"/>
                  <a:gd name="connsiteX2" fmla="*/ 7999 w 10000"/>
                  <a:gd name="connsiteY2" fmla="*/ 5000 h 10000"/>
                  <a:gd name="connsiteX3" fmla="*/ 10000 w 10000"/>
                  <a:gd name="connsiteY3" fmla="*/ 10000 h 10000"/>
                  <a:gd name="connsiteX4" fmla="*/ 0 w 10000"/>
                  <a:gd name="connsiteY4" fmla="*/ 10000 h 10000"/>
                  <a:gd name="connsiteX5" fmla="*/ 2060 w 10000"/>
                  <a:gd name="connsiteY5" fmla="*/ 4758 h 10000"/>
                  <a:gd name="connsiteX6" fmla="*/ 0 w 10000"/>
                  <a:gd name="connsiteY6" fmla="*/ 0 h 10000"/>
                  <a:gd name="connsiteX0" fmla="*/ 0 w 10000"/>
                  <a:gd name="connsiteY0" fmla="*/ 0 h 10000"/>
                  <a:gd name="connsiteX1" fmla="*/ 10000 w 10000"/>
                  <a:gd name="connsiteY1" fmla="*/ 0 h 10000"/>
                  <a:gd name="connsiteX2" fmla="*/ 7999 w 10000"/>
                  <a:gd name="connsiteY2" fmla="*/ 5000 h 10000"/>
                  <a:gd name="connsiteX3" fmla="*/ 10000 w 10000"/>
                  <a:gd name="connsiteY3" fmla="*/ 10000 h 10000"/>
                  <a:gd name="connsiteX4" fmla="*/ 0 w 10000"/>
                  <a:gd name="connsiteY4" fmla="*/ 10000 h 10000"/>
                  <a:gd name="connsiteX5" fmla="*/ 2929 w 10000"/>
                  <a:gd name="connsiteY5" fmla="*/ 5193 h 10000"/>
                  <a:gd name="connsiteX6" fmla="*/ 0 w 10000"/>
                  <a:gd name="connsiteY6" fmla="*/ 0 h 10000"/>
                  <a:gd name="connsiteX0" fmla="*/ 0 w 10000"/>
                  <a:gd name="connsiteY0" fmla="*/ 0 h 10000"/>
                  <a:gd name="connsiteX1" fmla="*/ 10000 w 10000"/>
                  <a:gd name="connsiteY1" fmla="*/ 0 h 10000"/>
                  <a:gd name="connsiteX2" fmla="*/ 7130 w 10000"/>
                  <a:gd name="connsiteY2" fmla="*/ 5000 h 10000"/>
                  <a:gd name="connsiteX3" fmla="*/ 10000 w 10000"/>
                  <a:gd name="connsiteY3" fmla="*/ 10000 h 10000"/>
                  <a:gd name="connsiteX4" fmla="*/ 0 w 10000"/>
                  <a:gd name="connsiteY4" fmla="*/ 10000 h 10000"/>
                  <a:gd name="connsiteX5" fmla="*/ 2929 w 10000"/>
                  <a:gd name="connsiteY5" fmla="*/ 5193 h 10000"/>
                  <a:gd name="connsiteX6" fmla="*/ 0 w 10000"/>
                  <a:gd name="connsiteY6" fmla="*/ 0 h 10000"/>
                  <a:gd name="connsiteX0" fmla="*/ 0 w 10000"/>
                  <a:gd name="connsiteY0" fmla="*/ 0 h 10000"/>
                  <a:gd name="connsiteX1" fmla="*/ 10000 w 10000"/>
                  <a:gd name="connsiteY1" fmla="*/ 0 h 10000"/>
                  <a:gd name="connsiteX2" fmla="*/ 7130 w 10000"/>
                  <a:gd name="connsiteY2" fmla="*/ 5000 h 10000"/>
                  <a:gd name="connsiteX3" fmla="*/ 10000 w 10000"/>
                  <a:gd name="connsiteY3" fmla="*/ 10000 h 10000"/>
                  <a:gd name="connsiteX4" fmla="*/ 0 w 10000"/>
                  <a:gd name="connsiteY4" fmla="*/ 10000 h 10000"/>
                  <a:gd name="connsiteX5" fmla="*/ 2929 w 10000"/>
                  <a:gd name="connsiteY5" fmla="*/ 5193 h 10000"/>
                  <a:gd name="connsiteX6" fmla="*/ 0 w 10000"/>
                  <a:gd name="connsiteY6" fmla="*/ 0 h 10000"/>
                  <a:gd name="connsiteX0" fmla="*/ 0 w 10000"/>
                  <a:gd name="connsiteY0" fmla="*/ 0 h 10000"/>
                  <a:gd name="connsiteX1" fmla="*/ 10000 w 10000"/>
                  <a:gd name="connsiteY1" fmla="*/ 0 h 10000"/>
                  <a:gd name="connsiteX2" fmla="*/ 7130 w 10000"/>
                  <a:gd name="connsiteY2" fmla="*/ 5000 h 10000"/>
                  <a:gd name="connsiteX3" fmla="*/ 10000 w 10000"/>
                  <a:gd name="connsiteY3" fmla="*/ 10000 h 10000"/>
                  <a:gd name="connsiteX4" fmla="*/ 0 w 10000"/>
                  <a:gd name="connsiteY4" fmla="*/ 10000 h 10000"/>
                  <a:gd name="connsiteX5" fmla="*/ 2929 w 10000"/>
                  <a:gd name="connsiteY5" fmla="*/ 5193 h 10000"/>
                  <a:gd name="connsiteX6" fmla="*/ 0 w 10000"/>
                  <a:gd name="connsiteY6" fmla="*/ 0 h 10000"/>
                  <a:gd name="connsiteX0" fmla="*/ 0 w 10000"/>
                  <a:gd name="connsiteY0" fmla="*/ 0 h 10000"/>
                  <a:gd name="connsiteX1" fmla="*/ 10000 w 10000"/>
                  <a:gd name="connsiteY1" fmla="*/ 0 h 10000"/>
                  <a:gd name="connsiteX2" fmla="*/ 7130 w 10000"/>
                  <a:gd name="connsiteY2" fmla="*/ 5000 h 10000"/>
                  <a:gd name="connsiteX3" fmla="*/ 10000 w 10000"/>
                  <a:gd name="connsiteY3" fmla="*/ 10000 h 10000"/>
                  <a:gd name="connsiteX4" fmla="*/ 0 w 10000"/>
                  <a:gd name="connsiteY4" fmla="*/ 10000 h 10000"/>
                  <a:gd name="connsiteX5" fmla="*/ 2929 w 10000"/>
                  <a:gd name="connsiteY5" fmla="*/ 4995 h 10000"/>
                  <a:gd name="connsiteX6" fmla="*/ 0 w 10000"/>
                  <a:gd name="connsiteY6" fmla="*/ 0 h 10000"/>
                  <a:gd name="connsiteX0" fmla="*/ 0 w 10000"/>
                  <a:gd name="connsiteY0" fmla="*/ 0 h 10000"/>
                  <a:gd name="connsiteX1" fmla="*/ 10000 w 10000"/>
                  <a:gd name="connsiteY1" fmla="*/ 0 h 10000"/>
                  <a:gd name="connsiteX2" fmla="*/ 7130 w 10000"/>
                  <a:gd name="connsiteY2" fmla="*/ 5000 h 10000"/>
                  <a:gd name="connsiteX3" fmla="*/ 10000 w 10000"/>
                  <a:gd name="connsiteY3" fmla="*/ 10000 h 10000"/>
                  <a:gd name="connsiteX4" fmla="*/ 0 w 10000"/>
                  <a:gd name="connsiteY4" fmla="*/ 10000 h 10000"/>
                  <a:gd name="connsiteX5" fmla="*/ 2929 w 10000"/>
                  <a:gd name="connsiteY5" fmla="*/ 4995 h 10000"/>
                  <a:gd name="connsiteX6" fmla="*/ 0 w 10000"/>
                  <a:gd name="connsiteY6" fmla="*/ 0 h 10000"/>
                  <a:gd name="connsiteX0" fmla="*/ 0 w 10000"/>
                  <a:gd name="connsiteY0" fmla="*/ 0 h 10000"/>
                  <a:gd name="connsiteX1" fmla="*/ 10000 w 10000"/>
                  <a:gd name="connsiteY1" fmla="*/ 0 h 10000"/>
                  <a:gd name="connsiteX2" fmla="*/ 7130 w 10000"/>
                  <a:gd name="connsiteY2" fmla="*/ 5000 h 10000"/>
                  <a:gd name="connsiteX3" fmla="*/ 10000 w 10000"/>
                  <a:gd name="connsiteY3" fmla="*/ 10000 h 10000"/>
                  <a:gd name="connsiteX4" fmla="*/ 0 w 10000"/>
                  <a:gd name="connsiteY4" fmla="*/ 10000 h 10000"/>
                  <a:gd name="connsiteX5" fmla="*/ 2929 w 10000"/>
                  <a:gd name="connsiteY5" fmla="*/ 4995 h 10000"/>
                  <a:gd name="connsiteX6" fmla="*/ 0 w 10000"/>
                  <a:gd name="connsiteY6" fmla="*/ 0 h 10000"/>
                  <a:gd name="connsiteX0" fmla="*/ 0 w 10000"/>
                  <a:gd name="connsiteY0" fmla="*/ 0 h 10000"/>
                  <a:gd name="connsiteX1" fmla="*/ 10000 w 10000"/>
                  <a:gd name="connsiteY1" fmla="*/ 0 h 10000"/>
                  <a:gd name="connsiteX2" fmla="*/ 7130 w 10000"/>
                  <a:gd name="connsiteY2" fmla="*/ 5000 h 10000"/>
                  <a:gd name="connsiteX3" fmla="*/ 10000 w 10000"/>
                  <a:gd name="connsiteY3" fmla="*/ 10000 h 10000"/>
                  <a:gd name="connsiteX4" fmla="*/ 0 w 10000"/>
                  <a:gd name="connsiteY4" fmla="*/ 10000 h 10000"/>
                  <a:gd name="connsiteX5" fmla="*/ 2929 w 10000"/>
                  <a:gd name="connsiteY5" fmla="*/ 4995 h 10000"/>
                  <a:gd name="connsiteX6" fmla="*/ 0 w 10000"/>
                  <a:gd name="connsiteY6" fmla="*/ 0 h 10000"/>
                  <a:gd name="connsiteX0" fmla="*/ 0 w 10000"/>
                  <a:gd name="connsiteY0" fmla="*/ 0 h 10000"/>
                  <a:gd name="connsiteX1" fmla="*/ 10000 w 10000"/>
                  <a:gd name="connsiteY1" fmla="*/ 0 h 10000"/>
                  <a:gd name="connsiteX2" fmla="*/ 7130 w 10000"/>
                  <a:gd name="connsiteY2" fmla="*/ 5000 h 10000"/>
                  <a:gd name="connsiteX3" fmla="*/ 10000 w 10000"/>
                  <a:gd name="connsiteY3" fmla="*/ 10000 h 10000"/>
                  <a:gd name="connsiteX4" fmla="*/ 0 w 10000"/>
                  <a:gd name="connsiteY4" fmla="*/ 10000 h 10000"/>
                  <a:gd name="connsiteX5" fmla="*/ 2929 w 10000"/>
                  <a:gd name="connsiteY5" fmla="*/ 4995 h 10000"/>
                  <a:gd name="connsiteX6" fmla="*/ 0 w 10000"/>
                  <a:gd name="connsiteY6"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10000">
                    <a:moveTo>
                      <a:pt x="0" y="0"/>
                    </a:moveTo>
                    <a:lnTo>
                      <a:pt x="10000" y="0"/>
                    </a:lnTo>
                    <a:cubicBezTo>
                      <a:pt x="8581" y="1231"/>
                      <a:pt x="7130" y="2239"/>
                      <a:pt x="7130" y="5000"/>
                    </a:cubicBezTo>
                    <a:cubicBezTo>
                      <a:pt x="7130" y="7761"/>
                      <a:pt x="8425" y="8769"/>
                      <a:pt x="10000" y="10000"/>
                    </a:cubicBezTo>
                    <a:lnTo>
                      <a:pt x="0" y="10000"/>
                    </a:lnTo>
                    <a:cubicBezTo>
                      <a:pt x="1602" y="8601"/>
                      <a:pt x="2929" y="7271"/>
                      <a:pt x="2929" y="4995"/>
                    </a:cubicBezTo>
                    <a:cubicBezTo>
                      <a:pt x="2929" y="2719"/>
                      <a:pt x="1543" y="1601"/>
                      <a:pt x="0" y="0"/>
                    </a:cubicBezTo>
                    <a:close/>
                  </a:path>
                </a:pathLst>
              </a:custGeom>
              <a:solidFill>
                <a:srgbClr val="4BACC6">
                  <a:lumMod val="60000"/>
                  <a:lumOff val="40000"/>
                </a:srgbClr>
              </a:solidFill>
              <a:ln w="9525">
                <a:solidFill>
                  <a:sysClr val="windowText" lastClr="000000"/>
                </a:solidFill>
                <a:miter lim="800000"/>
                <a:headEnd/>
                <a:tailEnd/>
              </a:ln>
            </p:spPr>
            <p:txBody>
              <a:bodyPr wrap="none" lIns="121789" tIns="60894" rIns="121789" bIns="60894" anchor="ct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grpSp>
            <p:nvGrpSpPr>
              <p:cNvPr id="1135" name="Group 1134">
                <a:extLst>
                  <a:ext uri="{FF2B5EF4-FFF2-40B4-BE49-F238E27FC236}">
                    <a16:creationId xmlns:a16="http://schemas.microsoft.com/office/drawing/2014/main" id="{F8B66BB4-AB2C-4C31-9590-B28070CE70D7}"/>
                  </a:ext>
                </a:extLst>
              </p:cNvPr>
              <p:cNvGrpSpPr/>
              <p:nvPr/>
            </p:nvGrpSpPr>
            <p:grpSpPr>
              <a:xfrm rot="5400000">
                <a:off x="5617919" y="4601838"/>
                <a:ext cx="247196" cy="231747"/>
                <a:chOff x="5269940" y="4234344"/>
                <a:chExt cx="229326" cy="214994"/>
              </a:xfrm>
            </p:grpSpPr>
            <p:sp>
              <p:nvSpPr>
                <p:cNvPr id="1152" name="AutoShape 918">
                  <a:extLst>
                    <a:ext uri="{FF2B5EF4-FFF2-40B4-BE49-F238E27FC236}">
                      <a16:creationId xmlns:a16="http://schemas.microsoft.com/office/drawing/2014/main" id="{6D64F0F5-0A2F-45BE-983C-2C27AF635EF9}"/>
                    </a:ext>
                  </a:extLst>
                </p:cNvPr>
                <p:cNvSpPr>
                  <a:spLocks noChangeArrowheads="1"/>
                </p:cNvSpPr>
                <p:nvPr/>
              </p:nvSpPr>
              <p:spPr bwMode="auto">
                <a:xfrm>
                  <a:off x="5354344" y="4234344"/>
                  <a:ext cx="144922" cy="214994"/>
                </a:xfrm>
                <a:prstGeom prst="flowChartCollate">
                  <a:avLst/>
                </a:prstGeom>
                <a:solidFill>
                  <a:srgbClr val="4BACC6">
                    <a:lumMod val="60000"/>
                    <a:lumOff val="40000"/>
                  </a:srgbClr>
                </a:solid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153" name="Line 921">
                  <a:extLst>
                    <a:ext uri="{FF2B5EF4-FFF2-40B4-BE49-F238E27FC236}">
                      <a16:creationId xmlns:a16="http://schemas.microsoft.com/office/drawing/2014/main" id="{C453EF38-A317-4BCF-B83A-5EF765A20A34}"/>
                    </a:ext>
                  </a:extLst>
                </p:cNvPr>
                <p:cNvSpPr>
                  <a:spLocks noChangeShapeType="1"/>
                </p:cNvSpPr>
                <p:nvPr/>
              </p:nvSpPr>
              <p:spPr bwMode="auto">
                <a:xfrm>
                  <a:off x="5317716" y="4291677"/>
                  <a:ext cx="0" cy="101923"/>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154" name="Arc 923">
                  <a:extLst>
                    <a:ext uri="{FF2B5EF4-FFF2-40B4-BE49-F238E27FC236}">
                      <a16:creationId xmlns:a16="http://schemas.microsoft.com/office/drawing/2014/main" id="{C22E1250-33AC-462B-9E6B-595C9730A6EE}"/>
                    </a:ext>
                  </a:extLst>
                </p:cNvPr>
                <p:cNvSpPr>
                  <a:spLocks/>
                </p:cNvSpPr>
                <p:nvPr/>
              </p:nvSpPr>
              <p:spPr bwMode="auto">
                <a:xfrm flipH="1" flipV="1">
                  <a:off x="5269940" y="4342750"/>
                  <a:ext cx="41406" cy="5085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155" name="Arc 924">
                  <a:extLst>
                    <a:ext uri="{FF2B5EF4-FFF2-40B4-BE49-F238E27FC236}">
                      <a16:creationId xmlns:a16="http://schemas.microsoft.com/office/drawing/2014/main" id="{714AD314-8299-4292-ACFE-56B56EC89F81}"/>
                    </a:ext>
                  </a:extLst>
                </p:cNvPr>
                <p:cNvSpPr>
                  <a:spLocks/>
                </p:cNvSpPr>
                <p:nvPr/>
              </p:nvSpPr>
              <p:spPr bwMode="auto">
                <a:xfrm flipH="1">
                  <a:off x="5269940" y="4290084"/>
                  <a:ext cx="41406" cy="5266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156" name="Line 925">
                  <a:extLst>
                    <a:ext uri="{FF2B5EF4-FFF2-40B4-BE49-F238E27FC236}">
                      <a16:creationId xmlns:a16="http://schemas.microsoft.com/office/drawing/2014/main" id="{EB1B6A1C-C525-4F51-9839-4DF9522C84EA}"/>
                    </a:ext>
                  </a:extLst>
                </p:cNvPr>
                <p:cNvSpPr>
                  <a:spLocks noChangeShapeType="1"/>
                </p:cNvSpPr>
                <p:nvPr/>
              </p:nvSpPr>
              <p:spPr bwMode="auto">
                <a:xfrm flipH="1">
                  <a:off x="5317716" y="4342638"/>
                  <a:ext cx="108293"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grpSp>
          <p:sp>
            <p:nvSpPr>
              <p:cNvPr id="1136" name="AutoShape 909">
                <a:extLst>
                  <a:ext uri="{FF2B5EF4-FFF2-40B4-BE49-F238E27FC236}">
                    <a16:creationId xmlns:a16="http://schemas.microsoft.com/office/drawing/2014/main" id="{28AF4EF1-47F1-45A9-B696-3BDC428D9F39}"/>
                  </a:ext>
                </a:extLst>
              </p:cNvPr>
              <p:cNvSpPr>
                <a:spLocks noChangeArrowheads="1"/>
              </p:cNvSpPr>
              <p:nvPr/>
            </p:nvSpPr>
            <p:spPr bwMode="auto">
              <a:xfrm>
                <a:off x="6783726" y="5476042"/>
                <a:ext cx="156215" cy="231747"/>
              </a:xfrm>
              <a:prstGeom prst="flowChartCollate">
                <a:avLst/>
              </a:prstGeom>
              <a:solidFill>
                <a:srgbClr val="4BACC6">
                  <a:lumMod val="60000"/>
                  <a:lumOff val="40000"/>
                </a:srgbClr>
              </a:solid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137" name="AutoShape 918">
                <a:extLst>
                  <a:ext uri="{FF2B5EF4-FFF2-40B4-BE49-F238E27FC236}">
                    <a16:creationId xmlns:a16="http://schemas.microsoft.com/office/drawing/2014/main" id="{747BAA7B-BA6D-4D1E-AB26-F8B24D3F1C95}"/>
                  </a:ext>
                </a:extLst>
              </p:cNvPr>
              <p:cNvSpPr>
                <a:spLocks noChangeArrowheads="1"/>
              </p:cNvSpPr>
              <p:nvPr/>
            </p:nvSpPr>
            <p:spPr bwMode="auto">
              <a:xfrm>
                <a:off x="6783726" y="4932722"/>
                <a:ext cx="156215" cy="231747"/>
              </a:xfrm>
              <a:prstGeom prst="flowChartCollate">
                <a:avLst/>
              </a:prstGeom>
              <a:solidFill>
                <a:srgbClr val="4BACC6">
                  <a:lumMod val="60000"/>
                  <a:lumOff val="40000"/>
                </a:srgbClr>
              </a:solid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138" name="Line 1003">
                <a:extLst>
                  <a:ext uri="{FF2B5EF4-FFF2-40B4-BE49-F238E27FC236}">
                    <a16:creationId xmlns:a16="http://schemas.microsoft.com/office/drawing/2014/main" id="{9048AE39-A2D8-46CE-AA68-BD293BE374DF}"/>
                  </a:ext>
                </a:extLst>
              </p:cNvPr>
              <p:cNvSpPr>
                <a:spLocks noChangeShapeType="1"/>
              </p:cNvSpPr>
              <p:nvPr/>
            </p:nvSpPr>
            <p:spPr bwMode="auto">
              <a:xfrm flipH="1" flipV="1">
                <a:off x="5008900" y="5332486"/>
                <a:ext cx="1856622"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139" name="Line 329">
                <a:extLst>
                  <a:ext uri="{FF2B5EF4-FFF2-40B4-BE49-F238E27FC236}">
                    <a16:creationId xmlns:a16="http://schemas.microsoft.com/office/drawing/2014/main" id="{DD639ACF-B0AB-49D5-883E-293C31586068}"/>
                  </a:ext>
                </a:extLst>
              </p:cNvPr>
              <p:cNvSpPr>
                <a:spLocks noChangeShapeType="1"/>
              </p:cNvSpPr>
              <p:nvPr/>
            </p:nvSpPr>
            <p:spPr bwMode="auto">
              <a:xfrm>
                <a:off x="5321912" y="5397639"/>
                <a:ext cx="0" cy="497424"/>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140" name="Oval 1145">
                <a:extLst>
                  <a:ext uri="{FF2B5EF4-FFF2-40B4-BE49-F238E27FC236}">
                    <a16:creationId xmlns:a16="http://schemas.microsoft.com/office/drawing/2014/main" id="{6B7CD779-2E18-4F92-A2D3-5A2A4917A3B9}"/>
                  </a:ext>
                </a:extLst>
              </p:cNvPr>
              <p:cNvSpPr>
                <a:spLocks noChangeArrowheads="1"/>
              </p:cNvSpPr>
              <p:nvPr/>
            </p:nvSpPr>
            <p:spPr bwMode="auto">
              <a:xfrm>
                <a:off x="5932894" y="2734146"/>
                <a:ext cx="153212" cy="154499"/>
              </a:xfrm>
              <a:prstGeom prst="ellipse">
                <a:avLst/>
              </a:prstGeom>
              <a:solidFill>
                <a:srgbClr val="4BACC6">
                  <a:lumMod val="60000"/>
                  <a:lumOff val="40000"/>
                </a:srgbClr>
              </a:solidFill>
              <a:ln w="9525">
                <a:solidFill>
                  <a:sysClr val="windowText" lastClr="000000"/>
                </a:solidFill>
                <a:round/>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141" name="Line 1146">
                <a:extLst>
                  <a:ext uri="{FF2B5EF4-FFF2-40B4-BE49-F238E27FC236}">
                    <a16:creationId xmlns:a16="http://schemas.microsoft.com/office/drawing/2014/main" id="{F3CAA41F-4951-4BA7-AA27-89D7B5E6F8F8}"/>
                  </a:ext>
                </a:extLst>
              </p:cNvPr>
              <p:cNvSpPr>
                <a:spLocks noChangeShapeType="1"/>
              </p:cNvSpPr>
              <p:nvPr/>
            </p:nvSpPr>
            <p:spPr bwMode="auto">
              <a:xfrm>
                <a:off x="6009500" y="2615696"/>
                <a:ext cx="0" cy="118449"/>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142" name="Rectangle 1141">
                <a:extLst>
                  <a:ext uri="{FF2B5EF4-FFF2-40B4-BE49-F238E27FC236}">
                    <a16:creationId xmlns:a16="http://schemas.microsoft.com/office/drawing/2014/main" id="{67BEE1C3-EB8E-49D9-A835-2F018C4C3F9F}"/>
                  </a:ext>
                </a:extLst>
              </p:cNvPr>
              <p:cNvSpPr/>
              <p:nvPr/>
            </p:nvSpPr>
            <p:spPr>
              <a:xfrm>
                <a:off x="107119" y="1569721"/>
                <a:ext cx="1905923" cy="617219"/>
              </a:xfrm>
              <a:prstGeom prst="rect">
                <a:avLst/>
              </a:prstGeom>
              <a:noFill/>
              <a:ln w="38100" cap="flat" cmpd="sng" algn="ctr">
                <a:solidFill>
                  <a:srgbClr val="4F81BD">
                    <a:shade val="50000"/>
                  </a:srgbClr>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1143" name="Rectangle 1142">
                <a:extLst>
                  <a:ext uri="{FF2B5EF4-FFF2-40B4-BE49-F238E27FC236}">
                    <a16:creationId xmlns:a16="http://schemas.microsoft.com/office/drawing/2014/main" id="{C6DADD60-14E7-49A9-AB4F-9BF47773C0DF}"/>
                  </a:ext>
                </a:extLst>
              </p:cNvPr>
              <p:cNvSpPr/>
              <p:nvPr/>
            </p:nvSpPr>
            <p:spPr>
              <a:xfrm>
                <a:off x="108484" y="4421080"/>
                <a:ext cx="8399953" cy="2024108"/>
              </a:xfrm>
              <a:prstGeom prst="rect">
                <a:avLst/>
              </a:prstGeom>
              <a:noFill/>
              <a:ln w="38100" cap="flat" cmpd="sng" algn="ctr">
                <a:solidFill>
                  <a:srgbClr val="4F81BD">
                    <a:shade val="50000"/>
                  </a:srgbClr>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144" name="Rectangle 1143">
                <a:extLst>
                  <a:ext uri="{FF2B5EF4-FFF2-40B4-BE49-F238E27FC236}">
                    <a16:creationId xmlns:a16="http://schemas.microsoft.com/office/drawing/2014/main" id="{214C2F72-0BB4-4937-A1DB-270AA31D90FC}"/>
                  </a:ext>
                </a:extLst>
              </p:cNvPr>
              <p:cNvSpPr/>
              <p:nvPr/>
            </p:nvSpPr>
            <p:spPr>
              <a:xfrm>
                <a:off x="2814808" y="1571346"/>
                <a:ext cx="2804757" cy="816747"/>
              </a:xfrm>
              <a:prstGeom prst="rect">
                <a:avLst/>
              </a:prstGeom>
              <a:noFill/>
              <a:ln w="38100" cap="flat" cmpd="sng" algn="ctr">
                <a:solidFill>
                  <a:srgbClr val="4F81BD">
                    <a:shade val="50000"/>
                  </a:srgbClr>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145" name="Rectangle 1144">
                <a:extLst>
                  <a:ext uri="{FF2B5EF4-FFF2-40B4-BE49-F238E27FC236}">
                    <a16:creationId xmlns:a16="http://schemas.microsoft.com/office/drawing/2014/main" id="{469B3A0E-160A-44D2-BC08-E68480AB6128}"/>
                  </a:ext>
                </a:extLst>
              </p:cNvPr>
              <p:cNvSpPr/>
              <p:nvPr/>
            </p:nvSpPr>
            <p:spPr>
              <a:xfrm>
                <a:off x="2646133" y="2485746"/>
                <a:ext cx="4651312" cy="896646"/>
              </a:xfrm>
              <a:prstGeom prst="rect">
                <a:avLst/>
              </a:prstGeom>
              <a:noFill/>
              <a:ln w="38100" cap="flat" cmpd="sng" algn="ctr">
                <a:solidFill>
                  <a:srgbClr val="4F81BD">
                    <a:shade val="50000"/>
                  </a:srgbClr>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146" name="Rectangle 1145">
                <a:extLst>
                  <a:ext uri="{FF2B5EF4-FFF2-40B4-BE49-F238E27FC236}">
                    <a16:creationId xmlns:a16="http://schemas.microsoft.com/office/drawing/2014/main" id="{B4640EDF-6BB3-4C55-AE4B-BDA4D36948EC}"/>
                  </a:ext>
                </a:extLst>
              </p:cNvPr>
              <p:cNvSpPr/>
              <p:nvPr/>
            </p:nvSpPr>
            <p:spPr>
              <a:xfrm>
                <a:off x="5726684" y="3435657"/>
                <a:ext cx="1419840" cy="896646"/>
              </a:xfrm>
              <a:prstGeom prst="rect">
                <a:avLst/>
              </a:prstGeom>
              <a:noFill/>
              <a:ln w="38100" cap="flat" cmpd="sng" algn="ctr">
                <a:solidFill>
                  <a:srgbClr val="4F81BD">
                    <a:shade val="50000"/>
                  </a:srgbClr>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147" name="Rectangle 1146">
                <a:extLst>
                  <a:ext uri="{FF2B5EF4-FFF2-40B4-BE49-F238E27FC236}">
                    <a16:creationId xmlns:a16="http://schemas.microsoft.com/office/drawing/2014/main" id="{513CCAB4-6A5A-4B7B-B4D6-CE4014696334}"/>
                  </a:ext>
                </a:extLst>
              </p:cNvPr>
              <p:cNvSpPr/>
              <p:nvPr/>
            </p:nvSpPr>
            <p:spPr>
              <a:xfrm>
                <a:off x="5936120" y="1155590"/>
                <a:ext cx="1404159" cy="1271374"/>
              </a:xfrm>
              <a:prstGeom prst="rect">
                <a:avLst/>
              </a:prstGeom>
              <a:solidFill>
                <a:srgbClr val="C3D69B">
                  <a:alpha val="50196"/>
                </a:srgbClr>
              </a:solidFill>
              <a:ln w="19050" algn="ctr">
                <a:solidFill>
                  <a:sysClr val="windowText" lastClr="000000"/>
                </a:solidFill>
                <a:prstDash val="sysDot"/>
                <a:round/>
                <a:headEnd/>
                <a:tailEnd/>
              </a:ln>
            </p:spPr>
            <p:txBody>
              <a:bodyPr wrap="none" lIns="121789" tIns="60894" rIns="121789" bIns="60894" anchor="ct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148" name="Rectangle 1147">
                <a:extLst>
                  <a:ext uri="{FF2B5EF4-FFF2-40B4-BE49-F238E27FC236}">
                    <a16:creationId xmlns:a16="http://schemas.microsoft.com/office/drawing/2014/main" id="{2778F8AB-8D70-4022-ACDF-20FF85D5B447}"/>
                  </a:ext>
                </a:extLst>
              </p:cNvPr>
              <p:cNvSpPr/>
              <p:nvPr/>
            </p:nvSpPr>
            <p:spPr>
              <a:xfrm>
                <a:off x="2443264" y="3791027"/>
                <a:ext cx="1314203" cy="591391"/>
              </a:xfrm>
              <a:prstGeom prst="rect">
                <a:avLst/>
              </a:prstGeom>
              <a:solidFill>
                <a:srgbClr val="C3D69B">
                  <a:alpha val="50196"/>
                </a:srgbClr>
              </a:solidFill>
              <a:ln w="19050" algn="ctr">
                <a:solidFill>
                  <a:sysClr val="windowText" lastClr="000000"/>
                </a:solidFill>
                <a:prstDash val="sysDot"/>
                <a:round/>
                <a:headEnd/>
                <a:tailEnd/>
              </a:ln>
            </p:spPr>
            <p:txBody>
              <a:bodyPr wrap="none" lIns="121789" tIns="60894" rIns="121789" bIns="60894" anchor="ct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149" name="Rectangle 1148">
                <a:extLst>
                  <a:ext uri="{FF2B5EF4-FFF2-40B4-BE49-F238E27FC236}">
                    <a16:creationId xmlns:a16="http://schemas.microsoft.com/office/drawing/2014/main" id="{F6D29599-853A-4B87-93F3-5C51E29093E9}"/>
                  </a:ext>
                </a:extLst>
              </p:cNvPr>
              <p:cNvSpPr/>
              <p:nvPr/>
            </p:nvSpPr>
            <p:spPr>
              <a:xfrm>
                <a:off x="7136258" y="3386158"/>
                <a:ext cx="1369867" cy="970911"/>
              </a:xfrm>
              <a:prstGeom prst="rect">
                <a:avLst/>
              </a:prstGeom>
              <a:solidFill>
                <a:srgbClr val="C3D69B">
                  <a:alpha val="50196"/>
                </a:srgbClr>
              </a:solidFill>
              <a:ln w="19050" algn="ctr">
                <a:solidFill>
                  <a:sysClr val="windowText" lastClr="000000"/>
                </a:solidFill>
                <a:prstDash val="sysDot"/>
                <a:round/>
                <a:headEnd/>
                <a:tailEnd/>
              </a:ln>
            </p:spPr>
            <p:txBody>
              <a:bodyPr wrap="none" lIns="121789" tIns="60894" rIns="121789" bIns="60894" anchor="ct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150" name="Rectangle 1149">
                <a:extLst>
                  <a:ext uri="{FF2B5EF4-FFF2-40B4-BE49-F238E27FC236}">
                    <a16:creationId xmlns:a16="http://schemas.microsoft.com/office/drawing/2014/main" id="{A506A31A-3A2F-4C64-BE81-8FD3B0858D04}"/>
                  </a:ext>
                </a:extLst>
              </p:cNvPr>
              <p:cNvSpPr/>
              <p:nvPr/>
            </p:nvSpPr>
            <p:spPr>
              <a:xfrm>
                <a:off x="7710056" y="2937116"/>
                <a:ext cx="425058" cy="253542"/>
              </a:xfrm>
              <a:prstGeom prst="rect">
                <a:avLst/>
              </a:prstGeom>
              <a:solidFill>
                <a:srgbClr val="C3D69B">
                  <a:alpha val="50196"/>
                </a:srgbClr>
              </a:solidFill>
              <a:ln w="19050" algn="ctr">
                <a:solidFill>
                  <a:sysClr val="windowText" lastClr="000000"/>
                </a:solidFill>
                <a:prstDash val="sysDot"/>
                <a:round/>
                <a:headEnd/>
                <a:tailEnd/>
              </a:ln>
            </p:spPr>
            <p:txBody>
              <a:bodyPr wrap="none" lIns="121789" tIns="60894" rIns="121789" bIns="60894" anchor="ct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151" name="Rectangle 1150">
                <a:extLst>
                  <a:ext uri="{FF2B5EF4-FFF2-40B4-BE49-F238E27FC236}">
                    <a16:creationId xmlns:a16="http://schemas.microsoft.com/office/drawing/2014/main" id="{F701A7E9-8DE9-47DE-9503-07A7A99179CE}"/>
                  </a:ext>
                </a:extLst>
              </p:cNvPr>
              <p:cNvSpPr/>
              <p:nvPr/>
            </p:nvSpPr>
            <p:spPr>
              <a:xfrm>
                <a:off x="231406" y="514905"/>
                <a:ext cx="7249039" cy="963375"/>
              </a:xfrm>
              <a:prstGeom prst="rect">
                <a:avLst/>
              </a:prstGeom>
              <a:noFill/>
              <a:ln w="38100" cap="flat" cmpd="sng" algn="ctr">
                <a:solidFill>
                  <a:srgbClr val="4F81BD">
                    <a:shade val="50000"/>
                  </a:srgbClr>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
          <p:nvSpPr>
            <p:cNvPr id="656" name="Rectangle 655">
              <a:extLst>
                <a:ext uri="{FF2B5EF4-FFF2-40B4-BE49-F238E27FC236}">
                  <a16:creationId xmlns:a16="http://schemas.microsoft.com/office/drawing/2014/main" id="{B1ADF5BE-C316-48D2-851B-99AFB887D963}"/>
                </a:ext>
              </a:extLst>
            </p:cNvPr>
            <p:cNvSpPr/>
            <p:nvPr/>
          </p:nvSpPr>
          <p:spPr>
            <a:xfrm>
              <a:off x="1818898" y="4466287"/>
              <a:ext cx="8399953" cy="2024108"/>
            </a:xfrm>
            <a:prstGeom prst="rect">
              <a:avLst/>
            </a:prstGeom>
            <a:solidFill>
              <a:srgbClr val="C00000">
                <a:alpha val="25098"/>
              </a:srgbClr>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1037838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53F342-198F-4CBE-B0B9-CBFC565FA77A}"/>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rcRect/>
          <a:stretch/>
        </p:blipFill>
        <p:spPr>
          <a:xfrm>
            <a:off x="7552944" y="0"/>
            <a:ext cx="4639056" cy="6858000"/>
          </a:xfrm>
          <a:prstGeom prst="rect">
            <a:avLst/>
          </a:prstGeom>
        </p:spPr>
      </p:pic>
      <p:sp>
        <p:nvSpPr>
          <p:cNvPr id="4" name="TextBox 3">
            <a:extLst>
              <a:ext uri="{FF2B5EF4-FFF2-40B4-BE49-F238E27FC236}">
                <a16:creationId xmlns:a16="http://schemas.microsoft.com/office/drawing/2014/main" id="{2C68D10F-01E8-4E1D-8B57-95B42C488700}"/>
              </a:ext>
            </a:extLst>
          </p:cNvPr>
          <p:cNvSpPr txBox="1"/>
          <p:nvPr/>
        </p:nvSpPr>
        <p:spPr>
          <a:xfrm>
            <a:off x="152400" y="129721"/>
            <a:ext cx="6028944" cy="523220"/>
          </a:xfrm>
          <a:prstGeom prst="rect">
            <a:avLst/>
          </a:prstGeom>
          <a:noFill/>
        </p:spPr>
        <p:txBody>
          <a:bodyPr wrap="square" rtlCol="0">
            <a:spAutoFit/>
          </a:bodyPr>
          <a:lstStyle/>
          <a:p>
            <a:pPr defTabSz="914400"/>
            <a:r>
              <a:rPr lang="en-US" sz="2800" b="1" dirty="0">
                <a:solidFill>
                  <a:srgbClr val="00A9FF"/>
                </a:solidFill>
                <a:latin typeface="Helvetica" pitchFamily="34" charset="0"/>
              </a:rPr>
              <a:t>Cryogenic System – Compressors</a:t>
            </a:r>
          </a:p>
        </p:txBody>
      </p:sp>
      <p:pic>
        <p:nvPicPr>
          <p:cNvPr id="17" name="Picture 16">
            <a:extLst>
              <a:ext uri="{FF2B5EF4-FFF2-40B4-BE49-F238E27FC236}">
                <a16:creationId xmlns:a16="http://schemas.microsoft.com/office/drawing/2014/main" id="{F62F2BFF-DE10-48AF-AD44-A1FC61E92A01}"/>
              </a:ext>
            </a:extLst>
          </p:cNvPr>
          <p:cNvPicPr>
            <a:picLocks noChangeAspect="1"/>
          </p:cNvPicPr>
          <p:nvPr/>
        </p:nvPicPr>
        <p:blipFill>
          <a:blip r:embed="rId5"/>
          <a:stretch>
            <a:fillRect/>
          </a:stretch>
        </p:blipFill>
        <p:spPr>
          <a:xfrm rot="16200000">
            <a:off x="-481980" y="5691650"/>
            <a:ext cx="1469642" cy="465219"/>
          </a:xfrm>
          <a:prstGeom prst="rect">
            <a:avLst/>
          </a:prstGeom>
        </p:spPr>
      </p:pic>
    </p:spTree>
    <p:extLst>
      <p:ext uri="{BB962C8B-B14F-4D97-AF65-F5344CB8AC3E}">
        <p14:creationId xmlns:p14="http://schemas.microsoft.com/office/powerpoint/2010/main" val="32151319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53F342-198F-4CBE-B0B9-CBFC565FA77A}"/>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rcRect/>
          <a:stretch/>
        </p:blipFill>
        <p:spPr>
          <a:xfrm>
            <a:off x="7552944" y="0"/>
            <a:ext cx="4639056" cy="6858000"/>
          </a:xfrm>
          <a:prstGeom prst="rect">
            <a:avLst/>
          </a:prstGeom>
        </p:spPr>
      </p:pic>
      <p:sp>
        <p:nvSpPr>
          <p:cNvPr id="4" name="TextBox 3">
            <a:extLst>
              <a:ext uri="{FF2B5EF4-FFF2-40B4-BE49-F238E27FC236}">
                <a16:creationId xmlns:a16="http://schemas.microsoft.com/office/drawing/2014/main" id="{2C68D10F-01E8-4E1D-8B57-95B42C488700}"/>
              </a:ext>
            </a:extLst>
          </p:cNvPr>
          <p:cNvSpPr txBox="1"/>
          <p:nvPr/>
        </p:nvSpPr>
        <p:spPr>
          <a:xfrm>
            <a:off x="152400" y="129721"/>
            <a:ext cx="6028944" cy="523220"/>
          </a:xfrm>
          <a:prstGeom prst="rect">
            <a:avLst/>
          </a:prstGeom>
          <a:noFill/>
        </p:spPr>
        <p:txBody>
          <a:bodyPr wrap="square" rtlCol="0">
            <a:spAutoFit/>
          </a:bodyPr>
          <a:lstStyle/>
          <a:p>
            <a:pPr defTabSz="914400"/>
            <a:r>
              <a:rPr lang="en-US" sz="2800" b="1" dirty="0">
                <a:solidFill>
                  <a:srgbClr val="00A9FF"/>
                </a:solidFill>
                <a:latin typeface="Helvetica" pitchFamily="34" charset="0"/>
              </a:rPr>
              <a:t>Cryogenic System – Compressors</a:t>
            </a:r>
          </a:p>
        </p:txBody>
      </p:sp>
      <p:sp>
        <p:nvSpPr>
          <p:cNvPr id="2" name="Rectangle 1">
            <a:extLst>
              <a:ext uri="{FF2B5EF4-FFF2-40B4-BE49-F238E27FC236}">
                <a16:creationId xmlns:a16="http://schemas.microsoft.com/office/drawing/2014/main" id="{DBB0193F-4526-4F03-8D4D-B3AE645606E4}"/>
              </a:ext>
            </a:extLst>
          </p:cNvPr>
          <p:cNvSpPr/>
          <p:nvPr/>
        </p:nvSpPr>
        <p:spPr>
          <a:xfrm>
            <a:off x="7552944" y="0"/>
            <a:ext cx="4639056" cy="6858000"/>
          </a:xfrm>
          <a:prstGeom prst="rect">
            <a:avLst/>
          </a:prstGeom>
          <a:solidFill>
            <a:schemeClr val="bg1"/>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Date Placeholder 6">
            <a:extLst>
              <a:ext uri="{FF2B5EF4-FFF2-40B4-BE49-F238E27FC236}">
                <a16:creationId xmlns:a16="http://schemas.microsoft.com/office/drawing/2014/main" id="{4FA8ABFB-85FF-404F-98CC-08C3A22EA78A}"/>
              </a:ext>
            </a:extLst>
          </p:cNvPr>
          <p:cNvSpPr txBox="1">
            <a:spLocks/>
          </p:cNvSpPr>
          <p:nvPr/>
        </p:nvSpPr>
        <p:spPr>
          <a:xfrm>
            <a:off x="2712041" y="6492875"/>
            <a:ext cx="21336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prstClr val="black"/>
                </a:solidFill>
                <a:latin typeface="Helvetica" pitchFamily="34" charset="0"/>
              </a:rPr>
              <a:t>June 05, 2018</a:t>
            </a:r>
            <a:endParaRPr lang="en-US" dirty="0">
              <a:solidFill>
                <a:prstClr val="black"/>
              </a:solidFill>
              <a:latin typeface="Helvetica" pitchFamily="34" charset="0"/>
            </a:endParaRPr>
          </a:p>
        </p:txBody>
      </p:sp>
      <p:sp>
        <p:nvSpPr>
          <p:cNvPr id="12" name="Footer Placeholder 7">
            <a:extLst>
              <a:ext uri="{FF2B5EF4-FFF2-40B4-BE49-F238E27FC236}">
                <a16:creationId xmlns:a16="http://schemas.microsoft.com/office/drawing/2014/main" id="{3B341FE5-16F5-4258-9C61-277735B0C246}"/>
              </a:ext>
            </a:extLst>
          </p:cNvPr>
          <p:cNvSpPr txBox="1">
            <a:spLocks/>
          </p:cNvSpPr>
          <p:nvPr/>
        </p:nvSpPr>
        <p:spPr>
          <a:xfrm>
            <a:off x="3874513" y="6492875"/>
            <a:ext cx="5904656"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prstClr val="black"/>
                </a:solidFill>
                <a:latin typeface="Helvetica" pitchFamily="34" charset="0"/>
              </a:rPr>
              <a:t>A. Koveshnikov - Workshop on Cryogenic Operations, IHEP, Beijing, PRC</a:t>
            </a:r>
            <a:endParaRPr lang="en-US" dirty="0">
              <a:solidFill>
                <a:prstClr val="black"/>
              </a:solidFill>
              <a:latin typeface="Helvetica" pitchFamily="34" charset="0"/>
            </a:endParaRPr>
          </a:p>
        </p:txBody>
      </p:sp>
      <p:sp>
        <p:nvSpPr>
          <p:cNvPr id="13" name="Slide Number Placeholder 8">
            <a:extLst>
              <a:ext uri="{FF2B5EF4-FFF2-40B4-BE49-F238E27FC236}">
                <a16:creationId xmlns:a16="http://schemas.microsoft.com/office/drawing/2014/main" id="{1612B3EB-1347-490A-B168-07BB698D8A63}"/>
              </a:ext>
            </a:extLst>
          </p:cNvPr>
          <p:cNvSpPr txBox="1">
            <a:spLocks/>
          </p:cNvSpPr>
          <p:nvPr/>
        </p:nvSpPr>
        <p:spPr>
          <a:xfrm>
            <a:off x="8808041" y="6492875"/>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prstClr val="black"/>
                </a:solidFill>
                <a:latin typeface="Helvetica" pitchFamily="34" charset="0"/>
              </a:rPr>
              <a:t>13</a:t>
            </a:r>
          </a:p>
        </p:txBody>
      </p:sp>
      <p:sp>
        <p:nvSpPr>
          <p:cNvPr id="14" name="TextBox 13">
            <a:extLst>
              <a:ext uri="{FF2B5EF4-FFF2-40B4-BE49-F238E27FC236}">
                <a16:creationId xmlns:a16="http://schemas.microsoft.com/office/drawing/2014/main" id="{1DC61F81-0622-40A4-9ED6-52FC62EDF36D}"/>
              </a:ext>
            </a:extLst>
          </p:cNvPr>
          <p:cNvSpPr txBox="1"/>
          <p:nvPr/>
        </p:nvSpPr>
        <p:spPr>
          <a:xfrm>
            <a:off x="1444752" y="809610"/>
            <a:ext cx="3822191" cy="1785104"/>
          </a:xfrm>
          <a:prstGeom prst="rect">
            <a:avLst/>
          </a:prstGeom>
          <a:noFill/>
        </p:spPr>
        <p:txBody>
          <a:bodyPr wrap="square" rtlCol="0">
            <a:spAutoFit/>
          </a:bodyPr>
          <a:lstStyle/>
          <a:p>
            <a:pPr defTabSz="914400"/>
            <a:r>
              <a:rPr lang="en-US" sz="2000" dirty="0">
                <a:solidFill>
                  <a:srgbClr val="00A9FF"/>
                </a:solidFill>
                <a:latin typeface="Helvetica" pitchFamily="34" charset="0"/>
              </a:rPr>
              <a:t>Main compressor</a:t>
            </a:r>
          </a:p>
          <a:p>
            <a:pPr marL="261938" indent="-261938" defTabSz="914400">
              <a:buFont typeface="Arial" panose="020B0604020202020204" pitchFamily="34" charset="0"/>
              <a:buChar char="•"/>
            </a:pPr>
            <a:r>
              <a:rPr lang="en-US" dirty="0">
                <a:solidFill>
                  <a:prstClr val="black"/>
                </a:solidFill>
                <a:latin typeface="Helvetica" pitchFamily="34" charset="0"/>
              </a:rPr>
              <a:t>KAESER FSD571SFC</a:t>
            </a:r>
          </a:p>
          <a:p>
            <a:pPr marL="261938" indent="-261938" defTabSz="914400">
              <a:buFont typeface="Arial" panose="020B0604020202020204" pitchFamily="34" charset="0"/>
              <a:buChar char="•"/>
            </a:pPr>
            <a:r>
              <a:rPr lang="en-US" dirty="0">
                <a:solidFill>
                  <a:prstClr val="black"/>
                </a:solidFill>
                <a:latin typeface="Helvetica" pitchFamily="34" charset="0"/>
              </a:rPr>
              <a:t>discharge pressure: 14.2 bar(a)</a:t>
            </a:r>
          </a:p>
          <a:p>
            <a:pPr marL="261938" indent="-261938" defTabSz="914400">
              <a:buFont typeface="Arial" panose="020B0604020202020204" pitchFamily="34" charset="0"/>
              <a:buChar char="•"/>
            </a:pPr>
            <a:r>
              <a:rPr lang="en-US" dirty="0">
                <a:solidFill>
                  <a:prstClr val="black"/>
                </a:solidFill>
                <a:latin typeface="Helvetica" pitchFamily="34" charset="0"/>
              </a:rPr>
              <a:t>mass flow rate: ≤112.4 g/s</a:t>
            </a:r>
          </a:p>
          <a:p>
            <a:pPr marL="261938" indent="-261938" defTabSz="914400">
              <a:buFont typeface="Arial" panose="020B0604020202020204" pitchFamily="34" charset="0"/>
              <a:buChar char="•"/>
            </a:pPr>
            <a:r>
              <a:rPr lang="en-US" dirty="0">
                <a:solidFill>
                  <a:prstClr val="black"/>
                </a:solidFill>
                <a:latin typeface="Helvetica" pitchFamily="34" charset="0"/>
              </a:rPr>
              <a:t>power: 378 kW</a:t>
            </a:r>
          </a:p>
          <a:p>
            <a:pPr marL="261938" indent="-261938" defTabSz="914400">
              <a:buFont typeface="Arial" panose="020B0604020202020204" pitchFamily="34" charset="0"/>
              <a:buChar char="•"/>
            </a:pPr>
            <a:r>
              <a:rPr lang="en-US" dirty="0">
                <a:solidFill>
                  <a:prstClr val="black"/>
                </a:solidFill>
                <a:latin typeface="Helvetica" pitchFamily="34" charset="0"/>
              </a:rPr>
              <a:t>water-cooled</a:t>
            </a:r>
          </a:p>
        </p:txBody>
      </p:sp>
      <p:sp>
        <p:nvSpPr>
          <p:cNvPr id="15" name="TextBox 14">
            <a:extLst>
              <a:ext uri="{FF2B5EF4-FFF2-40B4-BE49-F238E27FC236}">
                <a16:creationId xmlns:a16="http://schemas.microsoft.com/office/drawing/2014/main" id="{B3C2CF85-6D89-4111-9655-963628EC8505}"/>
              </a:ext>
            </a:extLst>
          </p:cNvPr>
          <p:cNvSpPr txBox="1"/>
          <p:nvPr/>
        </p:nvSpPr>
        <p:spPr>
          <a:xfrm>
            <a:off x="5726311" y="815750"/>
            <a:ext cx="5915930" cy="1785104"/>
          </a:xfrm>
          <a:prstGeom prst="rect">
            <a:avLst/>
          </a:prstGeom>
          <a:noFill/>
        </p:spPr>
        <p:txBody>
          <a:bodyPr wrap="square" rtlCol="0">
            <a:spAutoFit/>
          </a:bodyPr>
          <a:lstStyle/>
          <a:p>
            <a:pPr defTabSz="914400"/>
            <a:r>
              <a:rPr lang="en-US" sz="2000" dirty="0">
                <a:solidFill>
                  <a:srgbClr val="00A9FF"/>
                </a:solidFill>
                <a:latin typeface="Helvetica" pitchFamily="34" charset="0"/>
              </a:rPr>
              <a:t>Recovery compressor</a:t>
            </a:r>
          </a:p>
          <a:p>
            <a:pPr marL="261938" indent="-261938" defTabSz="914400">
              <a:buFont typeface="Arial" panose="020B0604020202020204" pitchFamily="34" charset="0"/>
              <a:buChar char="•"/>
            </a:pPr>
            <a:r>
              <a:rPr lang="en-US" dirty="0">
                <a:solidFill>
                  <a:prstClr val="black"/>
                </a:solidFill>
                <a:latin typeface="Helvetica" pitchFamily="34" charset="0"/>
              </a:rPr>
              <a:t>KAESER CSD85</a:t>
            </a:r>
          </a:p>
          <a:p>
            <a:pPr marL="261938" indent="-261938" defTabSz="914400">
              <a:buFont typeface="Arial" panose="020B0604020202020204" pitchFamily="34" charset="0"/>
              <a:buChar char="•"/>
            </a:pPr>
            <a:r>
              <a:rPr lang="en-US" dirty="0">
                <a:solidFill>
                  <a:prstClr val="black"/>
                </a:solidFill>
                <a:latin typeface="Helvetica" pitchFamily="34" charset="0"/>
              </a:rPr>
              <a:t>discharge pressure: 15 bar(a)</a:t>
            </a:r>
          </a:p>
          <a:p>
            <a:pPr marL="261938" indent="-261938" defTabSz="914400">
              <a:buFont typeface="Arial" panose="020B0604020202020204" pitchFamily="34" charset="0"/>
              <a:buChar char="•"/>
            </a:pPr>
            <a:r>
              <a:rPr lang="en-US" dirty="0">
                <a:solidFill>
                  <a:prstClr val="black"/>
                </a:solidFill>
                <a:latin typeface="Helvetica" pitchFamily="34" charset="0"/>
              </a:rPr>
              <a:t>mass flow rate: ≤14.7 g/s</a:t>
            </a:r>
          </a:p>
          <a:p>
            <a:pPr marL="261938" indent="-261938" defTabSz="914400">
              <a:buFont typeface="Arial" panose="020B0604020202020204" pitchFamily="34" charset="0"/>
              <a:buChar char="•"/>
            </a:pPr>
            <a:r>
              <a:rPr lang="en-US" dirty="0">
                <a:solidFill>
                  <a:prstClr val="black"/>
                </a:solidFill>
                <a:latin typeface="Helvetica" pitchFamily="34" charset="0"/>
              </a:rPr>
              <a:t>power: 57 kW (backed up with emergency diesel PG)</a:t>
            </a:r>
          </a:p>
          <a:p>
            <a:pPr marL="261938" indent="-261938" defTabSz="914400">
              <a:buFont typeface="Arial" panose="020B0604020202020204" pitchFamily="34" charset="0"/>
              <a:buChar char="•"/>
            </a:pPr>
            <a:r>
              <a:rPr lang="en-US" dirty="0">
                <a:solidFill>
                  <a:prstClr val="black"/>
                </a:solidFill>
                <a:latin typeface="Helvetica" pitchFamily="34" charset="0"/>
              </a:rPr>
              <a:t>air-cooled</a:t>
            </a:r>
          </a:p>
        </p:txBody>
      </p:sp>
      <p:pic>
        <p:nvPicPr>
          <p:cNvPr id="16" name="Picture 5">
            <a:extLst>
              <a:ext uri="{FF2B5EF4-FFF2-40B4-BE49-F238E27FC236}">
                <a16:creationId xmlns:a16="http://schemas.microsoft.com/office/drawing/2014/main" id="{A14253B7-0431-4A05-9CA5-3EDC69EAF0BD}"/>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l="1381" r="120" b="2380"/>
          <a:stretch/>
        </p:blipFill>
        <p:spPr bwMode="auto">
          <a:xfrm>
            <a:off x="1444752" y="2600854"/>
            <a:ext cx="10197489" cy="39159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16">
            <a:extLst>
              <a:ext uri="{FF2B5EF4-FFF2-40B4-BE49-F238E27FC236}">
                <a16:creationId xmlns:a16="http://schemas.microsoft.com/office/drawing/2014/main" id="{F62F2BFF-DE10-48AF-AD44-A1FC61E92A01}"/>
              </a:ext>
            </a:extLst>
          </p:cNvPr>
          <p:cNvPicPr>
            <a:picLocks noChangeAspect="1"/>
          </p:cNvPicPr>
          <p:nvPr/>
        </p:nvPicPr>
        <p:blipFill>
          <a:blip r:embed="rId6"/>
          <a:stretch>
            <a:fillRect/>
          </a:stretch>
        </p:blipFill>
        <p:spPr>
          <a:xfrm rot="16200000">
            <a:off x="-481980" y="5691650"/>
            <a:ext cx="1469642" cy="465219"/>
          </a:xfrm>
          <a:prstGeom prst="rect">
            <a:avLst/>
          </a:prstGeom>
        </p:spPr>
      </p:pic>
    </p:spTree>
    <p:extLst>
      <p:ext uri="{BB962C8B-B14F-4D97-AF65-F5344CB8AC3E}">
        <p14:creationId xmlns:p14="http://schemas.microsoft.com/office/powerpoint/2010/main" val="3036520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53F342-198F-4CBE-B0B9-CBFC565FA77A}"/>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rcRect/>
          <a:stretch/>
        </p:blipFill>
        <p:spPr>
          <a:xfrm>
            <a:off x="7552944" y="0"/>
            <a:ext cx="4639056" cy="6858000"/>
          </a:xfrm>
          <a:prstGeom prst="rect">
            <a:avLst/>
          </a:prstGeom>
        </p:spPr>
      </p:pic>
      <p:pic>
        <p:nvPicPr>
          <p:cNvPr id="4" name="Picture 3">
            <a:extLst>
              <a:ext uri="{FF2B5EF4-FFF2-40B4-BE49-F238E27FC236}">
                <a16:creationId xmlns:a16="http://schemas.microsoft.com/office/drawing/2014/main" id="{B57FB944-E77F-4CB3-8C98-20A7A8036271}"/>
              </a:ext>
            </a:extLst>
          </p:cNvPr>
          <p:cNvPicPr>
            <a:picLocks noChangeAspect="1"/>
          </p:cNvPicPr>
          <p:nvPr/>
        </p:nvPicPr>
        <p:blipFill>
          <a:blip r:embed="rId5"/>
          <a:stretch>
            <a:fillRect/>
          </a:stretch>
        </p:blipFill>
        <p:spPr>
          <a:xfrm rot="16200000">
            <a:off x="-481980" y="5691650"/>
            <a:ext cx="1469642" cy="465219"/>
          </a:xfrm>
          <a:prstGeom prst="rect">
            <a:avLst/>
          </a:prstGeom>
        </p:spPr>
      </p:pic>
      <p:sp>
        <p:nvSpPr>
          <p:cNvPr id="5" name="TextBox 4">
            <a:extLst>
              <a:ext uri="{FF2B5EF4-FFF2-40B4-BE49-F238E27FC236}">
                <a16:creationId xmlns:a16="http://schemas.microsoft.com/office/drawing/2014/main" id="{E18C0AF0-3EFD-460A-B0A1-5746A891E38E}"/>
              </a:ext>
            </a:extLst>
          </p:cNvPr>
          <p:cNvSpPr txBox="1"/>
          <p:nvPr/>
        </p:nvSpPr>
        <p:spPr>
          <a:xfrm>
            <a:off x="20231" y="39986"/>
            <a:ext cx="7459561" cy="523220"/>
          </a:xfrm>
          <a:prstGeom prst="rect">
            <a:avLst/>
          </a:prstGeom>
          <a:noFill/>
        </p:spPr>
        <p:txBody>
          <a:bodyPr wrap="square" rtlCol="0">
            <a:spAutoFit/>
          </a:bodyPr>
          <a:lstStyle/>
          <a:p>
            <a:r>
              <a:rPr lang="en-US" sz="2800" b="1" dirty="0">
                <a:solidFill>
                  <a:srgbClr val="00A9FF"/>
                </a:solidFill>
                <a:latin typeface="Helvetica" pitchFamily="34" charset="0"/>
              </a:rPr>
              <a:t>Cryogenic System – Oil Removal System</a:t>
            </a:r>
          </a:p>
        </p:txBody>
      </p:sp>
      <p:sp>
        <p:nvSpPr>
          <p:cNvPr id="2" name="Rectangle 1">
            <a:extLst>
              <a:ext uri="{FF2B5EF4-FFF2-40B4-BE49-F238E27FC236}">
                <a16:creationId xmlns:a16="http://schemas.microsoft.com/office/drawing/2014/main" id="{802FE664-C59A-4E7E-BBB8-8AA66212E138}"/>
              </a:ext>
            </a:extLst>
          </p:cNvPr>
          <p:cNvSpPr/>
          <p:nvPr/>
        </p:nvSpPr>
        <p:spPr>
          <a:xfrm>
            <a:off x="7552944" y="0"/>
            <a:ext cx="4639056"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Date Placeholder 6">
            <a:extLst>
              <a:ext uri="{FF2B5EF4-FFF2-40B4-BE49-F238E27FC236}">
                <a16:creationId xmlns:a16="http://schemas.microsoft.com/office/drawing/2014/main" id="{6D609DE7-3591-4A61-BAE1-7716076BF176}"/>
              </a:ext>
            </a:extLst>
          </p:cNvPr>
          <p:cNvSpPr txBox="1">
            <a:spLocks/>
          </p:cNvSpPr>
          <p:nvPr/>
        </p:nvSpPr>
        <p:spPr>
          <a:xfrm>
            <a:off x="1746504" y="6467862"/>
            <a:ext cx="21336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prstClr val="black"/>
                </a:solidFill>
                <a:latin typeface="Helvetica" pitchFamily="34" charset="0"/>
              </a:rPr>
              <a:t>June 05, 2018</a:t>
            </a:r>
            <a:endParaRPr lang="en-US" dirty="0">
              <a:solidFill>
                <a:prstClr val="black"/>
              </a:solidFill>
              <a:latin typeface="Helvetica" pitchFamily="34" charset="0"/>
            </a:endParaRPr>
          </a:p>
        </p:txBody>
      </p:sp>
      <p:sp>
        <p:nvSpPr>
          <p:cNvPr id="28" name="Footer Placeholder 7">
            <a:extLst>
              <a:ext uri="{FF2B5EF4-FFF2-40B4-BE49-F238E27FC236}">
                <a16:creationId xmlns:a16="http://schemas.microsoft.com/office/drawing/2014/main" id="{C1651DD4-4FAC-49DE-B4A1-327D7B39E2F9}"/>
              </a:ext>
            </a:extLst>
          </p:cNvPr>
          <p:cNvSpPr txBox="1">
            <a:spLocks/>
          </p:cNvSpPr>
          <p:nvPr/>
        </p:nvSpPr>
        <p:spPr>
          <a:xfrm>
            <a:off x="2908976" y="6467862"/>
            <a:ext cx="5904656"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prstClr val="black"/>
                </a:solidFill>
                <a:latin typeface="Helvetica" pitchFamily="34" charset="0"/>
              </a:rPr>
              <a:t>A. Koveshnikov - Workshop on Cryogenic Operations, IHEP, Beijing, PRC</a:t>
            </a:r>
            <a:endParaRPr lang="en-US" dirty="0">
              <a:solidFill>
                <a:prstClr val="black"/>
              </a:solidFill>
              <a:latin typeface="Helvetica" pitchFamily="34" charset="0"/>
            </a:endParaRPr>
          </a:p>
        </p:txBody>
      </p:sp>
      <p:sp>
        <p:nvSpPr>
          <p:cNvPr id="29" name="Slide Number Placeholder 8">
            <a:extLst>
              <a:ext uri="{FF2B5EF4-FFF2-40B4-BE49-F238E27FC236}">
                <a16:creationId xmlns:a16="http://schemas.microsoft.com/office/drawing/2014/main" id="{46296EA8-678A-4B2C-BC42-5ED338B7BD49}"/>
              </a:ext>
            </a:extLst>
          </p:cNvPr>
          <p:cNvSpPr txBox="1">
            <a:spLocks/>
          </p:cNvSpPr>
          <p:nvPr/>
        </p:nvSpPr>
        <p:spPr>
          <a:xfrm>
            <a:off x="7842504" y="6467862"/>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prstClr val="black"/>
                </a:solidFill>
                <a:latin typeface="Helvetica" pitchFamily="34" charset="0"/>
              </a:rPr>
              <a:t>14</a:t>
            </a:r>
          </a:p>
        </p:txBody>
      </p:sp>
      <p:sp>
        <p:nvSpPr>
          <p:cNvPr id="30" name="TextBox 29">
            <a:extLst>
              <a:ext uri="{FF2B5EF4-FFF2-40B4-BE49-F238E27FC236}">
                <a16:creationId xmlns:a16="http://schemas.microsoft.com/office/drawing/2014/main" id="{2ADEC4F3-A582-4328-9D1C-CFCC9E4DC171}"/>
              </a:ext>
            </a:extLst>
          </p:cNvPr>
          <p:cNvSpPr txBox="1"/>
          <p:nvPr/>
        </p:nvSpPr>
        <p:spPr>
          <a:xfrm>
            <a:off x="1371484" y="563206"/>
            <a:ext cx="4509682" cy="1785104"/>
          </a:xfrm>
          <a:prstGeom prst="rect">
            <a:avLst/>
          </a:prstGeom>
          <a:noFill/>
        </p:spPr>
        <p:txBody>
          <a:bodyPr wrap="square" rtlCol="0">
            <a:spAutoFit/>
          </a:bodyPr>
          <a:lstStyle/>
          <a:p>
            <a:pPr defTabSz="914400"/>
            <a:r>
              <a:rPr lang="en-US" sz="2000" dirty="0">
                <a:solidFill>
                  <a:srgbClr val="00A9FF"/>
                </a:solidFill>
                <a:latin typeface="Helvetica" pitchFamily="34" charset="0"/>
              </a:rPr>
              <a:t>Oil removal system:</a:t>
            </a:r>
          </a:p>
          <a:p>
            <a:pPr marL="261938" indent="-261938" algn="just" defTabSz="914400">
              <a:buFont typeface="Arial" panose="020B0604020202020204" pitchFamily="34" charset="0"/>
              <a:buChar char="•"/>
            </a:pPr>
            <a:r>
              <a:rPr lang="en-US" dirty="0">
                <a:solidFill>
                  <a:prstClr val="black"/>
                </a:solidFill>
                <a:latin typeface="Helvetica" pitchFamily="34" charset="0"/>
              </a:rPr>
              <a:t>third additional coalescer to decrease risks of oil migration</a:t>
            </a:r>
          </a:p>
          <a:p>
            <a:pPr marL="261938" indent="-261938" algn="just" defTabSz="914400">
              <a:buFont typeface="Arial" panose="020B0604020202020204" pitchFamily="34" charset="0"/>
              <a:buChar char="•"/>
            </a:pPr>
            <a:r>
              <a:rPr lang="en-US" dirty="0">
                <a:solidFill>
                  <a:prstClr val="black"/>
                </a:solidFill>
                <a:latin typeface="Helvetica" pitchFamily="34" charset="0"/>
              </a:rPr>
              <a:t>high-temperature bakeable design of charcoal adsorber (150°C)</a:t>
            </a:r>
          </a:p>
          <a:p>
            <a:pPr marL="261938" indent="-261938" algn="just" defTabSz="914400">
              <a:buFont typeface="Arial" panose="020B0604020202020204" pitchFamily="34" charset="0"/>
              <a:buChar char="•"/>
            </a:pPr>
            <a:r>
              <a:rPr lang="en-US" dirty="0">
                <a:solidFill>
                  <a:prstClr val="black"/>
                </a:solidFill>
                <a:latin typeface="Helvetica" pitchFamily="34" charset="0"/>
              </a:rPr>
              <a:t>larger carbon bed of the adsorber</a:t>
            </a:r>
          </a:p>
        </p:txBody>
      </p:sp>
      <p:pic>
        <p:nvPicPr>
          <p:cNvPr id="31" name="Picture 4">
            <a:extLst>
              <a:ext uri="{FF2B5EF4-FFF2-40B4-BE49-F238E27FC236}">
                <a16:creationId xmlns:a16="http://schemas.microsoft.com/office/drawing/2014/main" id="{559F0E8C-9863-415C-859F-A968879E0E9D}"/>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629056" y="2579430"/>
            <a:ext cx="2143794" cy="3816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 name="Picture 5">
            <a:extLst>
              <a:ext uri="{FF2B5EF4-FFF2-40B4-BE49-F238E27FC236}">
                <a16:creationId xmlns:a16="http://schemas.microsoft.com/office/drawing/2014/main" id="{A6F1CB0A-4D84-42AA-BC12-2DC98953955D}"/>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402608" y="2579430"/>
            <a:ext cx="2143794" cy="3816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 name="TextBox 32">
            <a:extLst>
              <a:ext uri="{FF2B5EF4-FFF2-40B4-BE49-F238E27FC236}">
                <a16:creationId xmlns:a16="http://schemas.microsoft.com/office/drawing/2014/main" id="{802EAE4E-8284-4DE5-884C-C2ECF77A6AEB}"/>
              </a:ext>
            </a:extLst>
          </p:cNvPr>
          <p:cNvSpPr txBox="1"/>
          <p:nvPr/>
        </p:nvSpPr>
        <p:spPr>
          <a:xfrm>
            <a:off x="5881166" y="563206"/>
            <a:ext cx="4552138" cy="5170646"/>
          </a:xfrm>
          <a:prstGeom prst="rect">
            <a:avLst/>
          </a:prstGeom>
          <a:noFill/>
        </p:spPr>
        <p:txBody>
          <a:bodyPr wrap="square" rtlCol="0">
            <a:spAutoFit/>
          </a:bodyPr>
          <a:lstStyle/>
          <a:p>
            <a:pPr defTabSz="914400"/>
            <a:r>
              <a:rPr lang="en-US" sz="2000" dirty="0">
                <a:solidFill>
                  <a:srgbClr val="00A9FF"/>
                </a:solidFill>
                <a:latin typeface="Helvetica" pitchFamily="34" charset="0"/>
              </a:rPr>
              <a:t>Operational experience:</a:t>
            </a:r>
          </a:p>
          <a:p>
            <a:pPr marL="261938" indent="-261938" algn="just" defTabSz="914400">
              <a:buFont typeface="Arial" panose="020B0604020202020204" pitchFamily="34" charset="0"/>
              <a:buChar char="•"/>
            </a:pPr>
            <a:r>
              <a:rPr lang="en-US" dirty="0">
                <a:solidFill>
                  <a:prstClr val="black"/>
                </a:solidFill>
                <a:latin typeface="Helvetica" pitchFamily="34" charset="0"/>
              </a:rPr>
              <a:t>no oil migration detected within 4 years of normal operation</a:t>
            </a:r>
          </a:p>
          <a:p>
            <a:pPr marL="261938" indent="-261938" algn="just" defTabSz="914400">
              <a:buFont typeface="Arial" panose="020B0604020202020204" pitchFamily="34" charset="0"/>
              <a:buChar char="•"/>
            </a:pPr>
            <a:r>
              <a:rPr lang="en-US" dirty="0">
                <a:solidFill>
                  <a:prstClr val="black"/>
                </a:solidFill>
                <a:latin typeface="Helvetica" pitchFamily="34" charset="0"/>
              </a:rPr>
              <a:t>still not enough runtime to validate the performance of ORS</a:t>
            </a:r>
          </a:p>
          <a:p>
            <a:pPr defTabSz="914400"/>
            <a:endParaRPr lang="en-US" sz="2000" dirty="0">
              <a:solidFill>
                <a:prstClr val="black"/>
              </a:solidFill>
              <a:latin typeface="Helvetica" pitchFamily="34" charset="0"/>
            </a:endParaRPr>
          </a:p>
          <a:p>
            <a:pPr defTabSz="914400"/>
            <a:r>
              <a:rPr lang="en-US" sz="2000" dirty="0">
                <a:solidFill>
                  <a:srgbClr val="00A9FF"/>
                </a:solidFill>
                <a:latin typeface="Helvetica" pitchFamily="34" charset="0"/>
              </a:rPr>
              <a:t>Recovery compressor use-cases</a:t>
            </a:r>
          </a:p>
          <a:p>
            <a:pPr marL="261938" indent="-261938" algn="just" defTabSz="914400">
              <a:buFont typeface="Arial" panose="020B0604020202020204" pitchFamily="34" charset="0"/>
              <a:buChar char="•"/>
            </a:pPr>
            <a:r>
              <a:rPr lang="en-US" dirty="0">
                <a:solidFill>
                  <a:prstClr val="black"/>
                </a:solidFill>
                <a:latin typeface="Helvetica" pitchFamily="34" charset="0"/>
              </a:rPr>
              <a:t>nominal operation: pass SA flow through purification system without mixing with ColdBox process helium</a:t>
            </a:r>
          </a:p>
          <a:p>
            <a:pPr marL="261938" indent="-261938" algn="just" defTabSz="914400">
              <a:buFont typeface="Arial" panose="020B0604020202020204" pitchFamily="34" charset="0"/>
              <a:buChar char="•"/>
            </a:pPr>
            <a:r>
              <a:rPr lang="en-US" dirty="0">
                <a:solidFill>
                  <a:prstClr val="black"/>
                </a:solidFill>
                <a:latin typeface="Helvetica" pitchFamily="34" charset="0"/>
              </a:rPr>
              <a:t>power outage: collect helium boil-off vapors from cryomodules and dewar (implementation issues)</a:t>
            </a:r>
          </a:p>
          <a:p>
            <a:pPr marL="261938" indent="-261938" algn="just" defTabSz="914400">
              <a:buFont typeface="Arial" panose="020B0604020202020204" pitchFamily="34" charset="0"/>
              <a:buChar char="•"/>
            </a:pPr>
            <a:r>
              <a:rPr lang="en-US" dirty="0">
                <a:solidFill>
                  <a:prstClr val="black"/>
                </a:solidFill>
                <a:latin typeface="Helvetica" pitchFamily="34" charset="0"/>
              </a:rPr>
              <a:t>stand-by mode: circulation of helium inventory through purifier</a:t>
            </a:r>
          </a:p>
          <a:p>
            <a:pPr marL="261938" indent="-261938" algn="just" defTabSz="914400">
              <a:buFont typeface="Arial" panose="020B0604020202020204" pitchFamily="34" charset="0"/>
              <a:buChar char="•"/>
            </a:pPr>
            <a:r>
              <a:rPr lang="en-US" dirty="0">
                <a:solidFill>
                  <a:prstClr val="black"/>
                </a:solidFill>
                <a:latin typeface="Helvetica" pitchFamily="34" charset="0"/>
              </a:rPr>
              <a:t>purification mode: re-purification of contaminated helium from impure tank (for future extension)</a:t>
            </a:r>
          </a:p>
        </p:txBody>
      </p:sp>
    </p:spTree>
    <p:extLst>
      <p:ext uri="{BB962C8B-B14F-4D97-AF65-F5344CB8AC3E}">
        <p14:creationId xmlns:p14="http://schemas.microsoft.com/office/powerpoint/2010/main" val="32573676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descr="C:\Users\nagimov\Downloads\IMG_20161020_104230.jpg">
            <a:extLst>
              <a:ext uri="{FF2B5EF4-FFF2-40B4-BE49-F238E27FC236}">
                <a16:creationId xmlns:a16="http://schemas.microsoft.com/office/drawing/2014/main" id="{AAF79C59-CDCF-49E2-91E1-9405D4DB5090}"/>
              </a:ext>
            </a:extLst>
          </p:cNvPr>
          <p:cNvPicPr>
            <a:picLocks noChangeAspect="1" noChangeArrowheads="1"/>
          </p:cNvPicPr>
          <p:nvPr/>
        </p:nvPicPr>
        <p:blipFill rotWithShape="1">
          <a:blip r:embed="rId3" cstate="email">
            <a:extLst>
              <a:ext uri="{BEBA8EAE-BF5A-486C-A8C5-ECC9F3942E4B}">
                <a14:imgProps xmlns:a14="http://schemas.microsoft.com/office/drawing/2010/main">
                  <a14:imgLayer r:embed="rId4">
                    <a14:imgEffect>
                      <a14:sharpenSoften amount="19000"/>
                    </a14:imgEffect>
                  </a14:imgLayer>
                </a14:imgProps>
              </a:ext>
              <a:ext uri="{28A0092B-C50C-407E-A947-70E740481C1C}">
                <a14:useLocalDpi xmlns:a14="http://schemas.microsoft.com/office/drawing/2010/main"/>
              </a:ext>
            </a:extLst>
          </a:blip>
          <a:srcRect/>
          <a:stretch/>
        </p:blipFill>
        <p:spPr bwMode="auto">
          <a:xfrm>
            <a:off x="8220456" y="0"/>
            <a:ext cx="3971544" cy="690449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D4D4FF8-2DE7-4F4E-9B49-72716100BA5C}"/>
              </a:ext>
            </a:extLst>
          </p:cNvPr>
          <p:cNvSpPr txBox="1"/>
          <p:nvPr/>
        </p:nvSpPr>
        <p:spPr>
          <a:xfrm>
            <a:off x="259158" y="38281"/>
            <a:ext cx="7723554" cy="523220"/>
          </a:xfrm>
          <a:prstGeom prst="rect">
            <a:avLst/>
          </a:prstGeom>
          <a:noFill/>
        </p:spPr>
        <p:txBody>
          <a:bodyPr wrap="square" rtlCol="0">
            <a:spAutoFit/>
          </a:bodyPr>
          <a:lstStyle/>
          <a:p>
            <a:r>
              <a:rPr lang="en-US" sz="2800" b="1" dirty="0">
                <a:solidFill>
                  <a:srgbClr val="00A9FF"/>
                </a:solidFill>
                <a:latin typeface="Helvetica" pitchFamily="34" charset="0"/>
              </a:rPr>
              <a:t>Cryogenic System – Helium Purifier</a:t>
            </a:r>
          </a:p>
        </p:txBody>
      </p:sp>
      <p:pic>
        <p:nvPicPr>
          <p:cNvPr id="4" name="Picture 3">
            <a:extLst>
              <a:ext uri="{FF2B5EF4-FFF2-40B4-BE49-F238E27FC236}">
                <a16:creationId xmlns:a16="http://schemas.microsoft.com/office/drawing/2014/main" id="{B432B509-31F5-4005-993A-25347334C312}"/>
              </a:ext>
            </a:extLst>
          </p:cNvPr>
          <p:cNvPicPr>
            <a:picLocks noChangeAspect="1"/>
          </p:cNvPicPr>
          <p:nvPr/>
        </p:nvPicPr>
        <p:blipFill>
          <a:blip r:embed="rId5"/>
          <a:stretch>
            <a:fillRect/>
          </a:stretch>
        </p:blipFill>
        <p:spPr>
          <a:xfrm rot="16200000">
            <a:off x="-481980" y="5691650"/>
            <a:ext cx="1469642" cy="465219"/>
          </a:xfrm>
          <a:prstGeom prst="rect">
            <a:avLst/>
          </a:prstGeom>
        </p:spPr>
      </p:pic>
      <p:sp>
        <p:nvSpPr>
          <p:cNvPr id="13" name="Date Placeholder 6">
            <a:extLst>
              <a:ext uri="{FF2B5EF4-FFF2-40B4-BE49-F238E27FC236}">
                <a16:creationId xmlns:a16="http://schemas.microsoft.com/office/drawing/2014/main" id="{F32FFF0B-29D3-4786-8294-62AEE4525853}"/>
              </a:ext>
            </a:extLst>
          </p:cNvPr>
          <p:cNvSpPr txBox="1">
            <a:spLocks/>
          </p:cNvSpPr>
          <p:nvPr/>
        </p:nvSpPr>
        <p:spPr>
          <a:xfrm>
            <a:off x="1399032" y="6453336"/>
            <a:ext cx="21336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prstClr val="black"/>
                </a:solidFill>
                <a:latin typeface="Helvetica" pitchFamily="34" charset="0"/>
              </a:rPr>
              <a:t>June 05, 2018</a:t>
            </a:r>
            <a:endParaRPr lang="en-US" dirty="0">
              <a:solidFill>
                <a:prstClr val="black"/>
              </a:solidFill>
              <a:latin typeface="Helvetica" pitchFamily="34" charset="0"/>
            </a:endParaRPr>
          </a:p>
        </p:txBody>
      </p:sp>
      <p:sp>
        <p:nvSpPr>
          <p:cNvPr id="14" name="Footer Placeholder 7">
            <a:extLst>
              <a:ext uri="{FF2B5EF4-FFF2-40B4-BE49-F238E27FC236}">
                <a16:creationId xmlns:a16="http://schemas.microsoft.com/office/drawing/2014/main" id="{588E76A7-CFCF-4D1F-9877-E39C7F9B79C8}"/>
              </a:ext>
            </a:extLst>
          </p:cNvPr>
          <p:cNvSpPr txBox="1">
            <a:spLocks/>
          </p:cNvSpPr>
          <p:nvPr/>
        </p:nvSpPr>
        <p:spPr>
          <a:xfrm>
            <a:off x="2561504" y="6453336"/>
            <a:ext cx="5904656"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prstClr val="black"/>
                </a:solidFill>
                <a:latin typeface="Helvetica" pitchFamily="34" charset="0"/>
              </a:rPr>
              <a:t>A. Koveshnikov - Workshop on Cryogenic Operations, IHEP, Beijing, PRC</a:t>
            </a:r>
          </a:p>
        </p:txBody>
      </p:sp>
      <p:sp>
        <p:nvSpPr>
          <p:cNvPr id="16" name="TextBox 15">
            <a:extLst>
              <a:ext uri="{FF2B5EF4-FFF2-40B4-BE49-F238E27FC236}">
                <a16:creationId xmlns:a16="http://schemas.microsoft.com/office/drawing/2014/main" id="{FEE44895-37D3-4BB8-8A0D-B59A0B58CA8F}"/>
              </a:ext>
            </a:extLst>
          </p:cNvPr>
          <p:cNvSpPr txBox="1"/>
          <p:nvPr/>
        </p:nvSpPr>
        <p:spPr>
          <a:xfrm>
            <a:off x="1024012" y="548680"/>
            <a:ext cx="6362028" cy="2554545"/>
          </a:xfrm>
          <a:prstGeom prst="rect">
            <a:avLst/>
          </a:prstGeom>
          <a:noFill/>
        </p:spPr>
        <p:txBody>
          <a:bodyPr wrap="square" rtlCol="0">
            <a:spAutoFit/>
          </a:bodyPr>
          <a:lstStyle/>
          <a:p>
            <a:pPr defTabSz="914400"/>
            <a:r>
              <a:rPr lang="en-US" sz="2000" dirty="0">
                <a:solidFill>
                  <a:srgbClr val="00A9FF"/>
                </a:solidFill>
                <a:latin typeface="Helvetica" pitchFamily="34" charset="0"/>
              </a:rPr>
              <a:t>Stand-alone purifier:</a:t>
            </a:r>
          </a:p>
          <a:p>
            <a:pPr marL="261938" indent="-261938" defTabSz="914400">
              <a:buFont typeface="Arial" panose="020B0604020202020204" pitchFamily="34" charset="0"/>
              <a:buChar char="•"/>
            </a:pPr>
            <a:r>
              <a:rPr lang="en-US" sz="2000" dirty="0">
                <a:solidFill>
                  <a:prstClr val="black"/>
                </a:solidFill>
                <a:latin typeface="Helvetica" pitchFamily="34" charset="0"/>
              </a:rPr>
              <a:t>designed by </a:t>
            </a:r>
            <a:r>
              <a:rPr lang="en-US" sz="2000" dirty="0" err="1">
                <a:solidFill>
                  <a:prstClr val="black"/>
                </a:solidFill>
                <a:latin typeface="Helvetica" pitchFamily="34" charset="0"/>
              </a:rPr>
              <a:t>Fermilab</a:t>
            </a:r>
            <a:r>
              <a:rPr lang="en-US" sz="2000" dirty="0">
                <a:solidFill>
                  <a:prstClr val="black"/>
                </a:solidFill>
                <a:latin typeface="Helvetica" pitchFamily="34" charset="0"/>
              </a:rPr>
              <a:t>, manufactured by Meyer Tools</a:t>
            </a:r>
          </a:p>
          <a:p>
            <a:pPr marL="261938" indent="-261938" defTabSz="914400">
              <a:buFont typeface="Arial" panose="020B0604020202020204" pitchFamily="34" charset="0"/>
              <a:buChar char="•"/>
            </a:pPr>
            <a:r>
              <a:rPr lang="en-US" sz="2000" dirty="0">
                <a:solidFill>
                  <a:prstClr val="black"/>
                </a:solidFill>
                <a:latin typeface="Helvetica" pitchFamily="34" charset="0"/>
              </a:rPr>
              <a:t>specified for 60 g/s @ 25 bar, 10 ppm N2</a:t>
            </a:r>
          </a:p>
          <a:p>
            <a:pPr defTabSz="914400"/>
            <a:r>
              <a:rPr lang="en-US" sz="2000" dirty="0">
                <a:solidFill>
                  <a:srgbClr val="00A9FF"/>
                </a:solidFill>
                <a:latin typeface="Helvetica" pitchFamily="34" charset="0"/>
              </a:rPr>
              <a:t>Purity monitoring:</a:t>
            </a:r>
          </a:p>
          <a:p>
            <a:pPr marL="261938" indent="-261938" defTabSz="914400">
              <a:buFont typeface="Arial" panose="020B0604020202020204" pitchFamily="34" charset="0"/>
              <a:buChar char="•"/>
            </a:pPr>
            <a:r>
              <a:rPr lang="en-US" sz="2000" dirty="0">
                <a:solidFill>
                  <a:prstClr val="black"/>
                </a:solidFill>
                <a:latin typeface="Helvetica" pitchFamily="34" charset="0"/>
              </a:rPr>
              <a:t>online monitoring with Linde MCD at compressors side (installed as a part of cryoplant)</a:t>
            </a:r>
          </a:p>
          <a:p>
            <a:pPr marL="261938" indent="-261938" defTabSz="914400">
              <a:buFont typeface="Arial" panose="020B0604020202020204" pitchFamily="34" charset="0"/>
              <a:buChar char="•"/>
            </a:pPr>
            <a:r>
              <a:rPr lang="en-US" sz="2000" dirty="0">
                <a:solidFill>
                  <a:prstClr val="black"/>
                </a:solidFill>
                <a:latin typeface="Helvetica" pitchFamily="34" charset="0"/>
              </a:rPr>
              <a:t>water content monitor at </a:t>
            </a:r>
            <a:r>
              <a:rPr lang="en-US" sz="2000" dirty="0" err="1">
                <a:solidFill>
                  <a:prstClr val="black"/>
                </a:solidFill>
                <a:latin typeface="Helvetica" pitchFamily="34" charset="0"/>
              </a:rPr>
              <a:t>coldbox</a:t>
            </a:r>
            <a:r>
              <a:rPr lang="en-US" sz="2000" dirty="0">
                <a:solidFill>
                  <a:prstClr val="black"/>
                </a:solidFill>
                <a:latin typeface="Helvetica" pitchFamily="34" charset="0"/>
              </a:rPr>
              <a:t> side</a:t>
            </a:r>
          </a:p>
          <a:p>
            <a:pPr marL="261938" indent="-261938" defTabSz="914400">
              <a:buFont typeface="Arial" panose="020B0604020202020204" pitchFamily="34" charset="0"/>
              <a:buChar char="•"/>
            </a:pPr>
            <a:r>
              <a:rPr lang="en-US" sz="2000" dirty="0">
                <a:solidFill>
                  <a:prstClr val="black"/>
                </a:solidFill>
                <a:latin typeface="Helvetica" pitchFamily="34" charset="0"/>
              </a:rPr>
              <a:t>interlocks for contaminated helium storage (future)</a:t>
            </a:r>
          </a:p>
        </p:txBody>
      </p:sp>
      <p:pic>
        <p:nvPicPr>
          <p:cNvPr id="17" name="Picture 6">
            <a:extLst>
              <a:ext uri="{FF2B5EF4-FFF2-40B4-BE49-F238E27FC236}">
                <a16:creationId xmlns:a16="http://schemas.microsoft.com/office/drawing/2014/main" id="{B70A0185-A6CA-4A93-8987-DE7CC3C40DEB}"/>
              </a:ext>
            </a:extLst>
          </p:cNvPr>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6180071" y="3501008"/>
            <a:ext cx="1315505" cy="2952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TextBox 17">
            <a:extLst>
              <a:ext uri="{FF2B5EF4-FFF2-40B4-BE49-F238E27FC236}">
                <a16:creationId xmlns:a16="http://schemas.microsoft.com/office/drawing/2014/main" id="{3F96E45B-34A1-4804-BF38-F78452626BF8}"/>
              </a:ext>
            </a:extLst>
          </p:cNvPr>
          <p:cNvSpPr txBox="1"/>
          <p:nvPr/>
        </p:nvSpPr>
        <p:spPr>
          <a:xfrm>
            <a:off x="6017888" y="3100898"/>
            <a:ext cx="1639870" cy="400110"/>
          </a:xfrm>
          <a:prstGeom prst="rect">
            <a:avLst/>
          </a:prstGeom>
          <a:noFill/>
        </p:spPr>
        <p:txBody>
          <a:bodyPr wrap="square" rtlCol="0">
            <a:spAutoFit/>
          </a:bodyPr>
          <a:lstStyle/>
          <a:p>
            <a:pPr algn="ctr" defTabSz="914400"/>
            <a:r>
              <a:rPr lang="en-US" sz="2000" dirty="0">
                <a:solidFill>
                  <a:srgbClr val="00A9FF"/>
                </a:solidFill>
                <a:latin typeface="Helvetica" pitchFamily="34" charset="0"/>
              </a:rPr>
              <a:t>Linde MCD</a:t>
            </a:r>
          </a:p>
        </p:txBody>
      </p:sp>
      <p:pic>
        <p:nvPicPr>
          <p:cNvPr id="19" name="Picture 8" descr="C:\Users\nagimov\Desktop\purifier.png">
            <a:extLst>
              <a:ext uri="{FF2B5EF4-FFF2-40B4-BE49-F238E27FC236}">
                <a16:creationId xmlns:a16="http://schemas.microsoft.com/office/drawing/2014/main" id="{97E1A187-E6CB-430A-A5E9-1AF376147D9B}"/>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069031" y="3058800"/>
            <a:ext cx="5020865" cy="3386623"/>
          </a:xfrm>
          <a:prstGeom prst="rect">
            <a:avLst/>
          </a:prstGeom>
          <a:noFill/>
          <a:extLst>
            <a:ext uri="{909E8E84-426E-40DD-AFC4-6F175D3DCCD1}">
              <a14:hiddenFill xmlns:a14="http://schemas.microsoft.com/office/drawing/2010/main">
                <a:solidFill>
                  <a:srgbClr val="FFFFFF"/>
                </a:solidFill>
              </a14:hiddenFill>
            </a:ext>
          </a:extLst>
        </p:spPr>
      </p:pic>
      <p:sp>
        <p:nvSpPr>
          <p:cNvPr id="11" name="Slide Number Placeholder 8">
            <a:extLst>
              <a:ext uri="{FF2B5EF4-FFF2-40B4-BE49-F238E27FC236}">
                <a16:creationId xmlns:a16="http://schemas.microsoft.com/office/drawing/2014/main" id="{D5AA13E2-8239-43B8-AC71-2F3E7B9632F6}"/>
              </a:ext>
            </a:extLst>
          </p:cNvPr>
          <p:cNvSpPr txBox="1">
            <a:spLocks/>
          </p:cNvSpPr>
          <p:nvPr/>
        </p:nvSpPr>
        <p:spPr>
          <a:xfrm>
            <a:off x="7842504" y="6467862"/>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latin typeface="Helvetica" pitchFamily="34" charset="0"/>
              </a:rPr>
              <a:t>15</a:t>
            </a:r>
          </a:p>
        </p:txBody>
      </p:sp>
    </p:spTree>
    <p:extLst>
      <p:ext uri="{BB962C8B-B14F-4D97-AF65-F5344CB8AC3E}">
        <p14:creationId xmlns:p14="http://schemas.microsoft.com/office/powerpoint/2010/main" val="40846911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67" y="77171"/>
            <a:ext cx="8953827" cy="650329"/>
          </a:xfrm>
        </p:spPr>
        <p:txBody>
          <a:bodyPr>
            <a:normAutofit fontScale="90000"/>
          </a:bodyPr>
          <a:lstStyle/>
          <a:p>
            <a:r>
              <a:rPr lang="en-US" sz="3100" dirty="0">
                <a:latin typeface="Helvetica" pitchFamily="34" charset="0"/>
              </a:rPr>
              <a:t>TRIUMF: Canada’s National Science Laboratory</a:t>
            </a:r>
            <a:br>
              <a:rPr lang="en-US" dirty="0">
                <a:solidFill>
                  <a:srgbClr val="009CFF"/>
                </a:solidFill>
                <a:latin typeface="Helvetica" pitchFamily="34" charset="0"/>
              </a:rPr>
            </a:br>
            <a:br>
              <a:rPr lang="en-US" dirty="0">
                <a:solidFill>
                  <a:schemeClr val="bg1"/>
                </a:solidFill>
                <a:latin typeface="Helvetica" pitchFamily="34" charset="0"/>
              </a:rPr>
            </a:br>
            <a:endParaRPr lang="en-US" dirty="0"/>
          </a:p>
        </p:txBody>
      </p:sp>
      <p:sp>
        <p:nvSpPr>
          <p:cNvPr id="3" name="Content Placeholder 2"/>
          <p:cNvSpPr>
            <a:spLocks noGrp="1"/>
          </p:cNvSpPr>
          <p:nvPr>
            <p:ph idx="1"/>
          </p:nvPr>
        </p:nvSpPr>
        <p:spPr>
          <a:xfrm>
            <a:off x="0" y="566928"/>
            <a:ext cx="8953827" cy="5641848"/>
          </a:xfrm>
        </p:spPr>
        <p:txBody>
          <a:bodyPr>
            <a:normAutofit fontScale="92500"/>
          </a:bodyPr>
          <a:lstStyle/>
          <a:p>
            <a:r>
              <a:rPr lang="en-US" sz="2400" dirty="0">
                <a:solidFill>
                  <a:srgbClr val="00A9FF"/>
                </a:solidFill>
                <a:latin typeface="Helvetica" pitchFamily="34" charset="0"/>
              </a:rPr>
              <a:t>TRIUMF Laboratory</a:t>
            </a:r>
          </a:p>
          <a:p>
            <a:pPr marL="261938" indent="-261938">
              <a:buFont typeface="Arial" panose="020B0604020202020204" pitchFamily="34" charset="0"/>
              <a:buChar char="•"/>
            </a:pPr>
            <a:r>
              <a:rPr lang="en-US" sz="2400" dirty="0">
                <a:latin typeface="Helvetica" pitchFamily="34" charset="0"/>
              </a:rPr>
              <a:t>founded 50 years ago as TRI-University Meson Facility</a:t>
            </a:r>
          </a:p>
          <a:p>
            <a:pPr marL="261938" indent="-261938">
              <a:buFont typeface="Arial" panose="020B0604020202020204" pitchFamily="34" charset="0"/>
              <a:buChar char="•"/>
              <a:tabLst>
                <a:tab pos="1341438" algn="l"/>
              </a:tabLst>
            </a:pPr>
            <a:r>
              <a:rPr lang="en-US" sz="2400" dirty="0">
                <a:latin typeface="Helvetica" pitchFamily="34" charset="0"/>
              </a:rPr>
              <a:t>owned and operated by consortium of 20 Canadian universities</a:t>
            </a:r>
          </a:p>
          <a:p>
            <a:pPr marL="261938" indent="-261938">
              <a:buFont typeface="Arial" panose="020B0604020202020204" pitchFamily="34" charset="0"/>
              <a:buChar char="•"/>
            </a:pPr>
            <a:r>
              <a:rPr lang="en-US" sz="2400" dirty="0">
                <a:latin typeface="Helvetica" pitchFamily="34" charset="0"/>
              </a:rPr>
              <a:t>~ 500 scientists and staff, postdocs, students, visitors, etc.</a:t>
            </a:r>
          </a:p>
          <a:p>
            <a:pPr marL="261938" indent="-261938">
              <a:buFont typeface="Arial" panose="020B0604020202020204" pitchFamily="34" charset="0"/>
              <a:buChar char="•"/>
            </a:pPr>
            <a:r>
              <a:rPr lang="en-US" sz="2400" dirty="0">
                <a:latin typeface="Helvetica" pitchFamily="34" charset="0"/>
              </a:rPr>
              <a:t>research focus on rare isotopes, structure of matter, life science</a:t>
            </a:r>
          </a:p>
          <a:p>
            <a:pPr marL="261938" indent="-261938">
              <a:buFont typeface="Arial" panose="020B0604020202020204" pitchFamily="34" charset="0"/>
              <a:buChar char="•"/>
            </a:pPr>
            <a:endParaRPr lang="en-US" sz="800" b="1" dirty="0">
              <a:latin typeface="Helvetica" pitchFamily="34" charset="0"/>
            </a:endParaRPr>
          </a:p>
          <a:p>
            <a:r>
              <a:rPr lang="en-US" sz="2400" dirty="0">
                <a:solidFill>
                  <a:srgbClr val="00A9FF"/>
                </a:solidFill>
                <a:latin typeface="Helvetica" pitchFamily="34" charset="0"/>
              </a:rPr>
              <a:t>Cryogenic Systems</a:t>
            </a:r>
            <a:endParaRPr lang="en-US" sz="2400" b="1" dirty="0">
              <a:solidFill>
                <a:srgbClr val="00A9FF"/>
              </a:solidFill>
              <a:latin typeface="Helvetica" pitchFamily="34" charset="0"/>
            </a:endParaRPr>
          </a:p>
          <a:p>
            <a:pPr marL="261938" indent="-261938">
              <a:buFont typeface="Arial" panose="020B0604020202020204" pitchFamily="34" charset="0"/>
              <a:buChar char="•"/>
            </a:pPr>
            <a:r>
              <a:rPr lang="en-US" sz="2400" dirty="0">
                <a:latin typeface="Helvetica" pitchFamily="34" charset="0"/>
              </a:rPr>
              <a:t>SC Solenoid: Sulzer TCF200 Helium Refrigerator (currently off)</a:t>
            </a:r>
          </a:p>
          <a:p>
            <a:pPr marL="261938" indent="-261938">
              <a:buFont typeface="Arial" panose="020B0604020202020204" pitchFamily="34" charset="0"/>
              <a:buChar char="•"/>
            </a:pPr>
            <a:r>
              <a:rPr lang="en-US" sz="2400" dirty="0">
                <a:latin typeface="Helvetica" pitchFamily="34" charset="0"/>
              </a:rPr>
              <a:t>Cyclotron Cryopumping: Linde 1630 Helium Refrigerator</a:t>
            </a:r>
          </a:p>
          <a:p>
            <a:pPr marL="261938" indent="-261938">
              <a:buFont typeface="Arial" panose="020B0604020202020204" pitchFamily="34" charset="0"/>
              <a:buChar char="•"/>
            </a:pPr>
            <a:r>
              <a:rPr lang="en-US" sz="2400" dirty="0">
                <a:latin typeface="Helvetica" pitchFamily="34" charset="0"/>
              </a:rPr>
              <a:t>Helium Recovery Facility: Linde 1610 Helium Liquefier</a:t>
            </a:r>
          </a:p>
          <a:p>
            <a:pPr marL="261938" indent="-261938">
              <a:buFont typeface="Arial" panose="020B0604020202020204" pitchFamily="34" charset="0"/>
              <a:buChar char="•"/>
            </a:pPr>
            <a:r>
              <a:rPr lang="en-US" sz="2400" dirty="0">
                <a:latin typeface="Helvetica" pitchFamily="34" charset="0"/>
              </a:rPr>
              <a:t>ISAC-II SC Linac: two Linde TCF50 Helium Refrigerator</a:t>
            </a:r>
          </a:p>
          <a:p>
            <a:pPr marL="261938" indent="-261938">
              <a:buFont typeface="Arial" panose="020B0604020202020204" pitchFamily="34" charset="0"/>
              <a:buChar char="•"/>
            </a:pPr>
            <a:r>
              <a:rPr lang="en-US" sz="2400" dirty="0">
                <a:latin typeface="Helvetica" pitchFamily="34" charset="0"/>
              </a:rPr>
              <a:t>ARIEL SC Linac: Air Liquide HELIAL LL Helium Liquefier</a:t>
            </a:r>
          </a:p>
        </p:txBody>
      </p:sp>
      <p:pic>
        <p:nvPicPr>
          <p:cNvPr id="4" name="Picture 3">
            <a:extLst>
              <a:ext uri="{FF2B5EF4-FFF2-40B4-BE49-F238E27FC236}">
                <a16:creationId xmlns:a16="http://schemas.microsoft.com/office/drawing/2014/main" id="{1D1B7FA1-1CD5-4009-A063-30B666724C63}"/>
              </a:ext>
            </a:extLst>
          </p:cNvPr>
          <p:cNvPicPr>
            <a:picLocks noChangeAspect="1"/>
          </p:cNvPicPr>
          <p:nvPr/>
        </p:nvPicPr>
        <p:blipFill>
          <a:blip r:embed="rId3"/>
          <a:stretch>
            <a:fillRect/>
          </a:stretch>
        </p:blipFill>
        <p:spPr>
          <a:xfrm>
            <a:off x="8430768" y="0"/>
            <a:ext cx="3761232" cy="6858000"/>
          </a:xfrm>
          <a:prstGeom prst="rect">
            <a:avLst/>
          </a:prstGeom>
        </p:spPr>
      </p:pic>
      <p:pic>
        <p:nvPicPr>
          <p:cNvPr id="6" name="Picture 5">
            <a:extLst>
              <a:ext uri="{FF2B5EF4-FFF2-40B4-BE49-F238E27FC236}">
                <a16:creationId xmlns:a16="http://schemas.microsoft.com/office/drawing/2014/main" id="{7CB906CA-92C0-4834-9FA1-6044BA6EB328}"/>
              </a:ext>
            </a:extLst>
          </p:cNvPr>
          <p:cNvPicPr>
            <a:picLocks noChangeAspect="1"/>
          </p:cNvPicPr>
          <p:nvPr/>
        </p:nvPicPr>
        <p:blipFill>
          <a:blip r:embed="rId4"/>
          <a:stretch>
            <a:fillRect/>
          </a:stretch>
        </p:blipFill>
        <p:spPr>
          <a:xfrm>
            <a:off x="77967" y="6233314"/>
            <a:ext cx="1469642" cy="465219"/>
          </a:xfrm>
          <a:prstGeom prst="rect">
            <a:avLst/>
          </a:prstGeom>
        </p:spPr>
      </p:pic>
      <p:sp>
        <p:nvSpPr>
          <p:cNvPr id="7" name="Date Placeholder 6">
            <a:extLst>
              <a:ext uri="{FF2B5EF4-FFF2-40B4-BE49-F238E27FC236}">
                <a16:creationId xmlns:a16="http://schemas.microsoft.com/office/drawing/2014/main" id="{958B9F19-1236-4D8F-9B66-FCA2B16610A5}"/>
              </a:ext>
            </a:extLst>
          </p:cNvPr>
          <p:cNvSpPr txBox="1">
            <a:spLocks/>
          </p:cNvSpPr>
          <p:nvPr/>
        </p:nvSpPr>
        <p:spPr>
          <a:xfrm>
            <a:off x="1743772" y="6384020"/>
            <a:ext cx="21336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prstClr val="black"/>
                </a:solidFill>
                <a:latin typeface="Helvetica" pitchFamily="34" charset="0"/>
              </a:rPr>
              <a:t>June 05, 2018</a:t>
            </a:r>
          </a:p>
        </p:txBody>
      </p:sp>
      <p:sp>
        <p:nvSpPr>
          <p:cNvPr id="8" name="Footer Placeholder 7">
            <a:extLst>
              <a:ext uri="{FF2B5EF4-FFF2-40B4-BE49-F238E27FC236}">
                <a16:creationId xmlns:a16="http://schemas.microsoft.com/office/drawing/2014/main" id="{1C0CC722-3DFA-4986-903D-9F5EE016FB55}"/>
              </a:ext>
            </a:extLst>
          </p:cNvPr>
          <p:cNvSpPr txBox="1">
            <a:spLocks/>
          </p:cNvSpPr>
          <p:nvPr/>
        </p:nvSpPr>
        <p:spPr>
          <a:xfrm>
            <a:off x="2638704" y="6385572"/>
            <a:ext cx="5904656"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prstClr val="black"/>
                </a:solidFill>
                <a:latin typeface="Helvetica" pitchFamily="34" charset="0"/>
              </a:rPr>
              <a:t>A. Koveshnikov - Workshop on Cryogenic Operations, IHEP, Beijing, PRC</a:t>
            </a:r>
          </a:p>
        </p:txBody>
      </p:sp>
      <p:sp>
        <p:nvSpPr>
          <p:cNvPr id="9" name="Rectangle 8">
            <a:extLst>
              <a:ext uri="{FF2B5EF4-FFF2-40B4-BE49-F238E27FC236}">
                <a16:creationId xmlns:a16="http://schemas.microsoft.com/office/drawing/2014/main" id="{70E08BA8-1312-4CBB-B0FA-B0C0C37C6EB9}"/>
              </a:ext>
            </a:extLst>
          </p:cNvPr>
          <p:cNvSpPr/>
          <p:nvPr/>
        </p:nvSpPr>
        <p:spPr>
          <a:xfrm>
            <a:off x="8430768" y="0"/>
            <a:ext cx="3761232" cy="33337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410452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9E96BA6-2525-4D2A-9E7B-D01C9523CBD4}"/>
              </a:ext>
            </a:extLst>
          </p:cNvPr>
          <p:cNvPicPr>
            <a:picLocks noChangeAspect="1"/>
          </p:cNvPicPr>
          <p:nvPr/>
        </p:nvPicPr>
        <p:blipFill>
          <a:blip r:embed="rId3"/>
          <a:stretch>
            <a:fillRect/>
          </a:stretch>
        </p:blipFill>
        <p:spPr>
          <a:xfrm>
            <a:off x="8211312" y="0"/>
            <a:ext cx="3980688" cy="6858000"/>
          </a:xfrm>
          <a:prstGeom prst="rect">
            <a:avLst/>
          </a:prstGeom>
        </p:spPr>
      </p:pic>
      <p:pic>
        <p:nvPicPr>
          <p:cNvPr id="4" name="Picture 3">
            <a:extLst>
              <a:ext uri="{FF2B5EF4-FFF2-40B4-BE49-F238E27FC236}">
                <a16:creationId xmlns:a16="http://schemas.microsoft.com/office/drawing/2014/main" id="{2DA1DA23-98A2-4884-805F-651193FAA9D1}"/>
              </a:ext>
            </a:extLst>
          </p:cNvPr>
          <p:cNvPicPr>
            <a:picLocks noChangeAspect="1"/>
          </p:cNvPicPr>
          <p:nvPr/>
        </p:nvPicPr>
        <p:blipFill>
          <a:blip r:embed="rId4"/>
          <a:stretch>
            <a:fillRect/>
          </a:stretch>
        </p:blipFill>
        <p:spPr>
          <a:xfrm rot="16200000">
            <a:off x="-481980" y="5691650"/>
            <a:ext cx="1469642" cy="465219"/>
          </a:xfrm>
          <a:prstGeom prst="rect">
            <a:avLst/>
          </a:prstGeom>
        </p:spPr>
      </p:pic>
      <p:sp>
        <p:nvSpPr>
          <p:cNvPr id="22" name="TextBox 21">
            <a:extLst>
              <a:ext uri="{FF2B5EF4-FFF2-40B4-BE49-F238E27FC236}">
                <a16:creationId xmlns:a16="http://schemas.microsoft.com/office/drawing/2014/main" id="{16E6474C-D180-46C1-9BA7-7F77FB2C7A6F}"/>
              </a:ext>
            </a:extLst>
          </p:cNvPr>
          <p:cNvSpPr txBox="1"/>
          <p:nvPr/>
        </p:nvSpPr>
        <p:spPr>
          <a:xfrm>
            <a:off x="20231" y="39986"/>
            <a:ext cx="7723554" cy="523220"/>
          </a:xfrm>
          <a:prstGeom prst="rect">
            <a:avLst/>
          </a:prstGeom>
          <a:noFill/>
        </p:spPr>
        <p:txBody>
          <a:bodyPr wrap="square" rtlCol="0">
            <a:spAutoFit/>
          </a:bodyPr>
          <a:lstStyle/>
          <a:p>
            <a:pPr defTabSz="914400"/>
            <a:r>
              <a:rPr lang="en-US" sz="2800" b="1" dirty="0">
                <a:solidFill>
                  <a:srgbClr val="00A9FF"/>
                </a:solidFill>
                <a:latin typeface="Helvetica" pitchFamily="34" charset="0"/>
              </a:rPr>
              <a:t>Cryogenic System – Helium Liquefier</a:t>
            </a:r>
          </a:p>
        </p:txBody>
      </p:sp>
      <p:sp>
        <p:nvSpPr>
          <p:cNvPr id="654" name="Rectangle 653">
            <a:extLst>
              <a:ext uri="{FF2B5EF4-FFF2-40B4-BE49-F238E27FC236}">
                <a16:creationId xmlns:a16="http://schemas.microsoft.com/office/drawing/2014/main" id="{803A36E0-E242-42C0-A47C-5476180343F4}"/>
              </a:ext>
            </a:extLst>
          </p:cNvPr>
          <p:cNvSpPr/>
          <p:nvPr/>
        </p:nvSpPr>
        <p:spPr>
          <a:xfrm>
            <a:off x="8189688" y="0"/>
            <a:ext cx="4002312"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a:extLst>
              <a:ext uri="{FF2B5EF4-FFF2-40B4-BE49-F238E27FC236}">
                <a16:creationId xmlns:a16="http://schemas.microsoft.com/office/drawing/2014/main" id="{B4CB9F52-B0DD-47A9-9730-2FCF44733339}"/>
              </a:ext>
            </a:extLst>
          </p:cNvPr>
          <p:cNvGrpSpPr/>
          <p:nvPr/>
        </p:nvGrpSpPr>
        <p:grpSpPr>
          <a:xfrm>
            <a:off x="1672468" y="582897"/>
            <a:ext cx="9543080" cy="6010439"/>
            <a:chOff x="15244" y="514905"/>
            <a:chExt cx="9543080" cy="6010439"/>
          </a:xfrm>
        </p:grpSpPr>
        <p:sp>
          <p:nvSpPr>
            <p:cNvPr id="27" name="Line 199">
              <a:extLst>
                <a:ext uri="{FF2B5EF4-FFF2-40B4-BE49-F238E27FC236}">
                  <a16:creationId xmlns:a16="http://schemas.microsoft.com/office/drawing/2014/main" id="{59064394-B985-4B36-BDEF-0331FCB1A146}"/>
                </a:ext>
              </a:extLst>
            </p:cNvPr>
            <p:cNvSpPr>
              <a:spLocks noChangeShapeType="1"/>
            </p:cNvSpPr>
            <p:nvPr/>
          </p:nvSpPr>
          <p:spPr bwMode="auto">
            <a:xfrm flipH="1">
              <a:off x="3717985" y="4763794"/>
              <a:ext cx="4198213"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28" name="Oval 106">
              <a:extLst>
                <a:ext uri="{FF2B5EF4-FFF2-40B4-BE49-F238E27FC236}">
                  <a16:creationId xmlns:a16="http://schemas.microsoft.com/office/drawing/2014/main" id="{EFD6320C-D14F-4B09-BD72-0847A9D70DB7}"/>
                </a:ext>
              </a:extLst>
            </p:cNvPr>
            <p:cNvSpPr>
              <a:spLocks noChangeArrowheads="1"/>
            </p:cNvSpPr>
            <p:nvPr/>
          </p:nvSpPr>
          <p:spPr bwMode="auto">
            <a:xfrm>
              <a:off x="6074446" y="4543900"/>
              <a:ext cx="464782" cy="466071"/>
            </a:xfrm>
            <a:prstGeom prst="ellipse">
              <a:avLst/>
            </a:prstGeom>
            <a:solidFill>
              <a:sysClr val="window" lastClr="FFFFFF">
                <a:lumMod val="75000"/>
              </a:sysClr>
            </a:solidFill>
            <a:ln w="9525" algn="ctr">
              <a:solidFill>
                <a:sysClr val="windowText" lastClr="000000"/>
              </a:solidFill>
              <a:round/>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29" name="Rectangle 346">
              <a:extLst>
                <a:ext uri="{FF2B5EF4-FFF2-40B4-BE49-F238E27FC236}">
                  <a16:creationId xmlns:a16="http://schemas.microsoft.com/office/drawing/2014/main" id="{8BF15CAB-1FBC-4E13-BF63-3E20B706CB9E}"/>
                </a:ext>
              </a:extLst>
            </p:cNvPr>
            <p:cNvSpPr>
              <a:spLocks noChangeArrowheads="1"/>
            </p:cNvSpPr>
            <p:nvPr/>
          </p:nvSpPr>
          <p:spPr bwMode="auto">
            <a:xfrm>
              <a:off x="2856888" y="1605707"/>
              <a:ext cx="1166464" cy="737731"/>
            </a:xfrm>
            <a:prstGeom prst="rect">
              <a:avLst/>
            </a:prstGeom>
            <a:solidFill>
              <a:sysClr val="window" lastClr="FFFFFF">
                <a:lumMod val="85000"/>
              </a:sysClr>
            </a:solidFill>
            <a:ln w="9525" algn="ctr">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30" name="Rectangle 1167">
              <a:extLst>
                <a:ext uri="{FF2B5EF4-FFF2-40B4-BE49-F238E27FC236}">
                  <a16:creationId xmlns:a16="http://schemas.microsoft.com/office/drawing/2014/main" id="{0BE88646-58ED-465F-B071-7C9C2C46759D}"/>
                </a:ext>
              </a:extLst>
            </p:cNvPr>
            <p:cNvSpPr>
              <a:spLocks noChangeArrowheads="1"/>
            </p:cNvSpPr>
            <p:nvPr/>
          </p:nvSpPr>
          <p:spPr bwMode="auto">
            <a:xfrm>
              <a:off x="4397902" y="1636606"/>
              <a:ext cx="1166464" cy="737730"/>
            </a:xfrm>
            <a:prstGeom prst="rect">
              <a:avLst/>
            </a:prstGeom>
            <a:solidFill>
              <a:sysClr val="window" lastClr="FFFFFF">
                <a:lumMod val="85000"/>
              </a:sysClr>
            </a:solidFill>
            <a:ln w="9525" algn="ctr">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31" name="Rectangle 1218">
              <a:extLst>
                <a:ext uri="{FF2B5EF4-FFF2-40B4-BE49-F238E27FC236}">
                  <a16:creationId xmlns:a16="http://schemas.microsoft.com/office/drawing/2014/main" id="{0940CC67-CFA8-4898-BF0A-1F656E7AF77C}"/>
                </a:ext>
              </a:extLst>
            </p:cNvPr>
            <p:cNvSpPr>
              <a:spLocks noChangeArrowheads="1"/>
            </p:cNvSpPr>
            <p:nvPr/>
          </p:nvSpPr>
          <p:spPr bwMode="auto">
            <a:xfrm>
              <a:off x="6042323" y="1636606"/>
              <a:ext cx="1165177" cy="737730"/>
            </a:xfrm>
            <a:prstGeom prst="rect">
              <a:avLst/>
            </a:prstGeom>
            <a:solidFill>
              <a:sysClr val="window" lastClr="FFFFFF">
                <a:lumMod val="85000"/>
              </a:sysClr>
            </a:solidFill>
            <a:ln w="9525" algn="ctr">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32" name="Trapezoid 297">
              <a:extLst>
                <a:ext uri="{FF2B5EF4-FFF2-40B4-BE49-F238E27FC236}">
                  <a16:creationId xmlns:a16="http://schemas.microsoft.com/office/drawing/2014/main" id="{59CB1FB1-C36F-4463-A093-6C262AD256AC}"/>
                </a:ext>
              </a:extLst>
            </p:cNvPr>
            <p:cNvSpPr/>
            <p:nvPr/>
          </p:nvSpPr>
          <p:spPr bwMode="auto">
            <a:xfrm>
              <a:off x="406159" y="5125844"/>
              <a:ext cx="543319" cy="475082"/>
            </a:xfrm>
            <a:prstGeom prst="trapezoid">
              <a:avLst/>
            </a:prstGeom>
            <a:solidFill>
              <a:sysClr val="window" lastClr="FFFFFF">
                <a:lumMod val="75000"/>
              </a:sysClr>
            </a:solidFill>
            <a:ln w="9525" cap="flat" cmpd="sng" algn="ctr">
              <a:solidFill>
                <a:sysClr val="windowText" lastClr="000000"/>
              </a:solidFill>
              <a:prstDash val="solid"/>
              <a:round/>
              <a:headEnd type="none" w="med" len="med"/>
              <a:tailEnd type="none" w="med" len="med"/>
            </a:ln>
            <a:effectLst/>
          </p:spPr>
          <p:txBody>
            <a:bodyPr/>
            <a:lstStyle/>
            <a:p>
              <a:pPr marL="0" marR="0" lvl="0" indent="0" algn="ctr" defTabSz="1217613" eaLnBrk="1" fontAlgn="auto" latinLnBrk="0" hangingPunct="1">
                <a:lnSpc>
                  <a:spcPct val="100000"/>
                </a:lnSpc>
                <a:spcBef>
                  <a:spcPct val="0"/>
                </a:spcBef>
                <a:spcAft>
                  <a:spcPts val="0"/>
                </a:spcAft>
                <a:buClrTx/>
                <a:buSzTx/>
                <a:buFontTx/>
                <a:buNone/>
                <a:tabLst/>
                <a:defRPr/>
              </a:pPr>
              <a:endParaRPr kumimoji="0" lang="en-CA" sz="7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cxnSp>
          <p:nvCxnSpPr>
            <p:cNvPr id="33" name="Straight Connector 306">
              <a:extLst>
                <a:ext uri="{FF2B5EF4-FFF2-40B4-BE49-F238E27FC236}">
                  <a16:creationId xmlns:a16="http://schemas.microsoft.com/office/drawing/2014/main" id="{29897DA1-776D-471A-AE5A-027B857A2670}"/>
                </a:ext>
              </a:extLst>
            </p:cNvPr>
            <p:cNvCxnSpPr>
              <a:cxnSpLocks noChangeShapeType="1"/>
            </p:cNvCxnSpPr>
            <p:nvPr/>
          </p:nvCxnSpPr>
          <p:spPr bwMode="auto">
            <a:xfrm rot="10800000">
              <a:off x="677820" y="5398910"/>
              <a:ext cx="120737" cy="59385"/>
            </a:xfrm>
            <a:prstGeom prst="line">
              <a:avLst/>
            </a:prstGeom>
            <a:noFill/>
            <a:ln w="9525" algn="ctr">
              <a:solidFill>
                <a:sysClr val="windowText" lastClr="000000"/>
              </a:solidFill>
              <a:round/>
              <a:headEnd/>
              <a:tailEnd/>
            </a:ln>
            <a:extLst>
              <a:ext uri="{909E8E84-426E-40DD-AFC4-6F175D3DCCD1}">
                <a14:hiddenFill xmlns:a14="http://schemas.microsoft.com/office/drawing/2010/main">
                  <a:noFill/>
                </a14:hiddenFill>
              </a:ext>
            </a:extLst>
          </p:spPr>
        </p:cxnSp>
        <p:cxnSp>
          <p:nvCxnSpPr>
            <p:cNvPr id="34" name="Straight Connector 307">
              <a:extLst>
                <a:ext uri="{FF2B5EF4-FFF2-40B4-BE49-F238E27FC236}">
                  <a16:creationId xmlns:a16="http://schemas.microsoft.com/office/drawing/2014/main" id="{E1D4EB37-9901-4216-B050-067EB9460C7E}"/>
                </a:ext>
              </a:extLst>
            </p:cNvPr>
            <p:cNvCxnSpPr>
              <a:cxnSpLocks noChangeShapeType="1"/>
            </p:cNvCxnSpPr>
            <p:nvPr/>
          </p:nvCxnSpPr>
          <p:spPr bwMode="auto">
            <a:xfrm rot="10800000" flipV="1">
              <a:off x="557081" y="5398910"/>
              <a:ext cx="120737" cy="59385"/>
            </a:xfrm>
            <a:prstGeom prst="line">
              <a:avLst/>
            </a:prstGeom>
            <a:noFill/>
            <a:ln w="9525" algn="ctr">
              <a:solidFill>
                <a:sysClr val="windowText" lastClr="000000"/>
              </a:solidFill>
              <a:round/>
              <a:headEnd/>
              <a:tailEnd/>
            </a:ln>
            <a:extLst>
              <a:ext uri="{909E8E84-426E-40DD-AFC4-6F175D3DCCD1}">
                <a14:hiddenFill xmlns:a14="http://schemas.microsoft.com/office/drawing/2010/main">
                  <a:noFill/>
                </a14:hiddenFill>
              </a:ext>
            </a:extLst>
          </p:spPr>
        </p:cxnSp>
        <p:cxnSp>
          <p:nvCxnSpPr>
            <p:cNvPr id="35" name="Straight Connector 308">
              <a:extLst>
                <a:ext uri="{FF2B5EF4-FFF2-40B4-BE49-F238E27FC236}">
                  <a16:creationId xmlns:a16="http://schemas.microsoft.com/office/drawing/2014/main" id="{AFBD5EA1-9DAC-4248-B9A5-238CB415C4C9}"/>
                </a:ext>
              </a:extLst>
            </p:cNvPr>
            <p:cNvCxnSpPr>
              <a:cxnSpLocks noChangeShapeType="1"/>
            </p:cNvCxnSpPr>
            <p:nvPr/>
          </p:nvCxnSpPr>
          <p:spPr bwMode="auto">
            <a:xfrm rot="10800000">
              <a:off x="677820" y="5282154"/>
              <a:ext cx="120737" cy="59385"/>
            </a:xfrm>
            <a:prstGeom prst="line">
              <a:avLst/>
            </a:prstGeom>
            <a:noFill/>
            <a:ln w="9525" algn="ctr">
              <a:solidFill>
                <a:sysClr val="windowText" lastClr="000000"/>
              </a:solidFill>
              <a:round/>
              <a:headEnd/>
              <a:tailEnd/>
            </a:ln>
            <a:extLst>
              <a:ext uri="{909E8E84-426E-40DD-AFC4-6F175D3DCCD1}">
                <a14:hiddenFill xmlns:a14="http://schemas.microsoft.com/office/drawing/2010/main">
                  <a:noFill/>
                </a14:hiddenFill>
              </a:ext>
            </a:extLst>
          </p:spPr>
        </p:cxnSp>
        <p:cxnSp>
          <p:nvCxnSpPr>
            <p:cNvPr id="36" name="Straight Connector 309">
              <a:extLst>
                <a:ext uri="{FF2B5EF4-FFF2-40B4-BE49-F238E27FC236}">
                  <a16:creationId xmlns:a16="http://schemas.microsoft.com/office/drawing/2014/main" id="{06DA9C8E-1896-40EF-A03B-4DC76F21968E}"/>
                </a:ext>
              </a:extLst>
            </p:cNvPr>
            <p:cNvCxnSpPr>
              <a:cxnSpLocks noChangeShapeType="1"/>
            </p:cNvCxnSpPr>
            <p:nvPr/>
          </p:nvCxnSpPr>
          <p:spPr bwMode="auto">
            <a:xfrm rot="10800000" flipV="1">
              <a:off x="557081" y="5282154"/>
              <a:ext cx="120737" cy="59385"/>
            </a:xfrm>
            <a:prstGeom prst="line">
              <a:avLst/>
            </a:prstGeom>
            <a:noFill/>
            <a:ln w="9525" algn="ctr">
              <a:solidFill>
                <a:sysClr val="windowText" lastClr="000000"/>
              </a:solidFill>
              <a:round/>
              <a:headEnd/>
              <a:tailEnd/>
            </a:ln>
            <a:extLst>
              <a:ext uri="{909E8E84-426E-40DD-AFC4-6F175D3DCCD1}">
                <a14:hiddenFill xmlns:a14="http://schemas.microsoft.com/office/drawing/2010/main">
                  <a:noFill/>
                </a14:hiddenFill>
              </a:ext>
            </a:extLst>
          </p:spPr>
        </p:cxnSp>
        <p:sp>
          <p:nvSpPr>
            <p:cNvPr id="37" name="Oval 106">
              <a:extLst>
                <a:ext uri="{FF2B5EF4-FFF2-40B4-BE49-F238E27FC236}">
                  <a16:creationId xmlns:a16="http://schemas.microsoft.com/office/drawing/2014/main" id="{A56C20C3-9A97-45A7-87D4-954330596649}"/>
                </a:ext>
              </a:extLst>
            </p:cNvPr>
            <p:cNvSpPr>
              <a:spLocks noChangeArrowheads="1"/>
            </p:cNvSpPr>
            <p:nvPr/>
          </p:nvSpPr>
          <p:spPr bwMode="auto">
            <a:xfrm>
              <a:off x="160495" y="1626307"/>
              <a:ext cx="464782" cy="466071"/>
            </a:xfrm>
            <a:prstGeom prst="ellipse">
              <a:avLst/>
            </a:prstGeom>
            <a:solidFill>
              <a:sysClr val="window" lastClr="FFFFFF">
                <a:lumMod val="75000"/>
              </a:sysClr>
            </a:solidFill>
            <a:ln w="9525" algn="ctr">
              <a:solidFill>
                <a:sysClr val="windowText" lastClr="000000"/>
              </a:solidFill>
              <a:round/>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38" name="Oval 107">
              <a:extLst>
                <a:ext uri="{FF2B5EF4-FFF2-40B4-BE49-F238E27FC236}">
                  <a16:creationId xmlns:a16="http://schemas.microsoft.com/office/drawing/2014/main" id="{E789FB77-BF3E-446D-B8B8-81A8189958AD}"/>
                </a:ext>
              </a:extLst>
            </p:cNvPr>
            <p:cNvSpPr>
              <a:spLocks noChangeArrowheads="1"/>
            </p:cNvSpPr>
            <p:nvPr/>
          </p:nvSpPr>
          <p:spPr bwMode="auto">
            <a:xfrm>
              <a:off x="1270310" y="1554208"/>
              <a:ext cx="642456" cy="642456"/>
            </a:xfrm>
            <a:prstGeom prst="ellipse">
              <a:avLst/>
            </a:prstGeom>
            <a:solidFill>
              <a:sysClr val="window" lastClr="FFFFFF">
                <a:lumMod val="75000"/>
              </a:sysClr>
            </a:solidFill>
            <a:ln w="9525" algn="ctr">
              <a:solidFill>
                <a:sysClr val="windowText" lastClr="000000"/>
              </a:solidFill>
              <a:round/>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39" name="Line 165">
              <a:extLst>
                <a:ext uri="{FF2B5EF4-FFF2-40B4-BE49-F238E27FC236}">
                  <a16:creationId xmlns:a16="http://schemas.microsoft.com/office/drawing/2014/main" id="{EF7705F8-BE38-482C-852E-27173EA15B87}"/>
                </a:ext>
              </a:extLst>
            </p:cNvPr>
            <p:cNvSpPr>
              <a:spLocks noChangeShapeType="1"/>
            </p:cNvSpPr>
            <p:nvPr/>
          </p:nvSpPr>
          <p:spPr bwMode="auto">
            <a:xfrm>
              <a:off x="406405" y="548679"/>
              <a:ext cx="0" cy="1118827"/>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40" name="Line 166">
              <a:extLst>
                <a:ext uri="{FF2B5EF4-FFF2-40B4-BE49-F238E27FC236}">
                  <a16:creationId xmlns:a16="http://schemas.microsoft.com/office/drawing/2014/main" id="{1ADFCD91-4026-4F25-BFDF-0D3CA240E13B}"/>
                </a:ext>
              </a:extLst>
            </p:cNvPr>
            <p:cNvSpPr>
              <a:spLocks noChangeShapeType="1"/>
            </p:cNvSpPr>
            <p:nvPr/>
          </p:nvSpPr>
          <p:spPr bwMode="auto">
            <a:xfrm flipH="1">
              <a:off x="1695489" y="3435375"/>
              <a:ext cx="2522026"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41" name="Line 167">
              <a:extLst>
                <a:ext uri="{FF2B5EF4-FFF2-40B4-BE49-F238E27FC236}">
                  <a16:creationId xmlns:a16="http://schemas.microsoft.com/office/drawing/2014/main" id="{82DD7BA0-C1E9-4227-ADE0-585E4968E2B3}"/>
                </a:ext>
              </a:extLst>
            </p:cNvPr>
            <p:cNvSpPr>
              <a:spLocks noChangeShapeType="1"/>
            </p:cNvSpPr>
            <p:nvPr/>
          </p:nvSpPr>
          <p:spPr bwMode="auto">
            <a:xfrm>
              <a:off x="1693771" y="3433313"/>
              <a:ext cx="0" cy="243155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42" name="Line 171">
              <a:extLst>
                <a:ext uri="{FF2B5EF4-FFF2-40B4-BE49-F238E27FC236}">
                  <a16:creationId xmlns:a16="http://schemas.microsoft.com/office/drawing/2014/main" id="{84DCA6D0-A92E-4974-9DDC-3113F744F201}"/>
                </a:ext>
              </a:extLst>
            </p:cNvPr>
            <p:cNvSpPr>
              <a:spLocks noChangeShapeType="1"/>
            </p:cNvSpPr>
            <p:nvPr/>
          </p:nvSpPr>
          <p:spPr bwMode="auto">
            <a:xfrm>
              <a:off x="677820" y="5593203"/>
              <a:ext cx="0" cy="85087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43" name="Line 172">
              <a:extLst>
                <a:ext uri="{FF2B5EF4-FFF2-40B4-BE49-F238E27FC236}">
                  <a16:creationId xmlns:a16="http://schemas.microsoft.com/office/drawing/2014/main" id="{BD8379E1-1729-4323-B51E-306BD5E5749B}"/>
                </a:ext>
              </a:extLst>
            </p:cNvPr>
            <p:cNvSpPr>
              <a:spLocks noChangeShapeType="1"/>
            </p:cNvSpPr>
            <p:nvPr/>
          </p:nvSpPr>
          <p:spPr bwMode="auto">
            <a:xfrm flipH="1">
              <a:off x="1381624" y="5437418"/>
              <a:ext cx="0" cy="428732"/>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44" name="Line 174">
              <a:extLst>
                <a:ext uri="{FF2B5EF4-FFF2-40B4-BE49-F238E27FC236}">
                  <a16:creationId xmlns:a16="http://schemas.microsoft.com/office/drawing/2014/main" id="{8559E5E2-B42F-4110-AA85-8C4BAE8A2DD7}"/>
                </a:ext>
              </a:extLst>
            </p:cNvPr>
            <p:cNvSpPr>
              <a:spLocks noChangeShapeType="1"/>
            </p:cNvSpPr>
            <p:nvPr/>
          </p:nvSpPr>
          <p:spPr bwMode="auto">
            <a:xfrm>
              <a:off x="677820" y="4776936"/>
              <a:ext cx="0" cy="348909"/>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45" name="Line 177">
              <a:extLst>
                <a:ext uri="{FF2B5EF4-FFF2-40B4-BE49-F238E27FC236}">
                  <a16:creationId xmlns:a16="http://schemas.microsoft.com/office/drawing/2014/main" id="{E0C69DA8-81A7-4D12-9385-0BD7DEED9E5D}"/>
                </a:ext>
              </a:extLst>
            </p:cNvPr>
            <p:cNvSpPr>
              <a:spLocks noChangeShapeType="1"/>
            </p:cNvSpPr>
            <p:nvPr/>
          </p:nvSpPr>
          <p:spPr bwMode="auto">
            <a:xfrm flipH="1">
              <a:off x="166378" y="2652105"/>
              <a:ext cx="1315077"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46" name="Line 178">
              <a:extLst>
                <a:ext uri="{FF2B5EF4-FFF2-40B4-BE49-F238E27FC236}">
                  <a16:creationId xmlns:a16="http://schemas.microsoft.com/office/drawing/2014/main" id="{245BAE69-F428-4140-AC98-5E820FB6E101}"/>
                </a:ext>
              </a:extLst>
            </p:cNvPr>
            <p:cNvSpPr>
              <a:spLocks noChangeShapeType="1"/>
            </p:cNvSpPr>
            <p:nvPr/>
          </p:nvSpPr>
          <p:spPr bwMode="auto">
            <a:xfrm>
              <a:off x="1715780" y="2131001"/>
              <a:ext cx="0" cy="520245"/>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47" name="Line 179">
              <a:extLst>
                <a:ext uri="{FF2B5EF4-FFF2-40B4-BE49-F238E27FC236}">
                  <a16:creationId xmlns:a16="http://schemas.microsoft.com/office/drawing/2014/main" id="{6FE0F200-5297-4802-A710-5580906D3921}"/>
                </a:ext>
              </a:extLst>
            </p:cNvPr>
            <p:cNvSpPr>
              <a:spLocks noChangeShapeType="1"/>
            </p:cNvSpPr>
            <p:nvPr/>
          </p:nvSpPr>
          <p:spPr bwMode="auto">
            <a:xfrm flipH="1">
              <a:off x="166379" y="6448095"/>
              <a:ext cx="8173110"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48" name="Line 181">
              <a:extLst>
                <a:ext uri="{FF2B5EF4-FFF2-40B4-BE49-F238E27FC236}">
                  <a16:creationId xmlns:a16="http://schemas.microsoft.com/office/drawing/2014/main" id="{8897AD24-09A1-4D92-8518-251B57A8FD04}"/>
                </a:ext>
              </a:extLst>
            </p:cNvPr>
            <p:cNvSpPr>
              <a:spLocks noChangeShapeType="1"/>
            </p:cNvSpPr>
            <p:nvPr/>
          </p:nvSpPr>
          <p:spPr bwMode="auto">
            <a:xfrm flipH="1">
              <a:off x="683094" y="5866150"/>
              <a:ext cx="1010678"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49" name="Line 183">
              <a:extLst>
                <a:ext uri="{FF2B5EF4-FFF2-40B4-BE49-F238E27FC236}">
                  <a16:creationId xmlns:a16="http://schemas.microsoft.com/office/drawing/2014/main" id="{A7CAAEA6-1008-4FB6-9E58-47B8D66F845D}"/>
                </a:ext>
              </a:extLst>
            </p:cNvPr>
            <p:cNvSpPr>
              <a:spLocks noChangeShapeType="1"/>
            </p:cNvSpPr>
            <p:nvPr/>
          </p:nvSpPr>
          <p:spPr bwMode="auto">
            <a:xfrm flipH="1" flipV="1">
              <a:off x="1693771" y="5320255"/>
              <a:ext cx="2926889"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50" name="Line 186">
              <a:extLst>
                <a:ext uri="{FF2B5EF4-FFF2-40B4-BE49-F238E27FC236}">
                  <a16:creationId xmlns:a16="http://schemas.microsoft.com/office/drawing/2014/main" id="{D650316D-098F-4502-BD8C-7F6A139B103A}"/>
                </a:ext>
              </a:extLst>
            </p:cNvPr>
            <p:cNvSpPr>
              <a:spLocks noChangeShapeType="1"/>
            </p:cNvSpPr>
            <p:nvPr/>
          </p:nvSpPr>
          <p:spPr bwMode="auto">
            <a:xfrm>
              <a:off x="7171957" y="4776936"/>
              <a:ext cx="0" cy="583232"/>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51" name="Line 187">
              <a:extLst>
                <a:ext uri="{FF2B5EF4-FFF2-40B4-BE49-F238E27FC236}">
                  <a16:creationId xmlns:a16="http://schemas.microsoft.com/office/drawing/2014/main" id="{7595C947-301D-42AD-A625-1A82200B2971}"/>
                </a:ext>
              </a:extLst>
            </p:cNvPr>
            <p:cNvSpPr>
              <a:spLocks noChangeShapeType="1"/>
            </p:cNvSpPr>
            <p:nvPr/>
          </p:nvSpPr>
          <p:spPr bwMode="auto">
            <a:xfrm>
              <a:off x="7916200" y="4760198"/>
              <a:ext cx="0" cy="327022"/>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52" name="Line 189">
              <a:extLst>
                <a:ext uri="{FF2B5EF4-FFF2-40B4-BE49-F238E27FC236}">
                  <a16:creationId xmlns:a16="http://schemas.microsoft.com/office/drawing/2014/main" id="{EFD20D64-4F24-493D-A84D-8A2015E5568B}"/>
                </a:ext>
              </a:extLst>
            </p:cNvPr>
            <p:cNvSpPr>
              <a:spLocks noChangeShapeType="1"/>
            </p:cNvSpPr>
            <p:nvPr/>
          </p:nvSpPr>
          <p:spPr bwMode="auto">
            <a:xfrm>
              <a:off x="7916200" y="5553291"/>
              <a:ext cx="0" cy="898996"/>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53" name="Line 190">
              <a:extLst>
                <a:ext uri="{FF2B5EF4-FFF2-40B4-BE49-F238E27FC236}">
                  <a16:creationId xmlns:a16="http://schemas.microsoft.com/office/drawing/2014/main" id="{B3B0457C-AEC5-4B09-9CD3-A281A77CF92C}"/>
                </a:ext>
              </a:extLst>
            </p:cNvPr>
            <p:cNvSpPr>
              <a:spLocks noChangeShapeType="1"/>
            </p:cNvSpPr>
            <p:nvPr/>
          </p:nvSpPr>
          <p:spPr bwMode="auto">
            <a:xfrm>
              <a:off x="7171957" y="5437417"/>
              <a:ext cx="0" cy="428733"/>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54" name="Line 201">
              <a:extLst>
                <a:ext uri="{FF2B5EF4-FFF2-40B4-BE49-F238E27FC236}">
                  <a16:creationId xmlns:a16="http://schemas.microsoft.com/office/drawing/2014/main" id="{A54ECAD2-673D-43C8-9A2C-C2C85901E7AC}"/>
                </a:ext>
              </a:extLst>
            </p:cNvPr>
            <p:cNvSpPr>
              <a:spLocks noChangeShapeType="1"/>
            </p:cNvSpPr>
            <p:nvPr/>
          </p:nvSpPr>
          <p:spPr bwMode="auto">
            <a:xfrm>
              <a:off x="8335921" y="4285115"/>
              <a:ext cx="0" cy="2161693"/>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55" name="Line 206">
              <a:extLst>
                <a:ext uri="{FF2B5EF4-FFF2-40B4-BE49-F238E27FC236}">
                  <a16:creationId xmlns:a16="http://schemas.microsoft.com/office/drawing/2014/main" id="{F114802E-22AF-4D75-A494-204C4EB8A7CF}"/>
                </a:ext>
              </a:extLst>
            </p:cNvPr>
            <p:cNvSpPr>
              <a:spLocks noChangeShapeType="1"/>
            </p:cNvSpPr>
            <p:nvPr/>
          </p:nvSpPr>
          <p:spPr bwMode="auto">
            <a:xfrm>
              <a:off x="6448038" y="2620397"/>
              <a:ext cx="0" cy="83429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56" name="Line 208">
              <a:extLst>
                <a:ext uri="{FF2B5EF4-FFF2-40B4-BE49-F238E27FC236}">
                  <a16:creationId xmlns:a16="http://schemas.microsoft.com/office/drawing/2014/main" id="{BB769EB2-269A-49B0-AA89-DE313AD12F62}"/>
                </a:ext>
              </a:extLst>
            </p:cNvPr>
            <p:cNvSpPr>
              <a:spLocks noChangeShapeType="1"/>
            </p:cNvSpPr>
            <p:nvPr/>
          </p:nvSpPr>
          <p:spPr bwMode="auto">
            <a:xfrm flipH="1">
              <a:off x="4765675" y="2620396"/>
              <a:ext cx="1678257"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57" name="Line 219">
              <a:extLst>
                <a:ext uri="{FF2B5EF4-FFF2-40B4-BE49-F238E27FC236}">
                  <a16:creationId xmlns:a16="http://schemas.microsoft.com/office/drawing/2014/main" id="{40AB606B-9BF8-4B2E-A4E0-371BF6A7A005}"/>
                </a:ext>
              </a:extLst>
            </p:cNvPr>
            <p:cNvSpPr>
              <a:spLocks noChangeShapeType="1"/>
            </p:cNvSpPr>
            <p:nvPr/>
          </p:nvSpPr>
          <p:spPr bwMode="auto">
            <a:xfrm flipH="1">
              <a:off x="411099" y="548679"/>
              <a:ext cx="6879307"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58" name="Line 222">
              <a:extLst>
                <a:ext uri="{FF2B5EF4-FFF2-40B4-BE49-F238E27FC236}">
                  <a16:creationId xmlns:a16="http://schemas.microsoft.com/office/drawing/2014/main" id="{23B961E3-383B-4C94-9ABD-628F131703FD}"/>
                </a:ext>
              </a:extLst>
            </p:cNvPr>
            <p:cNvSpPr>
              <a:spLocks noChangeShapeType="1"/>
            </p:cNvSpPr>
            <p:nvPr/>
          </p:nvSpPr>
          <p:spPr bwMode="auto">
            <a:xfrm flipH="1">
              <a:off x="2672893" y="2510810"/>
              <a:ext cx="4807552"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59" name="Line 254">
              <a:extLst>
                <a:ext uri="{FF2B5EF4-FFF2-40B4-BE49-F238E27FC236}">
                  <a16:creationId xmlns:a16="http://schemas.microsoft.com/office/drawing/2014/main" id="{8FDD5F82-6C60-4DA4-B8B7-AEB483242689}"/>
                </a:ext>
              </a:extLst>
            </p:cNvPr>
            <p:cNvSpPr>
              <a:spLocks noChangeShapeType="1"/>
            </p:cNvSpPr>
            <p:nvPr/>
          </p:nvSpPr>
          <p:spPr bwMode="auto">
            <a:xfrm>
              <a:off x="7286871" y="548679"/>
              <a:ext cx="0" cy="78537"/>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60" name="Line 277">
              <a:extLst>
                <a:ext uri="{FF2B5EF4-FFF2-40B4-BE49-F238E27FC236}">
                  <a16:creationId xmlns:a16="http://schemas.microsoft.com/office/drawing/2014/main" id="{317F9C46-78F8-426D-8E9F-0410E686CB16}"/>
                </a:ext>
              </a:extLst>
            </p:cNvPr>
            <p:cNvSpPr>
              <a:spLocks noChangeShapeType="1"/>
            </p:cNvSpPr>
            <p:nvPr/>
          </p:nvSpPr>
          <p:spPr bwMode="auto">
            <a:xfrm>
              <a:off x="5008900" y="5037011"/>
              <a:ext cx="0" cy="298205"/>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61" name="Line 291">
              <a:extLst>
                <a:ext uri="{FF2B5EF4-FFF2-40B4-BE49-F238E27FC236}">
                  <a16:creationId xmlns:a16="http://schemas.microsoft.com/office/drawing/2014/main" id="{469EEBE2-7615-4B00-90CC-E9F1E84D3475}"/>
                </a:ext>
              </a:extLst>
            </p:cNvPr>
            <p:cNvSpPr>
              <a:spLocks noChangeShapeType="1"/>
            </p:cNvSpPr>
            <p:nvPr/>
          </p:nvSpPr>
          <p:spPr bwMode="auto">
            <a:xfrm flipH="1">
              <a:off x="2362844" y="5889522"/>
              <a:ext cx="2959069"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grpSp>
          <p:nvGrpSpPr>
            <p:cNvPr id="62" name="Group 61">
              <a:extLst>
                <a:ext uri="{FF2B5EF4-FFF2-40B4-BE49-F238E27FC236}">
                  <a16:creationId xmlns:a16="http://schemas.microsoft.com/office/drawing/2014/main" id="{68BB091F-0CA0-4143-BDEC-4588FE091CA3}"/>
                </a:ext>
              </a:extLst>
            </p:cNvPr>
            <p:cNvGrpSpPr/>
            <p:nvPr/>
          </p:nvGrpSpPr>
          <p:grpSpPr>
            <a:xfrm>
              <a:off x="2458384" y="4507250"/>
              <a:ext cx="1285559" cy="491357"/>
              <a:chOff x="2458384" y="4507250"/>
              <a:chExt cx="1285559" cy="491357"/>
            </a:xfrm>
          </p:grpSpPr>
          <p:sp>
            <p:nvSpPr>
              <p:cNvPr id="647" name="Line 10">
                <a:extLst>
                  <a:ext uri="{FF2B5EF4-FFF2-40B4-BE49-F238E27FC236}">
                    <a16:creationId xmlns:a16="http://schemas.microsoft.com/office/drawing/2014/main" id="{93F734AE-F796-4B49-A47F-304CCA8C3615}"/>
                  </a:ext>
                </a:extLst>
              </p:cNvPr>
              <p:cNvSpPr>
                <a:spLocks noChangeShapeType="1"/>
              </p:cNvSpPr>
              <p:nvPr/>
            </p:nvSpPr>
            <p:spPr bwMode="auto">
              <a:xfrm rot="5400000">
                <a:off x="3101679" y="4137447"/>
                <a:ext cx="0" cy="739608"/>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648" name="Line 11">
                <a:extLst>
                  <a:ext uri="{FF2B5EF4-FFF2-40B4-BE49-F238E27FC236}">
                    <a16:creationId xmlns:a16="http://schemas.microsoft.com/office/drawing/2014/main" id="{5BB92A0F-CB64-4C47-ABC8-14819FF634BF}"/>
                  </a:ext>
                </a:extLst>
              </p:cNvPr>
              <p:cNvSpPr>
                <a:spLocks noChangeShapeType="1"/>
              </p:cNvSpPr>
              <p:nvPr/>
            </p:nvSpPr>
            <p:spPr bwMode="auto">
              <a:xfrm rot="5400000">
                <a:off x="3101679" y="4628803"/>
                <a:ext cx="0" cy="739608"/>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649" name="Arc 13">
                <a:extLst>
                  <a:ext uri="{FF2B5EF4-FFF2-40B4-BE49-F238E27FC236}">
                    <a16:creationId xmlns:a16="http://schemas.microsoft.com/office/drawing/2014/main" id="{69D5F249-E35E-41D6-8EA4-5C2B2B93F8B8}"/>
                  </a:ext>
                </a:extLst>
              </p:cNvPr>
              <p:cNvSpPr>
                <a:spLocks/>
              </p:cNvSpPr>
              <p:nvPr/>
            </p:nvSpPr>
            <p:spPr bwMode="auto">
              <a:xfrm flipH="1" flipV="1">
                <a:off x="2467141" y="4752928"/>
                <a:ext cx="265764" cy="24567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650" name="Arc 14">
                <a:extLst>
                  <a:ext uri="{FF2B5EF4-FFF2-40B4-BE49-F238E27FC236}">
                    <a16:creationId xmlns:a16="http://schemas.microsoft.com/office/drawing/2014/main" id="{8C85A14A-4FF5-4EA3-B743-A31D4163C914}"/>
                  </a:ext>
                </a:extLst>
              </p:cNvPr>
              <p:cNvSpPr>
                <a:spLocks/>
              </p:cNvSpPr>
              <p:nvPr/>
            </p:nvSpPr>
            <p:spPr bwMode="auto">
              <a:xfrm rot="5400000" flipH="1" flipV="1">
                <a:off x="2477185" y="4497208"/>
                <a:ext cx="245678" cy="265764"/>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651" name="Arc 16">
                <a:extLst>
                  <a:ext uri="{FF2B5EF4-FFF2-40B4-BE49-F238E27FC236}">
                    <a16:creationId xmlns:a16="http://schemas.microsoft.com/office/drawing/2014/main" id="{C31CACCF-B4E9-425A-91C0-6D54230875D4}"/>
                  </a:ext>
                </a:extLst>
              </p:cNvPr>
              <p:cNvSpPr>
                <a:spLocks/>
              </p:cNvSpPr>
              <p:nvPr/>
            </p:nvSpPr>
            <p:spPr bwMode="auto">
              <a:xfrm rot="10800000" flipH="1" flipV="1">
                <a:off x="3462212" y="4507250"/>
                <a:ext cx="265764" cy="24567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652" name="Arc 17">
                <a:extLst>
                  <a:ext uri="{FF2B5EF4-FFF2-40B4-BE49-F238E27FC236}">
                    <a16:creationId xmlns:a16="http://schemas.microsoft.com/office/drawing/2014/main" id="{95B03DC1-3F77-461C-B6F2-784914A28204}"/>
                  </a:ext>
                </a:extLst>
              </p:cNvPr>
              <p:cNvSpPr>
                <a:spLocks/>
              </p:cNvSpPr>
              <p:nvPr/>
            </p:nvSpPr>
            <p:spPr bwMode="auto">
              <a:xfrm rot="16200000" flipH="1" flipV="1">
                <a:off x="3472255" y="4742884"/>
                <a:ext cx="245678" cy="265764"/>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653" name="Text Box 293">
                <a:extLst>
                  <a:ext uri="{FF2B5EF4-FFF2-40B4-BE49-F238E27FC236}">
                    <a16:creationId xmlns:a16="http://schemas.microsoft.com/office/drawing/2014/main" id="{00DF2C87-D02A-4AA4-97AC-4B11AB0CDC05}"/>
                  </a:ext>
                </a:extLst>
              </p:cNvPr>
              <p:cNvSpPr txBox="1">
                <a:spLocks noChangeArrowheads="1"/>
              </p:cNvSpPr>
              <p:nvPr/>
            </p:nvSpPr>
            <p:spPr bwMode="auto">
              <a:xfrm>
                <a:off x="2458384" y="4567256"/>
                <a:ext cx="1285559" cy="400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91427" tIns="45713" rIns="91427" bIns="45713">
                <a:spAutoFit/>
              </a:bodyP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algn="ctr" defTabSz="1217613" eaLnBrk="1" fontAlgn="auto" latinLnBrk="0" hangingPunct="1">
                  <a:lnSpc>
                    <a:spcPct val="100000"/>
                  </a:lnSpc>
                  <a:spcBef>
                    <a:spcPct val="50000"/>
                  </a:spcBef>
                  <a:spcAft>
                    <a:spcPts val="0"/>
                  </a:spcAft>
                  <a:buClrTx/>
                  <a:buSzTx/>
                  <a:buFontTx/>
                  <a:buNone/>
                  <a:tabLst/>
                  <a:defRPr/>
                </a:pPr>
                <a:r>
                  <a:rPr kumimoji="0" lang="en-US" altLang="en-US" sz="1000" b="0" i="0" u="none" strike="noStrike" kern="0" cap="none" spc="0" normalizeH="0" baseline="0" noProof="0" dirty="0">
                    <a:ln>
                      <a:noFill/>
                    </a:ln>
                    <a:solidFill>
                      <a:prstClr val="black"/>
                    </a:solidFill>
                    <a:effectLst/>
                    <a:uLnTx/>
                    <a:uFillTx/>
                    <a:latin typeface="Helvetica" panose="020B0604020202020204" pitchFamily="34" charset="0"/>
                    <a:cs typeface="Helvetica" panose="020B0604020202020204" pitchFamily="34" charset="0"/>
                  </a:rPr>
                  <a:t>Pure Helium Storage</a:t>
                </a:r>
              </a:p>
            </p:txBody>
          </p:sp>
        </p:grpSp>
        <p:cxnSp>
          <p:nvCxnSpPr>
            <p:cNvPr id="63" name="Straight Connector 215">
              <a:extLst>
                <a:ext uri="{FF2B5EF4-FFF2-40B4-BE49-F238E27FC236}">
                  <a16:creationId xmlns:a16="http://schemas.microsoft.com/office/drawing/2014/main" id="{89D647AC-E000-4EB5-8FF1-2D0071B66683}"/>
                </a:ext>
              </a:extLst>
            </p:cNvPr>
            <p:cNvCxnSpPr>
              <a:cxnSpLocks noChangeShapeType="1"/>
            </p:cNvCxnSpPr>
            <p:nvPr/>
          </p:nvCxnSpPr>
          <p:spPr bwMode="auto">
            <a:xfrm rot="5400000" flipH="1">
              <a:off x="4745039" y="3882619"/>
              <a:ext cx="160105" cy="216905"/>
            </a:xfrm>
            <a:prstGeom prst="line">
              <a:avLst/>
            </a:prstGeom>
            <a:noFill/>
            <a:ln w="9525" algn="ctr">
              <a:solidFill>
                <a:sysClr val="windowText" lastClr="000000"/>
              </a:solidFill>
              <a:round/>
              <a:headEnd/>
              <a:tailEnd type="triangle" w="med" len="med"/>
            </a:ln>
            <a:extLst>
              <a:ext uri="{909E8E84-426E-40DD-AFC4-6F175D3DCCD1}">
                <a14:hiddenFill xmlns:a14="http://schemas.microsoft.com/office/drawing/2010/main">
                  <a:noFill/>
                </a14:hiddenFill>
              </a:ext>
            </a:extLst>
          </p:spPr>
        </p:cxnSp>
        <p:cxnSp>
          <p:nvCxnSpPr>
            <p:cNvPr id="64" name="Straight Connector 216">
              <a:extLst>
                <a:ext uri="{FF2B5EF4-FFF2-40B4-BE49-F238E27FC236}">
                  <a16:creationId xmlns:a16="http://schemas.microsoft.com/office/drawing/2014/main" id="{5C40C2A1-EF27-4AFC-9872-A3E283468CBE}"/>
                </a:ext>
              </a:extLst>
            </p:cNvPr>
            <p:cNvCxnSpPr>
              <a:cxnSpLocks noChangeShapeType="1"/>
            </p:cNvCxnSpPr>
            <p:nvPr/>
          </p:nvCxnSpPr>
          <p:spPr bwMode="auto">
            <a:xfrm rot="5400000">
              <a:off x="4853492" y="3991072"/>
              <a:ext cx="160105" cy="0"/>
            </a:xfrm>
            <a:prstGeom prst="line">
              <a:avLst/>
            </a:prstGeom>
            <a:noFill/>
            <a:ln w="9525" algn="ctr">
              <a:solidFill>
                <a:sysClr val="windowText" lastClr="000000"/>
              </a:solidFill>
              <a:round/>
              <a:headEnd/>
              <a:tailEnd/>
            </a:ln>
            <a:extLst>
              <a:ext uri="{909E8E84-426E-40DD-AFC4-6F175D3DCCD1}">
                <a14:hiddenFill xmlns:a14="http://schemas.microsoft.com/office/drawing/2010/main">
                  <a:noFill/>
                </a14:hiddenFill>
              </a:ext>
            </a:extLst>
          </p:spPr>
        </p:cxnSp>
        <p:cxnSp>
          <p:nvCxnSpPr>
            <p:cNvPr id="65" name="Straight Connector 217">
              <a:extLst>
                <a:ext uri="{FF2B5EF4-FFF2-40B4-BE49-F238E27FC236}">
                  <a16:creationId xmlns:a16="http://schemas.microsoft.com/office/drawing/2014/main" id="{3048E3D6-BECF-4179-8985-6F30058D7576}"/>
                </a:ext>
              </a:extLst>
            </p:cNvPr>
            <p:cNvCxnSpPr>
              <a:cxnSpLocks noChangeShapeType="1"/>
            </p:cNvCxnSpPr>
            <p:nvPr/>
          </p:nvCxnSpPr>
          <p:spPr bwMode="auto">
            <a:xfrm rot="5400000">
              <a:off x="4636587" y="3991072"/>
              <a:ext cx="160105" cy="0"/>
            </a:xfrm>
            <a:prstGeom prst="line">
              <a:avLst/>
            </a:prstGeom>
            <a:noFill/>
            <a:ln w="9525" algn="ctr">
              <a:solidFill>
                <a:sysClr val="windowText" lastClr="000000"/>
              </a:solidFill>
              <a:round/>
              <a:headEnd/>
              <a:tailEnd/>
            </a:ln>
            <a:extLst>
              <a:ext uri="{909E8E84-426E-40DD-AFC4-6F175D3DCCD1}">
                <a14:hiddenFill xmlns:a14="http://schemas.microsoft.com/office/drawing/2010/main">
                  <a:noFill/>
                </a14:hiddenFill>
              </a:ext>
            </a:extLst>
          </p:spPr>
        </p:cxnSp>
        <p:sp>
          <p:nvSpPr>
            <p:cNvPr id="66" name="Oval 218">
              <a:extLst>
                <a:ext uri="{FF2B5EF4-FFF2-40B4-BE49-F238E27FC236}">
                  <a16:creationId xmlns:a16="http://schemas.microsoft.com/office/drawing/2014/main" id="{92E6B05A-AD9B-4178-A26A-A28C713D97C0}"/>
                </a:ext>
              </a:extLst>
            </p:cNvPr>
            <p:cNvSpPr>
              <a:spLocks noChangeArrowheads="1"/>
            </p:cNvSpPr>
            <p:nvPr/>
          </p:nvSpPr>
          <p:spPr bwMode="auto">
            <a:xfrm rot="5400000">
              <a:off x="4914041" y="4050485"/>
              <a:ext cx="40661" cy="30603"/>
            </a:xfrm>
            <a:prstGeom prst="ellipse">
              <a:avLst/>
            </a:prstGeom>
            <a:solidFill>
              <a:sysClr val="windowText" lastClr="000000"/>
            </a:solidFill>
            <a:ln w="9525" algn="ctr">
              <a:solidFill>
                <a:sysClr val="windowText" lastClr="000000"/>
              </a:solidFill>
              <a:round/>
              <a:headEnd/>
              <a:tailEnd/>
            </a:ln>
          </p:spPr>
          <p:txBody>
            <a:bodyPr rot="10800000" lIns="91427" tIns="45713" rIns="91427" bIns="45713"/>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algn="ctr" defTabSz="1217613" eaLnBrk="1" fontAlgn="auto" latinLnBrk="0" hangingPunct="1">
                <a:lnSpc>
                  <a:spcPct val="100000"/>
                </a:lnSpc>
                <a:spcBef>
                  <a:spcPct val="0"/>
                </a:spcBef>
                <a:spcAft>
                  <a:spcPts val="0"/>
                </a:spcAft>
                <a:buClrTx/>
                <a:buSzTx/>
                <a:buFontTx/>
                <a:buNone/>
                <a:tabLst/>
                <a:defRPr/>
              </a:pPr>
              <a:endParaRPr kumimoji="0" lang="en-CA" altLang="en-US" sz="7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67" name="Line 326">
              <a:extLst>
                <a:ext uri="{FF2B5EF4-FFF2-40B4-BE49-F238E27FC236}">
                  <a16:creationId xmlns:a16="http://schemas.microsoft.com/office/drawing/2014/main" id="{F072D73C-3C2C-4397-9B40-354863199AEB}"/>
                </a:ext>
              </a:extLst>
            </p:cNvPr>
            <p:cNvSpPr>
              <a:spLocks noChangeShapeType="1"/>
            </p:cNvSpPr>
            <p:nvPr/>
          </p:nvSpPr>
          <p:spPr bwMode="auto">
            <a:xfrm>
              <a:off x="4942533" y="4008868"/>
              <a:ext cx="379381"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68" name="Line 329">
              <a:extLst>
                <a:ext uri="{FF2B5EF4-FFF2-40B4-BE49-F238E27FC236}">
                  <a16:creationId xmlns:a16="http://schemas.microsoft.com/office/drawing/2014/main" id="{78D7E571-E9F2-4A22-A198-8165802013C9}"/>
                </a:ext>
              </a:extLst>
            </p:cNvPr>
            <p:cNvSpPr>
              <a:spLocks noChangeShapeType="1"/>
            </p:cNvSpPr>
            <p:nvPr/>
          </p:nvSpPr>
          <p:spPr bwMode="auto">
            <a:xfrm>
              <a:off x="5321912" y="4008868"/>
              <a:ext cx="0" cy="1263922"/>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69" name="Line 502">
              <a:extLst>
                <a:ext uri="{FF2B5EF4-FFF2-40B4-BE49-F238E27FC236}">
                  <a16:creationId xmlns:a16="http://schemas.microsoft.com/office/drawing/2014/main" id="{71BCE198-8E79-4DFC-9812-9CC7DD633CB8}"/>
                </a:ext>
              </a:extLst>
            </p:cNvPr>
            <p:cNvSpPr>
              <a:spLocks noChangeShapeType="1"/>
            </p:cNvSpPr>
            <p:nvPr/>
          </p:nvSpPr>
          <p:spPr bwMode="auto">
            <a:xfrm flipH="1">
              <a:off x="1593469" y="937501"/>
              <a:ext cx="0" cy="732581"/>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70" name="Line 503">
              <a:extLst>
                <a:ext uri="{FF2B5EF4-FFF2-40B4-BE49-F238E27FC236}">
                  <a16:creationId xmlns:a16="http://schemas.microsoft.com/office/drawing/2014/main" id="{3323B23F-A9CA-4586-A736-FADF070BBDD4}"/>
                </a:ext>
              </a:extLst>
            </p:cNvPr>
            <p:cNvSpPr>
              <a:spLocks noChangeShapeType="1"/>
            </p:cNvSpPr>
            <p:nvPr/>
          </p:nvSpPr>
          <p:spPr bwMode="auto">
            <a:xfrm flipH="1">
              <a:off x="3017309" y="548679"/>
              <a:ext cx="0" cy="350196"/>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71" name="AutoShape 676">
              <a:extLst>
                <a:ext uri="{FF2B5EF4-FFF2-40B4-BE49-F238E27FC236}">
                  <a16:creationId xmlns:a16="http://schemas.microsoft.com/office/drawing/2014/main" id="{9D7E61B6-FE08-48B1-874E-DFC665906FFF}"/>
                </a:ext>
              </a:extLst>
            </p:cNvPr>
            <p:cNvSpPr>
              <a:spLocks noChangeArrowheads="1"/>
            </p:cNvSpPr>
            <p:nvPr/>
          </p:nvSpPr>
          <p:spPr bwMode="auto">
            <a:xfrm rot="10800000">
              <a:off x="7209621" y="627216"/>
              <a:ext cx="156215" cy="231747"/>
            </a:xfrm>
            <a:prstGeom prst="flowChartCollate">
              <a:avLst/>
            </a:prstGeom>
            <a:solidFill>
              <a:srgbClr val="4BACC6">
                <a:lumMod val="60000"/>
                <a:lumOff val="40000"/>
              </a:srgbClr>
            </a:solidFill>
            <a:ln w="9525">
              <a:solidFill>
                <a:sysClr val="windowText" lastClr="000000"/>
              </a:solidFill>
              <a:miter lim="800000"/>
              <a:headEnd/>
              <a:tailEnd/>
            </a:ln>
          </p:spPr>
          <p:txBody>
            <a:bodyPr rot="10800000"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72" name="Line 679">
              <a:extLst>
                <a:ext uri="{FF2B5EF4-FFF2-40B4-BE49-F238E27FC236}">
                  <a16:creationId xmlns:a16="http://schemas.microsoft.com/office/drawing/2014/main" id="{4DBE6806-6E88-476E-87F8-83852C343E8D}"/>
                </a:ext>
              </a:extLst>
            </p:cNvPr>
            <p:cNvSpPr>
              <a:spLocks noChangeShapeType="1"/>
            </p:cNvSpPr>
            <p:nvPr/>
          </p:nvSpPr>
          <p:spPr bwMode="auto">
            <a:xfrm rot="10800000">
              <a:off x="7405320" y="687299"/>
              <a:ext cx="0" cy="109865"/>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73" name="Arc 681">
              <a:extLst>
                <a:ext uri="{FF2B5EF4-FFF2-40B4-BE49-F238E27FC236}">
                  <a16:creationId xmlns:a16="http://schemas.microsoft.com/office/drawing/2014/main" id="{A5612A7A-5358-46F0-9CD5-EDF3F192F1CC}"/>
                </a:ext>
              </a:extLst>
            </p:cNvPr>
            <p:cNvSpPr>
              <a:spLocks/>
            </p:cNvSpPr>
            <p:nvPr/>
          </p:nvSpPr>
          <p:spPr bwMode="auto">
            <a:xfrm rot="10800000" flipH="1" flipV="1">
              <a:off x="7412186" y="687299"/>
              <a:ext cx="44632" cy="548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74" name="Arc 682">
              <a:extLst>
                <a:ext uri="{FF2B5EF4-FFF2-40B4-BE49-F238E27FC236}">
                  <a16:creationId xmlns:a16="http://schemas.microsoft.com/office/drawing/2014/main" id="{70445C80-8741-4947-A1A7-B5D2BE66282E}"/>
                </a:ext>
              </a:extLst>
            </p:cNvPr>
            <p:cNvSpPr>
              <a:spLocks/>
            </p:cNvSpPr>
            <p:nvPr/>
          </p:nvSpPr>
          <p:spPr bwMode="auto">
            <a:xfrm rot="10800000" flipH="1">
              <a:off x="7412186" y="742112"/>
              <a:ext cx="44632" cy="5677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75" name="Line 683">
              <a:extLst>
                <a:ext uri="{FF2B5EF4-FFF2-40B4-BE49-F238E27FC236}">
                  <a16:creationId xmlns:a16="http://schemas.microsoft.com/office/drawing/2014/main" id="{01602627-D303-4FA8-A76E-3BA77DAF74D9}"/>
                </a:ext>
              </a:extLst>
            </p:cNvPr>
            <p:cNvSpPr>
              <a:spLocks noChangeShapeType="1"/>
            </p:cNvSpPr>
            <p:nvPr/>
          </p:nvSpPr>
          <p:spPr bwMode="auto">
            <a:xfrm rot="10800000" flipH="1">
              <a:off x="7288589" y="742232"/>
              <a:ext cx="116731"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76" name="AutoShape 685">
              <a:extLst>
                <a:ext uri="{FF2B5EF4-FFF2-40B4-BE49-F238E27FC236}">
                  <a16:creationId xmlns:a16="http://schemas.microsoft.com/office/drawing/2014/main" id="{965563F5-ECF3-4AB2-A941-DA57DA4FFE93}"/>
                </a:ext>
              </a:extLst>
            </p:cNvPr>
            <p:cNvSpPr>
              <a:spLocks noChangeArrowheads="1"/>
            </p:cNvSpPr>
            <p:nvPr/>
          </p:nvSpPr>
          <p:spPr bwMode="auto">
            <a:xfrm>
              <a:off x="1516528" y="1140210"/>
              <a:ext cx="155478" cy="233036"/>
            </a:xfrm>
            <a:prstGeom prst="flowChartCollate">
              <a:avLst/>
            </a:prstGeom>
            <a:solidFill>
              <a:srgbClr val="4BACC6">
                <a:lumMod val="60000"/>
                <a:lumOff val="40000"/>
              </a:srgbClr>
            </a:solid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77" name="Line 687">
              <a:extLst>
                <a:ext uri="{FF2B5EF4-FFF2-40B4-BE49-F238E27FC236}">
                  <a16:creationId xmlns:a16="http://schemas.microsoft.com/office/drawing/2014/main" id="{D204DDCC-7B7D-4886-AA03-344B47A044BA}"/>
                </a:ext>
              </a:extLst>
            </p:cNvPr>
            <p:cNvSpPr>
              <a:spLocks noChangeShapeType="1"/>
            </p:cNvSpPr>
            <p:nvPr/>
          </p:nvSpPr>
          <p:spPr bwMode="auto">
            <a:xfrm flipH="1">
              <a:off x="1478938" y="1256728"/>
              <a:ext cx="116182"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78" name="Rectangle 689">
              <a:extLst>
                <a:ext uri="{FF2B5EF4-FFF2-40B4-BE49-F238E27FC236}">
                  <a16:creationId xmlns:a16="http://schemas.microsoft.com/office/drawing/2014/main" id="{5D17C0AA-FCAD-4D41-9B5C-AC6243E419C4}"/>
                </a:ext>
              </a:extLst>
            </p:cNvPr>
            <p:cNvSpPr>
              <a:spLocks noChangeArrowheads="1"/>
            </p:cNvSpPr>
            <p:nvPr/>
          </p:nvSpPr>
          <p:spPr bwMode="auto">
            <a:xfrm>
              <a:off x="1400345" y="1217317"/>
              <a:ext cx="39297" cy="78821"/>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79" name="Rectangle 690">
              <a:extLst>
                <a:ext uri="{FF2B5EF4-FFF2-40B4-BE49-F238E27FC236}">
                  <a16:creationId xmlns:a16="http://schemas.microsoft.com/office/drawing/2014/main" id="{296364C3-1E96-4CE3-AD1A-021E8A6F314F}"/>
                </a:ext>
              </a:extLst>
            </p:cNvPr>
            <p:cNvSpPr>
              <a:spLocks noChangeArrowheads="1"/>
            </p:cNvSpPr>
            <p:nvPr/>
          </p:nvSpPr>
          <p:spPr bwMode="auto">
            <a:xfrm>
              <a:off x="1439643" y="1217317"/>
              <a:ext cx="39297" cy="78821"/>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0" name="AutoShape 692">
              <a:extLst>
                <a:ext uri="{FF2B5EF4-FFF2-40B4-BE49-F238E27FC236}">
                  <a16:creationId xmlns:a16="http://schemas.microsoft.com/office/drawing/2014/main" id="{B823AE15-713E-4D7F-AAD4-9C71F1D8B9EC}"/>
                </a:ext>
              </a:extLst>
            </p:cNvPr>
            <p:cNvSpPr>
              <a:spLocks noChangeArrowheads="1"/>
            </p:cNvSpPr>
            <p:nvPr/>
          </p:nvSpPr>
          <p:spPr bwMode="auto">
            <a:xfrm>
              <a:off x="333402" y="983565"/>
              <a:ext cx="155401" cy="231747"/>
            </a:xfrm>
            <a:prstGeom prst="flowChartCollate">
              <a:avLst/>
            </a:prstGeom>
            <a:solidFill>
              <a:srgbClr val="4BACC6">
                <a:lumMod val="60000"/>
                <a:lumOff val="40000"/>
              </a:srgbClr>
            </a:solid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1" name="Line 695">
              <a:extLst>
                <a:ext uri="{FF2B5EF4-FFF2-40B4-BE49-F238E27FC236}">
                  <a16:creationId xmlns:a16="http://schemas.microsoft.com/office/drawing/2014/main" id="{D05C428F-6FF1-4B60-A265-897F55F76A26}"/>
                </a:ext>
              </a:extLst>
            </p:cNvPr>
            <p:cNvSpPr>
              <a:spLocks noChangeShapeType="1"/>
            </p:cNvSpPr>
            <p:nvPr/>
          </p:nvSpPr>
          <p:spPr bwMode="auto">
            <a:xfrm>
              <a:off x="294125" y="1045364"/>
              <a:ext cx="0" cy="109865"/>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2" name="Arc 697">
              <a:extLst>
                <a:ext uri="{FF2B5EF4-FFF2-40B4-BE49-F238E27FC236}">
                  <a16:creationId xmlns:a16="http://schemas.microsoft.com/office/drawing/2014/main" id="{E6A58F3F-7E56-4091-89F9-4D9C5A1C07FA}"/>
                </a:ext>
              </a:extLst>
            </p:cNvPr>
            <p:cNvSpPr>
              <a:spLocks/>
            </p:cNvSpPr>
            <p:nvPr/>
          </p:nvSpPr>
          <p:spPr bwMode="auto">
            <a:xfrm flipH="1" flipV="1">
              <a:off x="242894" y="1100416"/>
              <a:ext cx="44400" cy="548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3" name="Arc 698">
              <a:extLst>
                <a:ext uri="{FF2B5EF4-FFF2-40B4-BE49-F238E27FC236}">
                  <a16:creationId xmlns:a16="http://schemas.microsoft.com/office/drawing/2014/main" id="{64FF6E40-DFB8-4FEB-B7DC-6EA967F78A98}"/>
                </a:ext>
              </a:extLst>
            </p:cNvPr>
            <p:cNvSpPr>
              <a:spLocks/>
            </p:cNvSpPr>
            <p:nvPr/>
          </p:nvSpPr>
          <p:spPr bwMode="auto">
            <a:xfrm flipH="1">
              <a:off x="242894" y="1043648"/>
              <a:ext cx="44400" cy="5677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4" name="Line 699">
              <a:extLst>
                <a:ext uri="{FF2B5EF4-FFF2-40B4-BE49-F238E27FC236}">
                  <a16:creationId xmlns:a16="http://schemas.microsoft.com/office/drawing/2014/main" id="{31D258B9-C303-49CF-908A-674224F1C6F5}"/>
                </a:ext>
              </a:extLst>
            </p:cNvPr>
            <p:cNvSpPr>
              <a:spLocks noChangeShapeType="1"/>
            </p:cNvSpPr>
            <p:nvPr/>
          </p:nvSpPr>
          <p:spPr bwMode="auto">
            <a:xfrm flipH="1">
              <a:off x="294125" y="1100296"/>
              <a:ext cx="116125"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5" name="Line 700">
              <a:extLst>
                <a:ext uri="{FF2B5EF4-FFF2-40B4-BE49-F238E27FC236}">
                  <a16:creationId xmlns:a16="http://schemas.microsoft.com/office/drawing/2014/main" id="{1C70B92F-F97D-4BF1-8C28-839F57F6DFA4}"/>
                </a:ext>
              </a:extLst>
            </p:cNvPr>
            <p:cNvSpPr>
              <a:spLocks noChangeShapeType="1"/>
            </p:cNvSpPr>
            <p:nvPr/>
          </p:nvSpPr>
          <p:spPr bwMode="auto">
            <a:xfrm flipH="1">
              <a:off x="6547017" y="937501"/>
              <a:ext cx="0" cy="78535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6" name="Line 701">
              <a:extLst>
                <a:ext uri="{FF2B5EF4-FFF2-40B4-BE49-F238E27FC236}">
                  <a16:creationId xmlns:a16="http://schemas.microsoft.com/office/drawing/2014/main" id="{633C5C43-69E6-410E-89FB-E52A6E24BEA0}"/>
                </a:ext>
              </a:extLst>
            </p:cNvPr>
            <p:cNvSpPr>
              <a:spLocks noChangeShapeType="1"/>
            </p:cNvSpPr>
            <p:nvPr/>
          </p:nvSpPr>
          <p:spPr bwMode="auto">
            <a:xfrm flipH="1">
              <a:off x="3367507" y="937501"/>
              <a:ext cx="0" cy="739016"/>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7" name="Line 703">
              <a:extLst>
                <a:ext uri="{FF2B5EF4-FFF2-40B4-BE49-F238E27FC236}">
                  <a16:creationId xmlns:a16="http://schemas.microsoft.com/office/drawing/2014/main" id="{42FDD2FB-CE28-4263-9F0E-3C9B2F95B670}"/>
                </a:ext>
              </a:extLst>
            </p:cNvPr>
            <p:cNvSpPr>
              <a:spLocks noChangeShapeType="1"/>
            </p:cNvSpPr>
            <p:nvPr/>
          </p:nvSpPr>
          <p:spPr bwMode="auto">
            <a:xfrm>
              <a:off x="7286871" y="860251"/>
              <a:ext cx="0" cy="79824"/>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8" name="Line 704">
              <a:extLst>
                <a:ext uri="{FF2B5EF4-FFF2-40B4-BE49-F238E27FC236}">
                  <a16:creationId xmlns:a16="http://schemas.microsoft.com/office/drawing/2014/main" id="{7F714119-AF40-4B10-9362-A097322071D1}"/>
                </a:ext>
              </a:extLst>
            </p:cNvPr>
            <p:cNvSpPr>
              <a:spLocks noChangeShapeType="1"/>
            </p:cNvSpPr>
            <p:nvPr/>
          </p:nvSpPr>
          <p:spPr bwMode="auto">
            <a:xfrm>
              <a:off x="4901310" y="937501"/>
              <a:ext cx="0" cy="77893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9" name="Line 556">
              <a:extLst>
                <a:ext uri="{FF2B5EF4-FFF2-40B4-BE49-F238E27FC236}">
                  <a16:creationId xmlns:a16="http://schemas.microsoft.com/office/drawing/2014/main" id="{5B9C59E4-508C-4E5B-845D-5624C3FC1A93}"/>
                </a:ext>
              </a:extLst>
            </p:cNvPr>
            <p:cNvSpPr>
              <a:spLocks noChangeShapeType="1"/>
            </p:cNvSpPr>
            <p:nvPr/>
          </p:nvSpPr>
          <p:spPr bwMode="auto">
            <a:xfrm flipV="1">
              <a:off x="3637877" y="1093286"/>
              <a:ext cx="0" cy="590709"/>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0" name="Line 753">
              <a:extLst>
                <a:ext uri="{FF2B5EF4-FFF2-40B4-BE49-F238E27FC236}">
                  <a16:creationId xmlns:a16="http://schemas.microsoft.com/office/drawing/2014/main" id="{267F47B7-A762-418E-A43D-621A106E4C15}"/>
                </a:ext>
              </a:extLst>
            </p:cNvPr>
            <p:cNvSpPr>
              <a:spLocks noChangeShapeType="1"/>
            </p:cNvSpPr>
            <p:nvPr/>
          </p:nvSpPr>
          <p:spPr bwMode="auto">
            <a:xfrm flipV="1">
              <a:off x="5178120" y="1093286"/>
              <a:ext cx="0" cy="623144"/>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1" name="Line 804">
              <a:extLst>
                <a:ext uri="{FF2B5EF4-FFF2-40B4-BE49-F238E27FC236}">
                  <a16:creationId xmlns:a16="http://schemas.microsoft.com/office/drawing/2014/main" id="{283F869B-9DE8-44DF-9324-4811E398DC2E}"/>
                </a:ext>
              </a:extLst>
            </p:cNvPr>
            <p:cNvSpPr>
              <a:spLocks noChangeShapeType="1"/>
            </p:cNvSpPr>
            <p:nvPr/>
          </p:nvSpPr>
          <p:spPr bwMode="auto">
            <a:xfrm flipV="1">
              <a:off x="6823827" y="1093286"/>
              <a:ext cx="0" cy="620569"/>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2" name="Line 817">
              <a:extLst>
                <a:ext uri="{FF2B5EF4-FFF2-40B4-BE49-F238E27FC236}">
                  <a16:creationId xmlns:a16="http://schemas.microsoft.com/office/drawing/2014/main" id="{A113AC87-088A-4859-8B41-1340A90DDF9E}"/>
                </a:ext>
              </a:extLst>
            </p:cNvPr>
            <p:cNvSpPr>
              <a:spLocks noChangeShapeType="1"/>
            </p:cNvSpPr>
            <p:nvPr/>
          </p:nvSpPr>
          <p:spPr bwMode="auto">
            <a:xfrm flipH="1">
              <a:off x="1591538" y="937501"/>
              <a:ext cx="5695333"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3" name="Line 818">
              <a:extLst>
                <a:ext uri="{FF2B5EF4-FFF2-40B4-BE49-F238E27FC236}">
                  <a16:creationId xmlns:a16="http://schemas.microsoft.com/office/drawing/2014/main" id="{071E9945-2491-4693-A07F-333EFA884236}"/>
                </a:ext>
              </a:extLst>
            </p:cNvPr>
            <p:cNvSpPr>
              <a:spLocks noChangeShapeType="1"/>
            </p:cNvSpPr>
            <p:nvPr/>
          </p:nvSpPr>
          <p:spPr bwMode="auto">
            <a:xfrm flipH="1">
              <a:off x="3017309" y="977412"/>
              <a:ext cx="0" cy="701727"/>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4" name="Line 819">
              <a:extLst>
                <a:ext uri="{FF2B5EF4-FFF2-40B4-BE49-F238E27FC236}">
                  <a16:creationId xmlns:a16="http://schemas.microsoft.com/office/drawing/2014/main" id="{5413C68F-38B9-4EC8-B293-0BB6F59623E9}"/>
                </a:ext>
              </a:extLst>
            </p:cNvPr>
            <p:cNvSpPr>
              <a:spLocks noChangeShapeType="1"/>
            </p:cNvSpPr>
            <p:nvPr/>
          </p:nvSpPr>
          <p:spPr bwMode="auto">
            <a:xfrm flipH="1">
              <a:off x="4552401" y="548679"/>
              <a:ext cx="0" cy="350196"/>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5" name="Line 820">
              <a:extLst>
                <a:ext uri="{FF2B5EF4-FFF2-40B4-BE49-F238E27FC236}">
                  <a16:creationId xmlns:a16="http://schemas.microsoft.com/office/drawing/2014/main" id="{002D5EEA-D3E9-493E-825D-61F53CB9D624}"/>
                </a:ext>
              </a:extLst>
            </p:cNvPr>
            <p:cNvSpPr>
              <a:spLocks noChangeShapeType="1"/>
            </p:cNvSpPr>
            <p:nvPr/>
          </p:nvSpPr>
          <p:spPr bwMode="auto">
            <a:xfrm flipH="1">
              <a:off x="6198108" y="548679"/>
              <a:ext cx="0" cy="350196"/>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6" name="Line 821">
              <a:extLst>
                <a:ext uri="{FF2B5EF4-FFF2-40B4-BE49-F238E27FC236}">
                  <a16:creationId xmlns:a16="http://schemas.microsoft.com/office/drawing/2014/main" id="{A12A7FB6-D7E2-40C5-868F-5568CEC0295D}"/>
                </a:ext>
              </a:extLst>
            </p:cNvPr>
            <p:cNvSpPr>
              <a:spLocks noChangeShapeType="1"/>
            </p:cNvSpPr>
            <p:nvPr/>
          </p:nvSpPr>
          <p:spPr bwMode="auto">
            <a:xfrm>
              <a:off x="4552401" y="977412"/>
              <a:ext cx="0" cy="739019"/>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7" name="Line 823">
              <a:extLst>
                <a:ext uri="{FF2B5EF4-FFF2-40B4-BE49-F238E27FC236}">
                  <a16:creationId xmlns:a16="http://schemas.microsoft.com/office/drawing/2014/main" id="{12A080CF-29F9-40F5-A671-71779DC1B57F}"/>
                </a:ext>
              </a:extLst>
            </p:cNvPr>
            <p:cNvSpPr>
              <a:spLocks noChangeShapeType="1"/>
            </p:cNvSpPr>
            <p:nvPr/>
          </p:nvSpPr>
          <p:spPr bwMode="auto">
            <a:xfrm flipH="1">
              <a:off x="6198108" y="977412"/>
              <a:ext cx="0" cy="745439"/>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8" name="AutoShape 839">
              <a:extLst>
                <a:ext uri="{FF2B5EF4-FFF2-40B4-BE49-F238E27FC236}">
                  <a16:creationId xmlns:a16="http://schemas.microsoft.com/office/drawing/2014/main" id="{2480AC28-9261-45BF-8919-466267E6D06E}"/>
                </a:ext>
              </a:extLst>
            </p:cNvPr>
            <p:cNvSpPr>
              <a:spLocks noChangeArrowheads="1"/>
            </p:cNvSpPr>
            <p:nvPr/>
          </p:nvSpPr>
          <p:spPr bwMode="auto">
            <a:xfrm rot="5400000">
              <a:off x="4120255" y="6331087"/>
              <a:ext cx="155478" cy="233035"/>
            </a:xfrm>
            <a:prstGeom prst="flowChartCollate">
              <a:avLst/>
            </a:prstGeom>
            <a:solidFill>
              <a:srgbClr val="4BACC6">
                <a:lumMod val="60000"/>
                <a:lumOff val="40000"/>
              </a:srgbClr>
            </a:solidFill>
            <a:ln w="9525">
              <a:solidFill>
                <a:sysClr val="windowText" lastClr="000000"/>
              </a:solidFill>
              <a:miter lim="800000"/>
              <a:headEnd/>
              <a:tailEnd/>
            </a:ln>
          </p:spPr>
          <p:txBody>
            <a:bodyPr rot="10800000" vert="eaVert"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9" name="Line 841">
              <a:extLst>
                <a:ext uri="{FF2B5EF4-FFF2-40B4-BE49-F238E27FC236}">
                  <a16:creationId xmlns:a16="http://schemas.microsoft.com/office/drawing/2014/main" id="{A8F229C2-9E30-4114-BC82-1B4FD6D14E5C}"/>
                </a:ext>
              </a:extLst>
            </p:cNvPr>
            <p:cNvSpPr>
              <a:spLocks noChangeShapeType="1"/>
            </p:cNvSpPr>
            <p:nvPr/>
          </p:nvSpPr>
          <p:spPr bwMode="auto">
            <a:xfrm rot="5400000" flipH="1">
              <a:off x="4139904" y="6390368"/>
              <a:ext cx="116181"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00" name="Rectangle 843">
              <a:extLst>
                <a:ext uri="{FF2B5EF4-FFF2-40B4-BE49-F238E27FC236}">
                  <a16:creationId xmlns:a16="http://schemas.microsoft.com/office/drawing/2014/main" id="{32E6F5AC-C5C3-4800-8644-9890164DE7F2}"/>
                </a:ext>
              </a:extLst>
            </p:cNvPr>
            <p:cNvSpPr>
              <a:spLocks noChangeArrowheads="1"/>
            </p:cNvSpPr>
            <p:nvPr/>
          </p:nvSpPr>
          <p:spPr bwMode="auto">
            <a:xfrm rot="5400000">
              <a:off x="4178345" y="6233922"/>
              <a:ext cx="39297" cy="78821"/>
            </a:xfrm>
            <a:prstGeom prst="rect">
              <a:avLst/>
            </a:prstGeom>
            <a:noFill/>
            <a:ln w="9525">
              <a:solidFill>
                <a:sysClr val="windowText" lastClr="000000"/>
              </a:solidFill>
              <a:miter lim="800000"/>
              <a:headEnd/>
              <a:tailEnd/>
            </a:ln>
          </p:spPr>
          <p:txBody>
            <a:bodyPr rot="10800000" vert="eaVert"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01" name="Rectangle 844">
              <a:extLst>
                <a:ext uri="{FF2B5EF4-FFF2-40B4-BE49-F238E27FC236}">
                  <a16:creationId xmlns:a16="http://schemas.microsoft.com/office/drawing/2014/main" id="{A9EF7271-5584-4CE3-87DD-1B2C82E8A5F6}"/>
                </a:ext>
              </a:extLst>
            </p:cNvPr>
            <p:cNvSpPr>
              <a:spLocks noChangeArrowheads="1"/>
            </p:cNvSpPr>
            <p:nvPr/>
          </p:nvSpPr>
          <p:spPr bwMode="auto">
            <a:xfrm rot="5400000">
              <a:off x="4178345" y="6273219"/>
              <a:ext cx="39297" cy="78821"/>
            </a:xfrm>
            <a:prstGeom prst="rect">
              <a:avLst/>
            </a:prstGeom>
            <a:noFill/>
            <a:ln w="9525">
              <a:solidFill>
                <a:sysClr val="windowText" lastClr="000000"/>
              </a:solidFill>
              <a:miter lim="800000"/>
              <a:headEnd/>
              <a:tailEnd/>
            </a:ln>
          </p:spPr>
          <p:txBody>
            <a:bodyPr rot="10800000" vert="eaVert"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02" name="AutoShape 846">
              <a:extLst>
                <a:ext uri="{FF2B5EF4-FFF2-40B4-BE49-F238E27FC236}">
                  <a16:creationId xmlns:a16="http://schemas.microsoft.com/office/drawing/2014/main" id="{133A4CE8-65EF-4843-A071-7B82A52ECF6E}"/>
                </a:ext>
              </a:extLst>
            </p:cNvPr>
            <p:cNvSpPr>
              <a:spLocks noChangeArrowheads="1"/>
            </p:cNvSpPr>
            <p:nvPr/>
          </p:nvSpPr>
          <p:spPr bwMode="auto">
            <a:xfrm rot="5400000">
              <a:off x="670005" y="2534729"/>
              <a:ext cx="156215" cy="233035"/>
            </a:xfrm>
            <a:prstGeom prst="flowChartCollate">
              <a:avLst/>
            </a:prstGeom>
            <a:solidFill>
              <a:srgbClr val="4BACC6">
                <a:lumMod val="60000"/>
                <a:lumOff val="40000"/>
              </a:srgbClr>
            </a:solidFill>
            <a:ln w="9525">
              <a:solidFill>
                <a:sysClr val="windowText" lastClr="000000"/>
              </a:solidFill>
              <a:miter lim="800000"/>
              <a:headEnd/>
              <a:tailEnd/>
            </a:ln>
          </p:spPr>
          <p:txBody>
            <a:bodyPr rot="10800000" vert="eaVert"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03" name="Line 848">
              <a:extLst>
                <a:ext uri="{FF2B5EF4-FFF2-40B4-BE49-F238E27FC236}">
                  <a16:creationId xmlns:a16="http://schemas.microsoft.com/office/drawing/2014/main" id="{89BB2467-BE09-48F0-9D57-1610C2C4FF77}"/>
                </a:ext>
              </a:extLst>
            </p:cNvPr>
            <p:cNvSpPr>
              <a:spLocks noChangeShapeType="1"/>
            </p:cNvSpPr>
            <p:nvPr/>
          </p:nvSpPr>
          <p:spPr bwMode="auto">
            <a:xfrm rot="5400000" flipH="1">
              <a:off x="689746" y="2593739"/>
              <a:ext cx="116731"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04" name="Rectangle 850">
              <a:extLst>
                <a:ext uri="{FF2B5EF4-FFF2-40B4-BE49-F238E27FC236}">
                  <a16:creationId xmlns:a16="http://schemas.microsoft.com/office/drawing/2014/main" id="{3A3D51CD-1234-4166-9BAB-FFECFFF192E9}"/>
                </a:ext>
              </a:extLst>
            </p:cNvPr>
            <p:cNvSpPr>
              <a:spLocks noChangeArrowheads="1"/>
            </p:cNvSpPr>
            <p:nvPr/>
          </p:nvSpPr>
          <p:spPr bwMode="auto">
            <a:xfrm rot="5400000">
              <a:off x="728371" y="2436737"/>
              <a:ext cx="39483" cy="78821"/>
            </a:xfrm>
            <a:prstGeom prst="rect">
              <a:avLst/>
            </a:prstGeom>
            <a:noFill/>
            <a:ln w="9525">
              <a:solidFill>
                <a:sysClr val="windowText" lastClr="000000"/>
              </a:solidFill>
              <a:miter lim="800000"/>
              <a:headEnd/>
              <a:tailEnd/>
            </a:ln>
          </p:spPr>
          <p:txBody>
            <a:bodyPr rot="10800000" vert="eaVert"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05" name="Rectangle 851">
              <a:extLst>
                <a:ext uri="{FF2B5EF4-FFF2-40B4-BE49-F238E27FC236}">
                  <a16:creationId xmlns:a16="http://schemas.microsoft.com/office/drawing/2014/main" id="{F7204889-FAF3-4E7D-9AD5-F88889C298FB}"/>
                </a:ext>
              </a:extLst>
            </p:cNvPr>
            <p:cNvSpPr>
              <a:spLocks noChangeArrowheads="1"/>
            </p:cNvSpPr>
            <p:nvPr/>
          </p:nvSpPr>
          <p:spPr bwMode="auto">
            <a:xfrm rot="5400000">
              <a:off x="728371" y="2476221"/>
              <a:ext cx="39483" cy="78821"/>
            </a:xfrm>
            <a:prstGeom prst="rect">
              <a:avLst/>
            </a:prstGeom>
            <a:noFill/>
            <a:ln w="9525">
              <a:solidFill>
                <a:sysClr val="windowText" lastClr="000000"/>
              </a:solidFill>
              <a:miter lim="800000"/>
              <a:headEnd/>
              <a:tailEnd/>
            </a:ln>
          </p:spPr>
          <p:txBody>
            <a:bodyPr rot="10800000" vert="eaVert"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06" name="AutoShape 853">
              <a:extLst>
                <a:ext uri="{FF2B5EF4-FFF2-40B4-BE49-F238E27FC236}">
                  <a16:creationId xmlns:a16="http://schemas.microsoft.com/office/drawing/2014/main" id="{E16C85A5-954E-44DF-A0D6-6494691EE074}"/>
                </a:ext>
              </a:extLst>
            </p:cNvPr>
            <p:cNvSpPr>
              <a:spLocks noChangeArrowheads="1"/>
            </p:cNvSpPr>
            <p:nvPr/>
          </p:nvSpPr>
          <p:spPr bwMode="auto">
            <a:xfrm>
              <a:off x="7839809" y="6019361"/>
              <a:ext cx="156215" cy="234323"/>
            </a:xfrm>
            <a:prstGeom prst="flowChartCollate">
              <a:avLst/>
            </a:prstGeom>
            <a:solidFill>
              <a:srgbClr val="4BACC6">
                <a:lumMod val="60000"/>
                <a:lumOff val="40000"/>
              </a:srgbClr>
            </a:solid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07" name="Line 855">
              <a:extLst>
                <a:ext uri="{FF2B5EF4-FFF2-40B4-BE49-F238E27FC236}">
                  <a16:creationId xmlns:a16="http://schemas.microsoft.com/office/drawing/2014/main" id="{315FA58F-A954-489A-9DDA-E8D92CA287F6}"/>
                </a:ext>
              </a:extLst>
            </p:cNvPr>
            <p:cNvSpPr>
              <a:spLocks noChangeShapeType="1"/>
            </p:cNvSpPr>
            <p:nvPr/>
          </p:nvSpPr>
          <p:spPr bwMode="auto">
            <a:xfrm flipH="1">
              <a:off x="7802043" y="6136523"/>
              <a:ext cx="116731"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08" name="Rectangle 857">
              <a:extLst>
                <a:ext uri="{FF2B5EF4-FFF2-40B4-BE49-F238E27FC236}">
                  <a16:creationId xmlns:a16="http://schemas.microsoft.com/office/drawing/2014/main" id="{680EF1C1-3391-4EEF-B83A-4C23103BE732}"/>
                </a:ext>
              </a:extLst>
            </p:cNvPr>
            <p:cNvSpPr>
              <a:spLocks noChangeArrowheads="1"/>
            </p:cNvSpPr>
            <p:nvPr/>
          </p:nvSpPr>
          <p:spPr bwMode="auto">
            <a:xfrm>
              <a:off x="7723077" y="6096895"/>
              <a:ext cx="39483" cy="79256"/>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09" name="Rectangle 858">
              <a:extLst>
                <a:ext uri="{FF2B5EF4-FFF2-40B4-BE49-F238E27FC236}">
                  <a16:creationId xmlns:a16="http://schemas.microsoft.com/office/drawing/2014/main" id="{38566F30-E3DB-4EF3-BA4F-BF16F24BBDD5}"/>
                </a:ext>
              </a:extLst>
            </p:cNvPr>
            <p:cNvSpPr>
              <a:spLocks noChangeArrowheads="1"/>
            </p:cNvSpPr>
            <p:nvPr/>
          </p:nvSpPr>
          <p:spPr bwMode="auto">
            <a:xfrm>
              <a:off x="7762561" y="6096895"/>
              <a:ext cx="39483" cy="79256"/>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grpSp>
          <p:nvGrpSpPr>
            <p:cNvPr id="110" name="Group 109">
              <a:extLst>
                <a:ext uri="{FF2B5EF4-FFF2-40B4-BE49-F238E27FC236}">
                  <a16:creationId xmlns:a16="http://schemas.microsoft.com/office/drawing/2014/main" id="{EDAEFF89-1B38-4CA6-A252-7644F8434A52}"/>
                </a:ext>
              </a:extLst>
            </p:cNvPr>
            <p:cNvGrpSpPr/>
            <p:nvPr/>
          </p:nvGrpSpPr>
          <p:grpSpPr>
            <a:xfrm>
              <a:off x="484695" y="6058534"/>
              <a:ext cx="272948" cy="233036"/>
              <a:chOff x="484695" y="6058534"/>
              <a:chExt cx="272948" cy="233036"/>
            </a:xfrm>
          </p:grpSpPr>
          <p:sp>
            <p:nvSpPr>
              <p:cNvPr id="643" name="AutoShape 860">
                <a:extLst>
                  <a:ext uri="{FF2B5EF4-FFF2-40B4-BE49-F238E27FC236}">
                    <a16:creationId xmlns:a16="http://schemas.microsoft.com/office/drawing/2014/main" id="{C0CACE15-8321-493E-87B6-FDC0CAF8246A}"/>
                  </a:ext>
                </a:extLst>
              </p:cNvPr>
              <p:cNvSpPr>
                <a:spLocks noChangeArrowheads="1"/>
              </p:cNvSpPr>
              <p:nvPr/>
            </p:nvSpPr>
            <p:spPr bwMode="auto">
              <a:xfrm>
                <a:off x="601428" y="6058534"/>
                <a:ext cx="156215" cy="233036"/>
              </a:xfrm>
              <a:prstGeom prst="flowChartCollate">
                <a:avLst/>
              </a:prstGeom>
              <a:solidFill>
                <a:srgbClr val="4BACC6">
                  <a:lumMod val="60000"/>
                  <a:lumOff val="40000"/>
                </a:srgbClr>
              </a:solid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644" name="Line 862">
                <a:extLst>
                  <a:ext uri="{FF2B5EF4-FFF2-40B4-BE49-F238E27FC236}">
                    <a16:creationId xmlns:a16="http://schemas.microsoft.com/office/drawing/2014/main" id="{79E207DD-A909-44D5-98CB-C045A29188C8}"/>
                  </a:ext>
                </a:extLst>
              </p:cNvPr>
              <p:cNvSpPr>
                <a:spLocks noChangeShapeType="1"/>
              </p:cNvSpPr>
              <p:nvPr/>
            </p:nvSpPr>
            <p:spPr bwMode="auto">
              <a:xfrm flipH="1">
                <a:off x="563661" y="6175052"/>
                <a:ext cx="116731"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645" name="Rectangle 864">
                <a:extLst>
                  <a:ext uri="{FF2B5EF4-FFF2-40B4-BE49-F238E27FC236}">
                    <a16:creationId xmlns:a16="http://schemas.microsoft.com/office/drawing/2014/main" id="{4DAE0117-8D01-44EC-AB15-81FE1AC8AAB6}"/>
                  </a:ext>
                </a:extLst>
              </p:cNvPr>
              <p:cNvSpPr>
                <a:spLocks noChangeArrowheads="1"/>
              </p:cNvSpPr>
              <p:nvPr/>
            </p:nvSpPr>
            <p:spPr bwMode="auto">
              <a:xfrm>
                <a:off x="484695" y="6135641"/>
                <a:ext cx="39483" cy="78821"/>
              </a:xfrm>
              <a:prstGeom prst="rect">
                <a:avLst/>
              </a:prstGeom>
              <a:solidFill>
                <a:srgbClr val="4BACC6">
                  <a:lumMod val="60000"/>
                  <a:lumOff val="40000"/>
                </a:srgbClr>
              </a:solid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646" name="Rectangle 865">
                <a:extLst>
                  <a:ext uri="{FF2B5EF4-FFF2-40B4-BE49-F238E27FC236}">
                    <a16:creationId xmlns:a16="http://schemas.microsoft.com/office/drawing/2014/main" id="{F99973D7-19B7-4BE7-B5AF-72F2E9EC5303}"/>
                  </a:ext>
                </a:extLst>
              </p:cNvPr>
              <p:cNvSpPr>
                <a:spLocks noChangeArrowheads="1"/>
              </p:cNvSpPr>
              <p:nvPr/>
            </p:nvSpPr>
            <p:spPr bwMode="auto">
              <a:xfrm>
                <a:off x="524179" y="6135641"/>
                <a:ext cx="39483" cy="78821"/>
              </a:xfrm>
              <a:prstGeom prst="rect">
                <a:avLst/>
              </a:prstGeom>
              <a:solidFill>
                <a:srgbClr val="4BACC6">
                  <a:lumMod val="60000"/>
                  <a:lumOff val="40000"/>
                </a:srgbClr>
              </a:solid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grpSp>
        <p:sp>
          <p:nvSpPr>
            <p:cNvPr id="111" name="AutoShape 892">
              <a:extLst>
                <a:ext uri="{FF2B5EF4-FFF2-40B4-BE49-F238E27FC236}">
                  <a16:creationId xmlns:a16="http://schemas.microsoft.com/office/drawing/2014/main" id="{A19ED506-DA74-47F5-89A2-2228CBEE6914}"/>
                </a:ext>
              </a:extLst>
            </p:cNvPr>
            <p:cNvSpPr>
              <a:spLocks noChangeArrowheads="1"/>
            </p:cNvSpPr>
            <p:nvPr/>
          </p:nvSpPr>
          <p:spPr bwMode="auto">
            <a:xfrm>
              <a:off x="6372936" y="3089041"/>
              <a:ext cx="156215" cy="231747"/>
            </a:xfrm>
            <a:prstGeom prst="flowChartCollate">
              <a:avLst/>
            </a:prstGeom>
            <a:solidFill>
              <a:srgbClr val="4BACC6">
                <a:lumMod val="60000"/>
                <a:lumOff val="40000"/>
              </a:srgbClr>
            </a:solid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12" name="Line 895">
              <a:extLst>
                <a:ext uri="{FF2B5EF4-FFF2-40B4-BE49-F238E27FC236}">
                  <a16:creationId xmlns:a16="http://schemas.microsoft.com/office/drawing/2014/main" id="{D88AA0BE-AB47-4E50-8E99-DA64C7329D65}"/>
                </a:ext>
              </a:extLst>
            </p:cNvPr>
            <p:cNvSpPr>
              <a:spLocks noChangeShapeType="1"/>
            </p:cNvSpPr>
            <p:nvPr/>
          </p:nvSpPr>
          <p:spPr bwMode="auto">
            <a:xfrm>
              <a:off x="6333452" y="3150839"/>
              <a:ext cx="0" cy="109865"/>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13" name="Arc 897">
              <a:extLst>
                <a:ext uri="{FF2B5EF4-FFF2-40B4-BE49-F238E27FC236}">
                  <a16:creationId xmlns:a16="http://schemas.microsoft.com/office/drawing/2014/main" id="{1CFAED5A-F75D-41D3-A0FC-5A4927AAF043}"/>
                </a:ext>
              </a:extLst>
            </p:cNvPr>
            <p:cNvSpPr>
              <a:spLocks/>
            </p:cNvSpPr>
            <p:nvPr/>
          </p:nvSpPr>
          <p:spPr bwMode="auto">
            <a:xfrm flipH="1" flipV="1">
              <a:off x="6281953" y="3205892"/>
              <a:ext cx="44632" cy="548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14" name="Arc 898">
              <a:extLst>
                <a:ext uri="{FF2B5EF4-FFF2-40B4-BE49-F238E27FC236}">
                  <a16:creationId xmlns:a16="http://schemas.microsoft.com/office/drawing/2014/main" id="{F3B3FC44-504B-4214-9D11-F24AA3AA809A}"/>
                </a:ext>
              </a:extLst>
            </p:cNvPr>
            <p:cNvSpPr>
              <a:spLocks/>
            </p:cNvSpPr>
            <p:nvPr/>
          </p:nvSpPr>
          <p:spPr bwMode="auto">
            <a:xfrm flipH="1">
              <a:off x="6281953" y="3149122"/>
              <a:ext cx="44632" cy="5677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15" name="Line 899">
              <a:extLst>
                <a:ext uri="{FF2B5EF4-FFF2-40B4-BE49-F238E27FC236}">
                  <a16:creationId xmlns:a16="http://schemas.microsoft.com/office/drawing/2014/main" id="{95D7730A-5FEE-4617-847C-53D302F4D87B}"/>
                </a:ext>
              </a:extLst>
            </p:cNvPr>
            <p:cNvSpPr>
              <a:spLocks noChangeShapeType="1"/>
            </p:cNvSpPr>
            <p:nvPr/>
          </p:nvSpPr>
          <p:spPr bwMode="auto">
            <a:xfrm flipH="1">
              <a:off x="6333452" y="3205772"/>
              <a:ext cx="116731"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16" name="AutoShape 901">
              <a:extLst>
                <a:ext uri="{FF2B5EF4-FFF2-40B4-BE49-F238E27FC236}">
                  <a16:creationId xmlns:a16="http://schemas.microsoft.com/office/drawing/2014/main" id="{EC7E2517-56BD-4C3C-8ADA-59F2BA15EF86}"/>
                </a:ext>
              </a:extLst>
            </p:cNvPr>
            <p:cNvSpPr>
              <a:spLocks noChangeArrowheads="1"/>
            </p:cNvSpPr>
            <p:nvPr/>
          </p:nvSpPr>
          <p:spPr bwMode="auto">
            <a:xfrm>
              <a:off x="6370361" y="2729831"/>
              <a:ext cx="156215" cy="233036"/>
            </a:xfrm>
            <a:prstGeom prst="flowChartCollate">
              <a:avLst/>
            </a:prstGeom>
            <a:solidFill>
              <a:srgbClr val="4BACC6">
                <a:lumMod val="60000"/>
                <a:lumOff val="40000"/>
              </a:srgbClr>
            </a:solid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17" name="Line 903">
              <a:extLst>
                <a:ext uri="{FF2B5EF4-FFF2-40B4-BE49-F238E27FC236}">
                  <a16:creationId xmlns:a16="http://schemas.microsoft.com/office/drawing/2014/main" id="{CC60BE66-1CF0-4D1B-9139-CD5FF5FAFD8F}"/>
                </a:ext>
              </a:extLst>
            </p:cNvPr>
            <p:cNvSpPr>
              <a:spLocks noChangeShapeType="1"/>
            </p:cNvSpPr>
            <p:nvPr/>
          </p:nvSpPr>
          <p:spPr bwMode="auto">
            <a:xfrm flipH="1">
              <a:off x="6332594" y="2846349"/>
              <a:ext cx="116731"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18" name="Rectangle 905">
              <a:extLst>
                <a:ext uri="{FF2B5EF4-FFF2-40B4-BE49-F238E27FC236}">
                  <a16:creationId xmlns:a16="http://schemas.microsoft.com/office/drawing/2014/main" id="{CB40C881-98C8-4886-9B27-662465008EF7}"/>
                </a:ext>
              </a:extLst>
            </p:cNvPr>
            <p:cNvSpPr>
              <a:spLocks noChangeArrowheads="1"/>
            </p:cNvSpPr>
            <p:nvPr/>
          </p:nvSpPr>
          <p:spPr bwMode="auto">
            <a:xfrm>
              <a:off x="6253628" y="2806938"/>
              <a:ext cx="39483" cy="78821"/>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19" name="Rectangle 906">
              <a:extLst>
                <a:ext uri="{FF2B5EF4-FFF2-40B4-BE49-F238E27FC236}">
                  <a16:creationId xmlns:a16="http://schemas.microsoft.com/office/drawing/2014/main" id="{FE38BB30-3A5A-43FD-B075-2629AA778E87}"/>
                </a:ext>
              </a:extLst>
            </p:cNvPr>
            <p:cNvSpPr>
              <a:spLocks noChangeArrowheads="1"/>
            </p:cNvSpPr>
            <p:nvPr/>
          </p:nvSpPr>
          <p:spPr bwMode="auto">
            <a:xfrm>
              <a:off x="6293111" y="2806938"/>
              <a:ext cx="39483" cy="78821"/>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20" name="Line 912">
              <a:extLst>
                <a:ext uri="{FF2B5EF4-FFF2-40B4-BE49-F238E27FC236}">
                  <a16:creationId xmlns:a16="http://schemas.microsoft.com/office/drawing/2014/main" id="{38976340-3FD9-4FA8-A0F2-94267D2796C1}"/>
                </a:ext>
              </a:extLst>
            </p:cNvPr>
            <p:cNvSpPr>
              <a:spLocks noChangeShapeType="1"/>
            </p:cNvSpPr>
            <p:nvPr/>
          </p:nvSpPr>
          <p:spPr bwMode="auto">
            <a:xfrm>
              <a:off x="6757386" y="5537841"/>
              <a:ext cx="0" cy="109865"/>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21" name="Arc 914">
              <a:extLst>
                <a:ext uri="{FF2B5EF4-FFF2-40B4-BE49-F238E27FC236}">
                  <a16:creationId xmlns:a16="http://schemas.microsoft.com/office/drawing/2014/main" id="{1A4D3C9A-7C4F-436F-9FCC-4ADEA7EB6174}"/>
                </a:ext>
              </a:extLst>
            </p:cNvPr>
            <p:cNvSpPr>
              <a:spLocks/>
            </p:cNvSpPr>
            <p:nvPr/>
          </p:nvSpPr>
          <p:spPr bwMode="auto">
            <a:xfrm flipH="1" flipV="1">
              <a:off x="6705888" y="5592894"/>
              <a:ext cx="44632" cy="548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22" name="Arc 915">
              <a:extLst>
                <a:ext uri="{FF2B5EF4-FFF2-40B4-BE49-F238E27FC236}">
                  <a16:creationId xmlns:a16="http://schemas.microsoft.com/office/drawing/2014/main" id="{2DF15AD7-0FF3-4461-8D33-9C43118F30CF}"/>
                </a:ext>
              </a:extLst>
            </p:cNvPr>
            <p:cNvSpPr>
              <a:spLocks/>
            </p:cNvSpPr>
            <p:nvPr/>
          </p:nvSpPr>
          <p:spPr bwMode="auto">
            <a:xfrm flipH="1">
              <a:off x="6705888" y="5536124"/>
              <a:ext cx="44632" cy="5677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23" name="Line 916">
              <a:extLst>
                <a:ext uri="{FF2B5EF4-FFF2-40B4-BE49-F238E27FC236}">
                  <a16:creationId xmlns:a16="http://schemas.microsoft.com/office/drawing/2014/main" id="{1296F7E7-4CF2-4FD3-9090-0941017B84F5}"/>
                </a:ext>
              </a:extLst>
            </p:cNvPr>
            <p:cNvSpPr>
              <a:spLocks noChangeShapeType="1"/>
            </p:cNvSpPr>
            <p:nvPr/>
          </p:nvSpPr>
          <p:spPr bwMode="auto">
            <a:xfrm flipH="1">
              <a:off x="6757386" y="5592774"/>
              <a:ext cx="116731"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24" name="Line 921">
              <a:extLst>
                <a:ext uri="{FF2B5EF4-FFF2-40B4-BE49-F238E27FC236}">
                  <a16:creationId xmlns:a16="http://schemas.microsoft.com/office/drawing/2014/main" id="{0996538A-322C-45E9-8727-33C8B16EB079}"/>
                </a:ext>
              </a:extLst>
            </p:cNvPr>
            <p:cNvSpPr>
              <a:spLocks noChangeShapeType="1"/>
            </p:cNvSpPr>
            <p:nvPr/>
          </p:nvSpPr>
          <p:spPr bwMode="auto">
            <a:xfrm>
              <a:off x="6757386" y="4994522"/>
              <a:ext cx="0" cy="109865"/>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25" name="Arc 923">
              <a:extLst>
                <a:ext uri="{FF2B5EF4-FFF2-40B4-BE49-F238E27FC236}">
                  <a16:creationId xmlns:a16="http://schemas.microsoft.com/office/drawing/2014/main" id="{98203418-508C-4826-8F7A-E941F380F326}"/>
                </a:ext>
              </a:extLst>
            </p:cNvPr>
            <p:cNvSpPr>
              <a:spLocks/>
            </p:cNvSpPr>
            <p:nvPr/>
          </p:nvSpPr>
          <p:spPr bwMode="auto">
            <a:xfrm flipH="1" flipV="1">
              <a:off x="6705888" y="5049575"/>
              <a:ext cx="44632" cy="548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26" name="Arc 924">
              <a:extLst>
                <a:ext uri="{FF2B5EF4-FFF2-40B4-BE49-F238E27FC236}">
                  <a16:creationId xmlns:a16="http://schemas.microsoft.com/office/drawing/2014/main" id="{FC54A3DE-165D-4125-984E-01AEA9CDABE8}"/>
                </a:ext>
              </a:extLst>
            </p:cNvPr>
            <p:cNvSpPr>
              <a:spLocks/>
            </p:cNvSpPr>
            <p:nvPr/>
          </p:nvSpPr>
          <p:spPr bwMode="auto">
            <a:xfrm flipH="1">
              <a:off x="6705888" y="4992805"/>
              <a:ext cx="44632" cy="5677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27" name="Line 925">
              <a:extLst>
                <a:ext uri="{FF2B5EF4-FFF2-40B4-BE49-F238E27FC236}">
                  <a16:creationId xmlns:a16="http://schemas.microsoft.com/office/drawing/2014/main" id="{DB6B125B-8011-459F-BE04-4C59585CD150}"/>
                </a:ext>
              </a:extLst>
            </p:cNvPr>
            <p:cNvSpPr>
              <a:spLocks noChangeShapeType="1"/>
            </p:cNvSpPr>
            <p:nvPr/>
          </p:nvSpPr>
          <p:spPr bwMode="auto">
            <a:xfrm flipH="1">
              <a:off x="6757386" y="5049454"/>
              <a:ext cx="116731"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28" name="AutoShape 927">
              <a:extLst>
                <a:ext uri="{FF2B5EF4-FFF2-40B4-BE49-F238E27FC236}">
                  <a16:creationId xmlns:a16="http://schemas.microsoft.com/office/drawing/2014/main" id="{BA20AE7E-8691-40FD-B8B9-6C99CF015AC0}"/>
                </a:ext>
              </a:extLst>
            </p:cNvPr>
            <p:cNvSpPr>
              <a:spLocks noChangeArrowheads="1"/>
            </p:cNvSpPr>
            <p:nvPr/>
          </p:nvSpPr>
          <p:spPr bwMode="auto">
            <a:xfrm rot="10800000">
              <a:off x="1616522" y="4931435"/>
              <a:ext cx="156215" cy="230461"/>
            </a:xfrm>
            <a:prstGeom prst="flowChartCollate">
              <a:avLst/>
            </a:prstGeom>
            <a:solidFill>
              <a:srgbClr val="4BACC6">
                <a:lumMod val="60000"/>
                <a:lumOff val="40000"/>
              </a:srgbClr>
            </a:solidFill>
            <a:ln w="9525">
              <a:solidFill>
                <a:sysClr val="windowText" lastClr="000000"/>
              </a:solidFill>
              <a:miter lim="800000"/>
              <a:headEnd/>
              <a:tailEnd/>
            </a:ln>
          </p:spPr>
          <p:txBody>
            <a:bodyPr rot="10800000"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29" name="Line 930">
              <a:extLst>
                <a:ext uri="{FF2B5EF4-FFF2-40B4-BE49-F238E27FC236}">
                  <a16:creationId xmlns:a16="http://schemas.microsoft.com/office/drawing/2014/main" id="{8B36486E-2580-438D-95B3-CB5E62830818}"/>
                </a:ext>
              </a:extLst>
            </p:cNvPr>
            <p:cNvSpPr>
              <a:spLocks noChangeShapeType="1"/>
            </p:cNvSpPr>
            <p:nvPr/>
          </p:nvSpPr>
          <p:spPr bwMode="auto">
            <a:xfrm rot="10800000">
              <a:off x="1812220" y="4991183"/>
              <a:ext cx="0" cy="109255"/>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30" name="Arc 932">
              <a:extLst>
                <a:ext uri="{FF2B5EF4-FFF2-40B4-BE49-F238E27FC236}">
                  <a16:creationId xmlns:a16="http://schemas.microsoft.com/office/drawing/2014/main" id="{6D189959-6376-4B71-AF1C-383375274596}"/>
                </a:ext>
              </a:extLst>
            </p:cNvPr>
            <p:cNvSpPr>
              <a:spLocks/>
            </p:cNvSpPr>
            <p:nvPr/>
          </p:nvSpPr>
          <p:spPr bwMode="auto">
            <a:xfrm rot="10800000" flipH="1" flipV="1">
              <a:off x="1819089" y="4991183"/>
              <a:ext cx="44632" cy="54507"/>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31" name="Arc 933">
              <a:extLst>
                <a:ext uri="{FF2B5EF4-FFF2-40B4-BE49-F238E27FC236}">
                  <a16:creationId xmlns:a16="http://schemas.microsoft.com/office/drawing/2014/main" id="{6B51D917-C22E-4756-87A8-F0B58D8A9866}"/>
                </a:ext>
              </a:extLst>
            </p:cNvPr>
            <p:cNvSpPr>
              <a:spLocks/>
            </p:cNvSpPr>
            <p:nvPr/>
          </p:nvSpPr>
          <p:spPr bwMode="auto">
            <a:xfrm rot="10800000" flipH="1">
              <a:off x="1819089" y="5045691"/>
              <a:ext cx="44632" cy="56455"/>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32" name="Line 934">
              <a:extLst>
                <a:ext uri="{FF2B5EF4-FFF2-40B4-BE49-F238E27FC236}">
                  <a16:creationId xmlns:a16="http://schemas.microsoft.com/office/drawing/2014/main" id="{8580BA8A-C9ED-44D1-84DD-50224AADB1E2}"/>
                </a:ext>
              </a:extLst>
            </p:cNvPr>
            <p:cNvSpPr>
              <a:spLocks noChangeShapeType="1"/>
            </p:cNvSpPr>
            <p:nvPr/>
          </p:nvSpPr>
          <p:spPr bwMode="auto">
            <a:xfrm rot="10800000" flipH="1">
              <a:off x="1695489" y="5045812"/>
              <a:ext cx="116731"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33" name="AutoShape 936">
              <a:extLst>
                <a:ext uri="{FF2B5EF4-FFF2-40B4-BE49-F238E27FC236}">
                  <a16:creationId xmlns:a16="http://schemas.microsoft.com/office/drawing/2014/main" id="{2FBDB94A-980C-4A05-9E26-DB4CB0A105DE}"/>
                </a:ext>
              </a:extLst>
            </p:cNvPr>
            <p:cNvSpPr>
              <a:spLocks noChangeArrowheads="1"/>
            </p:cNvSpPr>
            <p:nvPr/>
          </p:nvSpPr>
          <p:spPr bwMode="auto">
            <a:xfrm rot="10800000">
              <a:off x="1616522" y="5476042"/>
              <a:ext cx="156215" cy="231747"/>
            </a:xfrm>
            <a:prstGeom prst="flowChartCollate">
              <a:avLst/>
            </a:prstGeom>
            <a:solidFill>
              <a:srgbClr val="4BACC6">
                <a:lumMod val="60000"/>
                <a:lumOff val="40000"/>
              </a:srgbClr>
            </a:solidFill>
            <a:ln w="9525">
              <a:solidFill>
                <a:sysClr val="windowText" lastClr="000000"/>
              </a:solidFill>
              <a:miter lim="800000"/>
              <a:headEnd/>
              <a:tailEnd/>
            </a:ln>
          </p:spPr>
          <p:txBody>
            <a:bodyPr rot="10800000"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34" name="Line 939">
              <a:extLst>
                <a:ext uri="{FF2B5EF4-FFF2-40B4-BE49-F238E27FC236}">
                  <a16:creationId xmlns:a16="http://schemas.microsoft.com/office/drawing/2014/main" id="{9602BE0A-6F1A-45C1-8F73-AD360502CC76}"/>
                </a:ext>
              </a:extLst>
            </p:cNvPr>
            <p:cNvSpPr>
              <a:spLocks noChangeShapeType="1"/>
            </p:cNvSpPr>
            <p:nvPr/>
          </p:nvSpPr>
          <p:spPr bwMode="auto">
            <a:xfrm rot="10800000">
              <a:off x="1812220" y="5536124"/>
              <a:ext cx="0" cy="109865"/>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35" name="Arc 941">
              <a:extLst>
                <a:ext uri="{FF2B5EF4-FFF2-40B4-BE49-F238E27FC236}">
                  <a16:creationId xmlns:a16="http://schemas.microsoft.com/office/drawing/2014/main" id="{41BBFBC9-78C8-4460-B380-3758A06A96B2}"/>
                </a:ext>
              </a:extLst>
            </p:cNvPr>
            <p:cNvSpPr>
              <a:spLocks/>
            </p:cNvSpPr>
            <p:nvPr/>
          </p:nvSpPr>
          <p:spPr bwMode="auto">
            <a:xfrm rot="10800000" flipH="1" flipV="1">
              <a:off x="1819089" y="5536124"/>
              <a:ext cx="44632" cy="548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36" name="Arc 942">
              <a:extLst>
                <a:ext uri="{FF2B5EF4-FFF2-40B4-BE49-F238E27FC236}">
                  <a16:creationId xmlns:a16="http://schemas.microsoft.com/office/drawing/2014/main" id="{8392BA2A-986B-4212-9C59-8C0AECFD36A3}"/>
                </a:ext>
              </a:extLst>
            </p:cNvPr>
            <p:cNvSpPr>
              <a:spLocks/>
            </p:cNvSpPr>
            <p:nvPr/>
          </p:nvSpPr>
          <p:spPr bwMode="auto">
            <a:xfrm rot="10800000" flipH="1">
              <a:off x="1819089" y="5590936"/>
              <a:ext cx="44632" cy="5677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37" name="Line 943">
              <a:extLst>
                <a:ext uri="{FF2B5EF4-FFF2-40B4-BE49-F238E27FC236}">
                  <a16:creationId xmlns:a16="http://schemas.microsoft.com/office/drawing/2014/main" id="{9F6C64D3-8EFC-4F0B-923A-95E1593F43D2}"/>
                </a:ext>
              </a:extLst>
            </p:cNvPr>
            <p:cNvSpPr>
              <a:spLocks noChangeShapeType="1"/>
            </p:cNvSpPr>
            <p:nvPr/>
          </p:nvSpPr>
          <p:spPr bwMode="auto">
            <a:xfrm rot="10800000" flipH="1">
              <a:off x="1695489" y="5591056"/>
              <a:ext cx="116731"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38" name="AutoShape 945">
              <a:extLst>
                <a:ext uri="{FF2B5EF4-FFF2-40B4-BE49-F238E27FC236}">
                  <a16:creationId xmlns:a16="http://schemas.microsoft.com/office/drawing/2014/main" id="{53147E32-E3AB-44C6-88D1-6B173365A560}"/>
                </a:ext>
              </a:extLst>
            </p:cNvPr>
            <p:cNvSpPr>
              <a:spLocks noChangeArrowheads="1"/>
            </p:cNvSpPr>
            <p:nvPr/>
          </p:nvSpPr>
          <p:spPr bwMode="auto">
            <a:xfrm>
              <a:off x="1314246" y="5203095"/>
              <a:ext cx="156215" cy="231747"/>
            </a:xfrm>
            <a:prstGeom prst="flowChartCollate">
              <a:avLst/>
            </a:prstGeom>
            <a:solidFill>
              <a:srgbClr val="4BACC6">
                <a:lumMod val="60000"/>
                <a:lumOff val="40000"/>
              </a:srgbClr>
            </a:solid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39" name="Line 948">
              <a:extLst>
                <a:ext uri="{FF2B5EF4-FFF2-40B4-BE49-F238E27FC236}">
                  <a16:creationId xmlns:a16="http://schemas.microsoft.com/office/drawing/2014/main" id="{2ADE9DC4-2285-42F4-8105-2D34B1E013D5}"/>
                </a:ext>
              </a:extLst>
            </p:cNvPr>
            <p:cNvSpPr>
              <a:spLocks noChangeShapeType="1"/>
            </p:cNvSpPr>
            <p:nvPr/>
          </p:nvSpPr>
          <p:spPr bwMode="auto">
            <a:xfrm>
              <a:off x="1274763" y="5264894"/>
              <a:ext cx="0" cy="109865"/>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40" name="Arc 950">
              <a:extLst>
                <a:ext uri="{FF2B5EF4-FFF2-40B4-BE49-F238E27FC236}">
                  <a16:creationId xmlns:a16="http://schemas.microsoft.com/office/drawing/2014/main" id="{4C3D5CDE-7F6E-49B6-BB0C-686B8B412E7A}"/>
                </a:ext>
              </a:extLst>
            </p:cNvPr>
            <p:cNvSpPr>
              <a:spLocks/>
            </p:cNvSpPr>
            <p:nvPr/>
          </p:nvSpPr>
          <p:spPr bwMode="auto">
            <a:xfrm flipH="1" flipV="1">
              <a:off x="1223264" y="5319947"/>
              <a:ext cx="44632" cy="548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41" name="Arc 951">
              <a:extLst>
                <a:ext uri="{FF2B5EF4-FFF2-40B4-BE49-F238E27FC236}">
                  <a16:creationId xmlns:a16="http://schemas.microsoft.com/office/drawing/2014/main" id="{0F6BACB7-BD4B-4E97-94A7-39A5863A5BD4}"/>
                </a:ext>
              </a:extLst>
            </p:cNvPr>
            <p:cNvSpPr>
              <a:spLocks/>
            </p:cNvSpPr>
            <p:nvPr/>
          </p:nvSpPr>
          <p:spPr bwMode="auto">
            <a:xfrm flipH="1">
              <a:off x="1223264" y="5263177"/>
              <a:ext cx="44632" cy="5677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42" name="Line 952">
              <a:extLst>
                <a:ext uri="{FF2B5EF4-FFF2-40B4-BE49-F238E27FC236}">
                  <a16:creationId xmlns:a16="http://schemas.microsoft.com/office/drawing/2014/main" id="{ECBE5CB5-DA45-4A27-80DC-C512E5683A6B}"/>
                </a:ext>
              </a:extLst>
            </p:cNvPr>
            <p:cNvSpPr>
              <a:spLocks noChangeShapeType="1"/>
            </p:cNvSpPr>
            <p:nvPr/>
          </p:nvSpPr>
          <p:spPr bwMode="auto">
            <a:xfrm flipH="1">
              <a:off x="1274763" y="5319827"/>
              <a:ext cx="116731"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43" name="Line 953">
              <a:extLst>
                <a:ext uri="{FF2B5EF4-FFF2-40B4-BE49-F238E27FC236}">
                  <a16:creationId xmlns:a16="http://schemas.microsoft.com/office/drawing/2014/main" id="{7431A287-F0D2-4E47-8D37-C9D8066EC556}"/>
                </a:ext>
              </a:extLst>
            </p:cNvPr>
            <p:cNvSpPr>
              <a:spLocks noChangeShapeType="1"/>
            </p:cNvSpPr>
            <p:nvPr/>
          </p:nvSpPr>
          <p:spPr bwMode="auto">
            <a:xfrm flipH="1">
              <a:off x="1377762" y="4776936"/>
              <a:ext cx="0" cy="426159"/>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44" name="Line 954">
              <a:extLst>
                <a:ext uri="{FF2B5EF4-FFF2-40B4-BE49-F238E27FC236}">
                  <a16:creationId xmlns:a16="http://schemas.microsoft.com/office/drawing/2014/main" id="{5A6B4933-444C-4C0C-A593-39F02C3BAE3A}"/>
                </a:ext>
              </a:extLst>
            </p:cNvPr>
            <p:cNvSpPr>
              <a:spLocks noChangeShapeType="1"/>
            </p:cNvSpPr>
            <p:nvPr/>
          </p:nvSpPr>
          <p:spPr bwMode="auto">
            <a:xfrm flipH="1">
              <a:off x="677817" y="4776936"/>
              <a:ext cx="1015955"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45" name="AutoShape 956">
              <a:extLst>
                <a:ext uri="{FF2B5EF4-FFF2-40B4-BE49-F238E27FC236}">
                  <a16:creationId xmlns:a16="http://schemas.microsoft.com/office/drawing/2014/main" id="{E2FB9040-2F8F-4E44-AF8E-421BC337FF3C}"/>
                </a:ext>
              </a:extLst>
            </p:cNvPr>
            <p:cNvSpPr>
              <a:spLocks noChangeArrowheads="1"/>
            </p:cNvSpPr>
            <p:nvPr/>
          </p:nvSpPr>
          <p:spPr bwMode="auto">
            <a:xfrm rot="10800000">
              <a:off x="7094708" y="5205670"/>
              <a:ext cx="156215" cy="231747"/>
            </a:xfrm>
            <a:prstGeom prst="flowChartCollate">
              <a:avLst/>
            </a:prstGeom>
            <a:solidFill>
              <a:srgbClr val="4BACC6">
                <a:lumMod val="60000"/>
                <a:lumOff val="40000"/>
              </a:srgbClr>
            </a:solidFill>
            <a:ln w="9525">
              <a:solidFill>
                <a:sysClr val="windowText" lastClr="000000"/>
              </a:solidFill>
              <a:miter lim="800000"/>
              <a:headEnd/>
              <a:tailEnd/>
            </a:ln>
          </p:spPr>
          <p:txBody>
            <a:bodyPr rot="10800000"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46" name="Line 959">
              <a:extLst>
                <a:ext uri="{FF2B5EF4-FFF2-40B4-BE49-F238E27FC236}">
                  <a16:creationId xmlns:a16="http://schemas.microsoft.com/office/drawing/2014/main" id="{D9118A76-B26C-4851-8507-5997675384C0}"/>
                </a:ext>
              </a:extLst>
            </p:cNvPr>
            <p:cNvSpPr>
              <a:spLocks noChangeShapeType="1"/>
            </p:cNvSpPr>
            <p:nvPr/>
          </p:nvSpPr>
          <p:spPr bwMode="auto">
            <a:xfrm rot="10800000">
              <a:off x="7290406" y="5265752"/>
              <a:ext cx="0" cy="109865"/>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47" name="Arc 961">
              <a:extLst>
                <a:ext uri="{FF2B5EF4-FFF2-40B4-BE49-F238E27FC236}">
                  <a16:creationId xmlns:a16="http://schemas.microsoft.com/office/drawing/2014/main" id="{84DDF5B7-9B89-4000-8ADA-60900A823517}"/>
                </a:ext>
              </a:extLst>
            </p:cNvPr>
            <p:cNvSpPr>
              <a:spLocks/>
            </p:cNvSpPr>
            <p:nvPr/>
          </p:nvSpPr>
          <p:spPr bwMode="auto">
            <a:xfrm rot="10800000" flipH="1" flipV="1">
              <a:off x="7297273" y="5265752"/>
              <a:ext cx="44632" cy="548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48" name="Arc 962">
              <a:extLst>
                <a:ext uri="{FF2B5EF4-FFF2-40B4-BE49-F238E27FC236}">
                  <a16:creationId xmlns:a16="http://schemas.microsoft.com/office/drawing/2014/main" id="{81DA162A-EB8D-4D4F-A17C-8CFB201D7B64}"/>
                </a:ext>
              </a:extLst>
            </p:cNvPr>
            <p:cNvSpPr>
              <a:spLocks/>
            </p:cNvSpPr>
            <p:nvPr/>
          </p:nvSpPr>
          <p:spPr bwMode="auto">
            <a:xfrm rot="10800000" flipH="1">
              <a:off x="7297273" y="5320565"/>
              <a:ext cx="44632" cy="5677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49" name="Line 963">
              <a:extLst>
                <a:ext uri="{FF2B5EF4-FFF2-40B4-BE49-F238E27FC236}">
                  <a16:creationId xmlns:a16="http://schemas.microsoft.com/office/drawing/2014/main" id="{FF70EA31-127C-4D33-B2D2-74186ED1F250}"/>
                </a:ext>
              </a:extLst>
            </p:cNvPr>
            <p:cNvSpPr>
              <a:spLocks noChangeShapeType="1"/>
            </p:cNvSpPr>
            <p:nvPr/>
          </p:nvSpPr>
          <p:spPr bwMode="auto">
            <a:xfrm rot="10800000" flipH="1">
              <a:off x="7173675" y="5320685"/>
              <a:ext cx="116731"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50" name="Line 965">
              <a:extLst>
                <a:ext uri="{FF2B5EF4-FFF2-40B4-BE49-F238E27FC236}">
                  <a16:creationId xmlns:a16="http://schemas.microsoft.com/office/drawing/2014/main" id="{D6F48DBF-23D4-424C-BCB8-34652872FCDF}"/>
                </a:ext>
              </a:extLst>
            </p:cNvPr>
            <p:cNvSpPr>
              <a:spLocks noChangeShapeType="1"/>
            </p:cNvSpPr>
            <p:nvPr/>
          </p:nvSpPr>
          <p:spPr bwMode="auto">
            <a:xfrm>
              <a:off x="6861673" y="4764060"/>
              <a:ext cx="0" cy="1100801"/>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51" name="Line 967">
              <a:extLst>
                <a:ext uri="{FF2B5EF4-FFF2-40B4-BE49-F238E27FC236}">
                  <a16:creationId xmlns:a16="http://schemas.microsoft.com/office/drawing/2014/main" id="{43E18F6A-66DA-4857-AEA6-59DED7C2ACC8}"/>
                </a:ext>
              </a:extLst>
            </p:cNvPr>
            <p:cNvSpPr>
              <a:spLocks noChangeShapeType="1"/>
            </p:cNvSpPr>
            <p:nvPr/>
          </p:nvSpPr>
          <p:spPr bwMode="auto">
            <a:xfrm>
              <a:off x="6865182" y="5866150"/>
              <a:ext cx="1051019"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52" name="AutoShape 996">
              <a:extLst>
                <a:ext uri="{FF2B5EF4-FFF2-40B4-BE49-F238E27FC236}">
                  <a16:creationId xmlns:a16="http://schemas.microsoft.com/office/drawing/2014/main" id="{4B7D3F3B-5AC0-4D1A-B3E5-779AE9C353A4}"/>
                </a:ext>
              </a:extLst>
            </p:cNvPr>
            <p:cNvSpPr>
              <a:spLocks noChangeArrowheads="1"/>
            </p:cNvSpPr>
            <p:nvPr/>
          </p:nvSpPr>
          <p:spPr bwMode="auto">
            <a:xfrm rot="5400000">
              <a:off x="4138344" y="4646684"/>
              <a:ext cx="156215" cy="233035"/>
            </a:xfrm>
            <a:prstGeom prst="flowChartCollate">
              <a:avLst/>
            </a:prstGeom>
            <a:solidFill>
              <a:srgbClr val="4BACC6">
                <a:lumMod val="60000"/>
                <a:lumOff val="40000"/>
              </a:srgbClr>
            </a:solid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53" name="Line 998">
              <a:extLst>
                <a:ext uri="{FF2B5EF4-FFF2-40B4-BE49-F238E27FC236}">
                  <a16:creationId xmlns:a16="http://schemas.microsoft.com/office/drawing/2014/main" id="{B8CA8D8F-C389-44CD-B8C1-9A91FCA8BDA4}"/>
                </a:ext>
              </a:extLst>
            </p:cNvPr>
            <p:cNvSpPr>
              <a:spLocks noChangeShapeType="1"/>
            </p:cNvSpPr>
            <p:nvPr/>
          </p:nvSpPr>
          <p:spPr bwMode="auto">
            <a:xfrm rot="5400000" flipH="1">
              <a:off x="4158084" y="4705694"/>
              <a:ext cx="116731"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54" name="Rectangle 1000">
              <a:extLst>
                <a:ext uri="{FF2B5EF4-FFF2-40B4-BE49-F238E27FC236}">
                  <a16:creationId xmlns:a16="http://schemas.microsoft.com/office/drawing/2014/main" id="{A04B58F3-C29C-4BF0-A7A5-A424C631EC38}"/>
                </a:ext>
              </a:extLst>
            </p:cNvPr>
            <p:cNvSpPr>
              <a:spLocks noChangeArrowheads="1"/>
            </p:cNvSpPr>
            <p:nvPr/>
          </p:nvSpPr>
          <p:spPr bwMode="auto">
            <a:xfrm rot="5400000">
              <a:off x="4196709" y="4548693"/>
              <a:ext cx="39483" cy="78821"/>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55" name="Rectangle 1001">
              <a:extLst>
                <a:ext uri="{FF2B5EF4-FFF2-40B4-BE49-F238E27FC236}">
                  <a16:creationId xmlns:a16="http://schemas.microsoft.com/office/drawing/2014/main" id="{3A8C1F0D-5CFF-4B0D-ABAB-34366BA6F483}"/>
                </a:ext>
              </a:extLst>
            </p:cNvPr>
            <p:cNvSpPr>
              <a:spLocks noChangeArrowheads="1"/>
            </p:cNvSpPr>
            <p:nvPr/>
          </p:nvSpPr>
          <p:spPr bwMode="auto">
            <a:xfrm rot="5400000">
              <a:off x="4196709" y="4588177"/>
              <a:ext cx="39483" cy="78821"/>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56" name="Line 1003">
              <a:extLst>
                <a:ext uri="{FF2B5EF4-FFF2-40B4-BE49-F238E27FC236}">
                  <a16:creationId xmlns:a16="http://schemas.microsoft.com/office/drawing/2014/main" id="{363C22E5-7030-4682-8DDE-A9E43CB4EF90}"/>
                </a:ext>
              </a:extLst>
            </p:cNvPr>
            <p:cNvSpPr>
              <a:spLocks noChangeShapeType="1"/>
            </p:cNvSpPr>
            <p:nvPr/>
          </p:nvSpPr>
          <p:spPr bwMode="auto">
            <a:xfrm flipH="1" flipV="1">
              <a:off x="4761558" y="5037008"/>
              <a:ext cx="247340"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57" name="Line 1026">
              <a:extLst>
                <a:ext uri="{FF2B5EF4-FFF2-40B4-BE49-F238E27FC236}">
                  <a16:creationId xmlns:a16="http://schemas.microsoft.com/office/drawing/2014/main" id="{079DB070-3396-4ED2-AA17-684A7B4C1DBF}"/>
                </a:ext>
              </a:extLst>
            </p:cNvPr>
            <p:cNvSpPr>
              <a:spLocks noChangeShapeType="1"/>
            </p:cNvSpPr>
            <p:nvPr/>
          </p:nvSpPr>
          <p:spPr bwMode="auto">
            <a:xfrm flipH="1">
              <a:off x="5590661" y="2616532"/>
              <a:ext cx="0" cy="166217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58" name="Text Box 1028">
              <a:extLst>
                <a:ext uri="{FF2B5EF4-FFF2-40B4-BE49-F238E27FC236}">
                  <a16:creationId xmlns:a16="http://schemas.microsoft.com/office/drawing/2014/main" id="{FC54B474-0C9B-4A37-AF14-48589D159BC7}"/>
                </a:ext>
              </a:extLst>
            </p:cNvPr>
            <p:cNvSpPr txBox="1">
              <a:spLocks noChangeArrowheads="1"/>
            </p:cNvSpPr>
            <p:nvPr/>
          </p:nvSpPr>
          <p:spPr bwMode="auto">
            <a:xfrm>
              <a:off x="179512" y="4366398"/>
              <a:ext cx="1000373" cy="430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789" tIns="60894" rIns="121789" bIns="60894">
              <a:spAutoFit/>
            </a:bodyP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50000"/>
                </a:spcBef>
                <a:spcAft>
                  <a:spcPts val="0"/>
                </a:spcAft>
                <a:buClrTx/>
                <a:buSzTx/>
                <a:buFontTx/>
                <a:buNone/>
                <a:tabLst/>
                <a:defRPr/>
              </a:pPr>
              <a:r>
                <a:rPr kumimoji="0" lang="en-US" altLang="en-US" sz="1000" b="0" i="0" u="none" strike="noStrike" kern="0" cap="none" spc="0" normalizeH="0" baseline="0" noProof="0" dirty="0">
                  <a:ln>
                    <a:noFill/>
                  </a:ln>
                  <a:solidFill>
                    <a:prstClr val="black"/>
                  </a:solidFill>
                  <a:effectLst/>
                  <a:uLnTx/>
                  <a:uFillTx/>
                  <a:latin typeface="Helvetica" panose="020B0604020202020204" pitchFamily="34" charset="0"/>
                  <a:cs typeface="Helvetica" panose="020B0604020202020204" pitchFamily="34" charset="0"/>
                </a:rPr>
                <a:t>Main Compressor</a:t>
              </a:r>
            </a:p>
          </p:txBody>
        </p:sp>
        <p:sp>
          <p:nvSpPr>
            <p:cNvPr id="159" name="Text Box 1029">
              <a:extLst>
                <a:ext uri="{FF2B5EF4-FFF2-40B4-BE49-F238E27FC236}">
                  <a16:creationId xmlns:a16="http://schemas.microsoft.com/office/drawing/2014/main" id="{DB0E405A-1D62-4BE9-8AAD-75A104E99895}"/>
                </a:ext>
              </a:extLst>
            </p:cNvPr>
            <p:cNvSpPr txBox="1">
              <a:spLocks noChangeArrowheads="1"/>
            </p:cNvSpPr>
            <p:nvPr/>
          </p:nvSpPr>
          <p:spPr bwMode="auto">
            <a:xfrm>
              <a:off x="6985404" y="4365104"/>
              <a:ext cx="1019029" cy="430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789" tIns="60894" rIns="121789" bIns="60894">
              <a:spAutoFit/>
            </a:bodyP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algn="r" defTabSz="1217613" eaLnBrk="1" fontAlgn="auto" latinLnBrk="0" hangingPunct="1">
                <a:lnSpc>
                  <a:spcPct val="100000"/>
                </a:lnSpc>
                <a:spcBef>
                  <a:spcPct val="50000"/>
                </a:spcBef>
                <a:spcAft>
                  <a:spcPts val="0"/>
                </a:spcAft>
                <a:buClrTx/>
                <a:buSzTx/>
                <a:buFontTx/>
                <a:buNone/>
                <a:tabLst/>
                <a:defRPr/>
              </a:pPr>
              <a:r>
                <a:rPr kumimoji="0" lang="en-US" altLang="en-US" sz="1000" b="0" i="0" u="none" strike="noStrike" kern="0" cap="none" spc="0" normalizeH="0" baseline="0" noProof="0" dirty="0">
                  <a:ln>
                    <a:noFill/>
                  </a:ln>
                  <a:solidFill>
                    <a:prstClr val="black"/>
                  </a:solidFill>
                  <a:effectLst/>
                  <a:uLnTx/>
                  <a:uFillTx/>
                  <a:latin typeface="Helvetica" panose="020B0604020202020204" pitchFamily="34" charset="0"/>
                  <a:cs typeface="Helvetica" panose="020B0604020202020204" pitchFamily="34" charset="0"/>
                </a:rPr>
                <a:t>Recovery Compressor</a:t>
              </a:r>
            </a:p>
          </p:txBody>
        </p:sp>
        <p:sp>
          <p:nvSpPr>
            <p:cNvPr id="160" name="Text Box 1030">
              <a:extLst>
                <a:ext uri="{FF2B5EF4-FFF2-40B4-BE49-F238E27FC236}">
                  <a16:creationId xmlns:a16="http://schemas.microsoft.com/office/drawing/2014/main" id="{7C0EAD80-752A-47B9-B7D6-5E41714CE5AC}"/>
                </a:ext>
              </a:extLst>
            </p:cNvPr>
            <p:cNvSpPr txBox="1">
              <a:spLocks noChangeArrowheads="1"/>
            </p:cNvSpPr>
            <p:nvPr/>
          </p:nvSpPr>
          <p:spPr bwMode="auto">
            <a:xfrm>
              <a:off x="1276776" y="1683996"/>
              <a:ext cx="629153" cy="430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789" tIns="60894" rIns="121789" bIns="60894">
              <a:spAutoFit/>
            </a:bodyP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algn="ctr" defTabSz="1217613" eaLnBrk="1" fontAlgn="auto" latinLnBrk="0" hangingPunct="1">
                <a:lnSpc>
                  <a:spcPct val="100000"/>
                </a:lnSpc>
                <a:spcBef>
                  <a:spcPct val="50000"/>
                </a:spcBef>
                <a:spcAft>
                  <a:spcPts val="0"/>
                </a:spcAft>
                <a:buClrTx/>
                <a:buSzTx/>
                <a:buFontTx/>
                <a:buNone/>
                <a:tabLst/>
                <a:defRPr/>
              </a:pPr>
              <a:r>
                <a:rPr kumimoji="0" lang="en-US" altLang="en-US" sz="1000" b="0" i="0" u="none" strike="noStrike" kern="0" cap="none" spc="0" normalizeH="0" baseline="0" noProof="0" dirty="0">
                  <a:ln>
                    <a:noFill/>
                  </a:ln>
                  <a:solidFill>
                    <a:prstClr val="black"/>
                  </a:solidFill>
                  <a:effectLst/>
                  <a:uLnTx/>
                  <a:uFillTx/>
                  <a:latin typeface="Helvetica" panose="020B0604020202020204" pitchFamily="34" charset="0"/>
                  <a:cs typeface="Helvetica" panose="020B0604020202020204" pitchFamily="34" charset="0"/>
                </a:rPr>
                <a:t>Cold Box</a:t>
              </a:r>
            </a:p>
          </p:txBody>
        </p:sp>
        <p:sp>
          <p:nvSpPr>
            <p:cNvPr id="161" name="Text Box 1031">
              <a:extLst>
                <a:ext uri="{FF2B5EF4-FFF2-40B4-BE49-F238E27FC236}">
                  <a16:creationId xmlns:a16="http://schemas.microsoft.com/office/drawing/2014/main" id="{549A9769-EE56-4ABB-8A5C-F7E3F41A60B2}"/>
                </a:ext>
              </a:extLst>
            </p:cNvPr>
            <p:cNvSpPr txBox="1">
              <a:spLocks noChangeArrowheads="1"/>
            </p:cNvSpPr>
            <p:nvPr/>
          </p:nvSpPr>
          <p:spPr bwMode="auto">
            <a:xfrm>
              <a:off x="15244" y="1712640"/>
              <a:ext cx="764401" cy="276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789" tIns="60894" rIns="121789" bIns="60894">
              <a:spAutoFit/>
            </a:bodyP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algn="ctr" defTabSz="1217613" eaLnBrk="1" fontAlgn="auto" latinLnBrk="0" hangingPunct="1">
                <a:lnSpc>
                  <a:spcPct val="100000"/>
                </a:lnSpc>
                <a:spcBef>
                  <a:spcPct val="50000"/>
                </a:spcBef>
                <a:spcAft>
                  <a:spcPts val="0"/>
                </a:spcAft>
                <a:buClrTx/>
                <a:buSzTx/>
                <a:buFontTx/>
                <a:buNone/>
                <a:tabLst/>
                <a:defRPr/>
              </a:pPr>
              <a:r>
                <a:rPr kumimoji="0" lang="en-US" altLang="en-US" sz="1000" b="0" i="0" u="none" strike="noStrike" kern="0" cap="none" spc="0" normalizeH="0" baseline="0" noProof="0" dirty="0">
                  <a:ln>
                    <a:noFill/>
                  </a:ln>
                  <a:solidFill>
                    <a:prstClr val="black"/>
                  </a:solidFill>
                  <a:effectLst/>
                  <a:uLnTx/>
                  <a:uFillTx/>
                  <a:latin typeface="Helvetica" panose="020B0604020202020204" pitchFamily="34" charset="0"/>
                  <a:cs typeface="Helvetica" panose="020B0604020202020204" pitchFamily="34" charset="0"/>
                </a:rPr>
                <a:t>Dewar</a:t>
              </a:r>
            </a:p>
          </p:txBody>
        </p:sp>
        <p:sp>
          <p:nvSpPr>
            <p:cNvPr id="162" name="Line 1032">
              <a:extLst>
                <a:ext uri="{FF2B5EF4-FFF2-40B4-BE49-F238E27FC236}">
                  <a16:creationId xmlns:a16="http://schemas.microsoft.com/office/drawing/2014/main" id="{BEE85BF9-7CDA-4047-A488-252FF9FEBFCF}"/>
                </a:ext>
              </a:extLst>
            </p:cNvPr>
            <p:cNvSpPr>
              <a:spLocks noChangeShapeType="1"/>
            </p:cNvSpPr>
            <p:nvPr/>
          </p:nvSpPr>
          <p:spPr bwMode="auto">
            <a:xfrm flipH="1">
              <a:off x="3637877" y="1093287"/>
              <a:ext cx="462056"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63" name="Line 1033">
              <a:extLst>
                <a:ext uri="{FF2B5EF4-FFF2-40B4-BE49-F238E27FC236}">
                  <a16:creationId xmlns:a16="http://schemas.microsoft.com/office/drawing/2014/main" id="{EADB9B50-2CCD-4EC0-ABC5-98A05CB3CC75}"/>
                </a:ext>
              </a:extLst>
            </p:cNvPr>
            <p:cNvSpPr>
              <a:spLocks noChangeShapeType="1"/>
            </p:cNvSpPr>
            <p:nvPr/>
          </p:nvSpPr>
          <p:spPr bwMode="auto">
            <a:xfrm>
              <a:off x="4106118" y="1093287"/>
              <a:ext cx="0" cy="1417522"/>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64" name="Line 1034">
              <a:extLst>
                <a:ext uri="{FF2B5EF4-FFF2-40B4-BE49-F238E27FC236}">
                  <a16:creationId xmlns:a16="http://schemas.microsoft.com/office/drawing/2014/main" id="{3836C541-2300-4E65-B3D1-3C995189767A}"/>
                </a:ext>
              </a:extLst>
            </p:cNvPr>
            <p:cNvSpPr>
              <a:spLocks noChangeShapeType="1"/>
            </p:cNvSpPr>
            <p:nvPr/>
          </p:nvSpPr>
          <p:spPr bwMode="auto">
            <a:xfrm flipH="1">
              <a:off x="5176831" y="1093287"/>
              <a:ext cx="504796"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65" name="Line 1035">
              <a:extLst>
                <a:ext uri="{FF2B5EF4-FFF2-40B4-BE49-F238E27FC236}">
                  <a16:creationId xmlns:a16="http://schemas.microsoft.com/office/drawing/2014/main" id="{A6FF478F-86AB-4DF0-BAB7-62AA578D2906}"/>
                </a:ext>
              </a:extLst>
            </p:cNvPr>
            <p:cNvSpPr>
              <a:spLocks noChangeShapeType="1"/>
            </p:cNvSpPr>
            <p:nvPr/>
          </p:nvSpPr>
          <p:spPr bwMode="auto">
            <a:xfrm>
              <a:off x="5676751" y="1093287"/>
              <a:ext cx="0" cy="1417524"/>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66" name="Line 1036">
              <a:extLst>
                <a:ext uri="{FF2B5EF4-FFF2-40B4-BE49-F238E27FC236}">
                  <a16:creationId xmlns:a16="http://schemas.microsoft.com/office/drawing/2014/main" id="{33F13ACA-2423-401C-AF06-7DAC591881EF}"/>
                </a:ext>
              </a:extLst>
            </p:cNvPr>
            <p:cNvSpPr>
              <a:spLocks noChangeShapeType="1"/>
            </p:cNvSpPr>
            <p:nvPr/>
          </p:nvSpPr>
          <p:spPr bwMode="auto">
            <a:xfrm flipH="1">
              <a:off x="6819964" y="1093287"/>
              <a:ext cx="660482"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67" name="Line 1037">
              <a:extLst>
                <a:ext uri="{FF2B5EF4-FFF2-40B4-BE49-F238E27FC236}">
                  <a16:creationId xmlns:a16="http://schemas.microsoft.com/office/drawing/2014/main" id="{CDAAFE64-978B-4685-BD3E-7C572A77058F}"/>
                </a:ext>
              </a:extLst>
            </p:cNvPr>
            <p:cNvSpPr>
              <a:spLocks noChangeShapeType="1"/>
            </p:cNvSpPr>
            <p:nvPr/>
          </p:nvSpPr>
          <p:spPr bwMode="auto">
            <a:xfrm>
              <a:off x="7480446" y="1093288"/>
              <a:ext cx="0" cy="1417524"/>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68" name="Oval 1077">
              <a:extLst>
                <a:ext uri="{FF2B5EF4-FFF2-40B4-BE49-F238E27FC236}">
                  <a16:creationId xmlns:a16="http://schemas.microsoft.com/office/drawing/2014/main" id="{FCA1E8C4-77FC-4680-B39F-2CDCE399077F}"/>
                </a:ext>
              </a:extLst>
            </p:cNvPr>
            <p:cNvSpPr>
              <a:spLocks noChangeArrowheads="1"/>
            </p:cNvSpPr>
            <p:nvPr/>
          </p:nvSpPr>
          <p:spPr bwMode="auto">
            <a:xfrm>
              <a:off x="2137836" y="5438705"/>
              <a:ext cx="153210" cy="154499"/>
            </a:xfrm>
            <a:prstGeom prst="ellipse">
              <a:avLst/>
            </a:prstGeom>
            <a:solidFill>
              <a:srgbClr val="4BACC6">
                <a:lumMod val="60000"/>
                <a:lumOff val="40000"/>
              </a:srgbClr>
            </a:solidFill>
            <a:ln w="9525">
              <a:solidFill>
                <a:sysClr val="windowText" lastClr="000000"/>
              </a:solidFill>
              <a:round/>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69" name="Line 1078">
              <a:extLst>
                <a:ext uri="{FF2B5EF4-FFF2-40B4-BE49-F238E27FC236}">
                  <a16:creationId xmlns:a16="http://schemas.microsoft.com/office/drawing/2014/main" id="{25C08998-C5BB-4FA6-9823-3F6769EB009B}"/>
                </a:ext>
              </a:extLst>
            </p:cNvPr>
            <p:cNvSpPr>
              <a:spLocks noChangeShapeType="1"/>
            </p:cNvSpPr>
            <p:nvPr/>
          </p:nvSpPr>
          <p:spPr bwMode="auto">
            <a:xfrm>
              <a:off x="2214441" y="5320255"/>
              <a:ext cx="0" cy="118449"/>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70" name="Oval 1107">
              <a:extLst>
                <a:ext uri="{FF2B5EF4-FFF2-40B4-BE49-F238E27FC236}">
                  <a16:creationId xmlns:a16="http://schemas.microsoft.com/office/drawing/2014/main" id="{FBC8E024-1A1D-48D5-B76B-5AF7FB7FE96A}"/>
                </a:ext>
              </a:extLst>
            </p:cNvPr>
            <p:cNvSpPr>
              <a:spLocks noChangeArrowheads="1"/>
            </p:cNvSpPr>
            <p:nvPr/>
          </p:nvSpPr>
          <p:spPr bwMode="auto">
            <a:xfrm rot="10800000">
              <a:off x="1046122" y="2379157"/>
              <a:ext cx="154499" cy="154499"/>
            </a:xfrm>
            <a:prstGeom prst="ellipse">
              <a:avLst/>
            </a:prstGeom>
            <a:solidFill>
              <a:srgbClr val="4BACC6">
                <a:lumMod val="60000"/>
                <a:lumOff val="40000"/>
              </a:srgbClr>
            </a:solidFill>
            <a:ln w="9525">
              <a:solidFill>
                <a:sysClr val="windowText" lastClr="000000"/>
              </a:solidFill>
              <a:round/>
              <a:headEnd/>
              <a:tailEnd/>
            </a:ln>
          </p:spPr>
          <p:txBody>
            <a:bodyPr rot="10800000"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71" name="Line 1108">
              <a:extLst>
                <a:ext uri="{FF2B5EF4-FFF2-40B4-BE49-F238E27FC236}">
                  <a16:creationId xmlns:a16="http://schemas.microsoft.com/office/drawing/2014/main" id="{85BA0A04-930F-4DA3-897E-8756D1D71928}"/>
                </a:ext>
              </a:extLst>
            </p:cNvPr>
            <p:cNvSpPr>
              <a:spLocks noChangeShapeType="1"/>
            </p:cNvSpPr>
            <p:nvPr/>
          </p:nvSpPr>
          <p:spPr bwMode="auto">
            <a:xfrm rot="10800000">
              <a:off x="1123371" y="2533655"/>
              <a:ext cx="0" cy="118449"/>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72" name="Oval 1131">
              <a:extLst>
                <a:ext uri="{FF2B5EF4-FFF2-40B4-BE49-F238E27FC236}">
                  <a16:creationId xmlns:a16="http://schemas.microsoft.com/office/drawing/2014/main" id="{EC97D2AF-CD06-44D5-B5B7-660CE1012C33}"/>
                </a:ext>
              </a:extLst>
            </p:cNvPr>
            <p:cNvSpPr>
              <a:spLocks noChangeArrowheads="1"/>
            </p:cNvSpPr>
            <p:nvPr/>
          </p:nvSpPr>
          <p:spPr bwMode="auto">
            <a:xfrm rot="10800000">
              <a:off x="265093" y="6176436"/>
              <a:ext cx="154499" cy="153770"/>
            </a:xfrm>
            <a:prstGeom prst="ellipse">
              <a:avLst/>
            </a:prstGeom>
            <a:solidFill>
              <a:srgbClr val="4BACC6">
                <a:lumMod val="60000"/>
                <a:lumOff val="40000"/>
              </a:srgbClr>
            </a:solidFill>
            <a:ln w="9525">
              <a:solidFill>
                <a:sysClr val="windowText" lastClr="000000"/>
              </a:solidFill>
              <a:round/>
              <a:headEnd/>
              <a:tailEnd/>
            </a:ln>
          </p:spPr>
          <p:txBody>
            <a:bodyPr rot="10800000"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73" name="Line 1132">
              <a:extLst>
                <a:ext uri="{FF2B5EF4-FFF2-40B4-BE49-F238E27FC236}">
                  <a16:creationId xmlns:a16="http://schemas.microsoft.com/office/drawing/2014/main" id="{1E0876AA-6D44-4106-9FFF-43B2D88499D6}"/>
                </a:ext>
              </a:extLst>
            </p:cNvPr>
            <p:cNvSpPr>
              <a:spLocks noChangeShapeType="1"/>
            </p:cNvSpPr>
            <p:nvPr/>
          </p:nvSpPr>
          <p:spPr bwMode="auto">
            <a:xfrm rot="10800000">
              <a:off x="342343" y="6330205"/>
              <a:ext cx="0" cy="11789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74" name="Oval 1145">
              <a:extLst>
                <a:ext uri="{FF2B5EF4-FFF2-40B4-BE49-F238E27FC236}">
                  <a16:creationId xmlns:a16="http://schemas.microsoft.com/office/drawing/2014/main" id="{DC1C3735-2728-4964-9DF1-6686FCA8C14A}"/>
                </a:ext>
              </a:extLst>
            </p:cNvPr>
            <p:cNvSpPr>
              <a:spLocks noChangeArrowheads="1"/>
            </p:cNvSpPr>
            <p:nvPr/>
          </p:nvSpPr>
          <p:spPr bwMode="auto">
            <a:xfrm>
              <a:off x="5392786" y="5452902"/>
              <a:ext cx="153212" cy="154499"/>
            </a:xfrm>
            <a:prstGeom prst="ellipse">
              <a:avLst/>
            </a:prstGeom>
            <a:solidFill>
              <a:srgbClr val="4BACC6">
                <a:lumMod val="60000"/>
                <a:lumOff val="40000"/>
              </a:srgbClr>
            </a:solidFill>
            <a:ln w="9525">
              <a:solidFill>
                <a:sysClr val="windowText" lastClr="000000"/>
              </a:solidFill>
              <a:round/>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75" name="Line 1146">
              <a:extLst>
                <a:ext uri="{FF2B5EF4-FFF2-40B4-BE49-F238E27FC236}">
                  <a16:creationId xmlns:a16="http://schemas.microsoft.com/office/drawing/2014/main" id="{F5009E91-E1D1-43A1-B6DA-251AE1394F2E}"/>
                </a:ext>
              </a:extLst>
            </p:cNvPr>
            <p:cNvSpPr>
              <a:spLocks noChangeShapeType="1"/>
            </p:cNvSpPr>
            <p:nvPr/>
          </p:nvSpPr>
          <p:spPr bwMode="auto">
            <a:xfrm>
              <a:off x="5469392" y="5334452"/>
              <a:ext cx="0" cy="118449"/>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76" name="Line 1148">
              <a:extLst>
                <a:ext uri="{FF2B5EF4-FFF2-40B4-BE49-F238E27FC236}">
                  <a16:creationId xmlns:a16="http://schemas.microsoft.com/office/drawing/2014/main" id="{9FCBC101-1D2A-42EC-9956-C062A169DC8D}"/>
                </a:ext>
              </a:extLst>
            </p:cNvPr>
            <p:cNvSpPr>
              <a:spLocks noChangeShapeType="1"/>
            </p:cNvSpPr>
            <p:nvPr/>
          </p:nvSpPr>
          <p:spPr bwMode="auto">
            <a:xfrm>
              <a:off x="2362844" y="5890465"/>
              <a:ext cx="0" cy="55763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77" name="Oval 1150">
              <a:extLst>
                <a:ext uri="{FF2B5EF4-FFF2-40B4-BE49-F238E27FC236}">
                  <a16:creationId xmlns:a16="http://schemas.microsoft.com/office/drawing/2014/main" id="{1DF6B07D-460A-48D4-BEC5-D6B2D409B79D}"/>
                </a:ext>
              </a:extLst>
            </p:cNvPr>
            <p:cNvSpPr>
              <a:spLocks noChangeArrowheads="1"/>
            </p:cNvSpPr>
            <p:nvPr/>
          </p:nvSpPr>
          <p:spPr bwMode="auto">
            <a:xfrm>
              <a:off x="1052285" y="5984041"/>
              <a:ext cx="154499" cy="153770"/>
            </a:xfrm>
            <a:prstGeom prst="ellipse">
              <a:avLst/>
            </a:prstGeom>
            <a:solidFill>
              <a:srgbClr val="4BACC6">
                <a:lumMod val="60000"/>
                <a:lumOff val="40000"/>
              </a:srgbClr>
            </a:solidFill>
            <a:ln w="9525">
              <a:solidFill>
                <a:sysClr val="windowText" lastClr="000000"/>
              </a:solidFill>
              <a:round/>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78" name="Line 1151">
              <a:extLst>
                <a:ext uri="{FF2B5EF4-FFF2-40B4-BE49-F238E27FC236}">
                  <a16:creationId xmlns:a16="http://schemas.microsoft.com/office/drawing/2014/main" id="{A4AA7628-340E-45B9-8819-9C2B0F9AAF72}"/>
                </a:ext>
              </a:extLst>
            </p:cNvPr>
            <p:cNvSpPr>
              <a:spLocks noChangeShapeType="1"/>
            </p:cNvSpPr>
            <p:nvPr/>
          </p:nvSpPr>
          <p:spPr bwMode="auto">
            <a:xfrm>
              <a:off x="1129534" y="5866150"/>
              <a:ext cx="0" cy="11789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79" name="Oval 1158">
              <a:extLst>
                <a:ext uri="{FF2B5EF4-FFF2-40B4-BE49-F238E27FC236}">
                  <a16:creationId xmlns:a16="http://schemas.microsoft.com/office/drawing/2014/main" id="{D63993FB-4C65-4A8C-B654-1C6F405BC003}"/>
                </a:ext>
              </a:extLst>
            </p:cNvPr>
            <p:cNvSpPr>
              <a:spLocks noChangeArrowheads="1"/>
            </p:cNvSpPr>
            <p:nvPr/>
          </p:nvSpPr>
          <p:spPr bwMode="auto">
            <a:xfrm flipH="1">
              <a:off x="5392786" y="4879548"/>
              <a:ext cx="154499" cy="154499"/>
            </a:xfrm>
            <a:prstGeom prst="ellipse">
              <a:avLst/>
            </a:prstGeom>
            <a:solidFill>
              <a:srgbClr val="4BACC6">
                <a:lumMod val="60000"/>
                <a:lumOff val="40000"/>
              </a:srgbClr>
            </a:solidFill>
            <a:ln w="9525">
              <a:solidFill>
                <a:sysClr val="windowText" lastClr="000000"/>
              </a:solidFill>
              <a:round/>
              <a:headEnd/>
              <a:tailEnd/>
            </a:ln>
          </p:spPr>
          <p:txBody>
            <a:bodyPr rot="10800000" vert="eaVert"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80" name="Line 1159">
              <a:extLst>
                <a:ext uri="{FF2B5EF4-FFF2-40B4-BE49-F238E27FC236}">
                  <a16:creationId xmlns:a16="http://schemas.microsoft.com/office/drawing/2014/main" id="{D8B41F26-830E-48D6-8AE8-D491B4274112}"/>
                </a:ext>
              </a:extLst>
            </p:cNvPr>
            <p:cNvSpPr>
              <a:spLocks noChangeShapeType="1"/>
            </p:cNvSpPr>
            <p:nvPr/>
          </p:nvSpPr>
          <p:spPr bwMode="auto">
            <a:xfrm flipH="1">
              <a:off x="5470035" y="4761100"/>
              <a:ext cx="0" cy="118449"/>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81" name="AutoShape 1272">
              <a:extLst>
                <a:ext uri="{FF2B5EF4-FFF2-40B4-BE49-F238E27FC236}">
                  <a16:creationId xmlns:a16="http://schemas.microsoft.com/office/drawing/2014/main" id="{8053F071-3BF0-4E03-B873-4086DE3BC434}"/>
                </a:ext>
              </a:extLst>
            </p:cNvPr>
            <p:cNvSpPr>
              <a:spLocks noChangeArrowheads="1"/>
            </p:cNvSpPr>
            <p:nvPr/>
          </p:nvSpPr>
          <p:spPr bwMode="auto">
            <a:xfrm>
              <a:off x="2957656" y="6136522"/>
              <a:ext cx="156215" cy="233036"/>
            </a:xfrm>
            <a:prstGeom prst="flowChartCollate">
              <a:avLst/>
            </a:prstGeom>
            <a:solidFill>
              <a:srgbClr val="4BACC6">
                <a:lumMod val="60000"/>
                <a:lumOff val="40000"/>
              </a:srgbClr>
            </a:solid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82" name="Line 1274">
              <a:extLst>
                <a:ext uri="{FF2B5EF4-FFF2-40B4-BE49-F238E27FC236}">
                  <a16:creationId xmlns:a16="http://schemas.microsoft.com/office/drawing/2014/main" id="{E05AF6B0-80EF-426D-8E7C-7967D7BFF6D3}"/>
                </a:ext>
              </a:extLst>
            </p:cNvPr>
            <p:cNvSpPr>
              <a:spLocks noChangeShapeType="1"/>
            </p:cNvSpPr>
            <p:nvPr/>
          </p:nvSpPr>
          <p:spPr bwMode="auto">
            <a:xfrm flipH="1">
              <a:off x="2919891" y="6253040"/>
              <a:ext cx="116731"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83" name="Rectangle 1276">
              <a:extLst>
                <a:ext uri="{FF2B5EF4-FFF2-40B4-BE49-F238E27FC236}">
                  <a16:creationId xmlns:a16="http://schemas.microsoft.com/office/drawing/2014/main" id="{15C1B785-215E-4FFC-8760-C54E1D9EECEF}"/>
                </a:ext>
              </a:extLst>
            </p:cNvPr>
            <p:cNvSpPr>
              <a:spLocks noChangeArrowheads="1"/>
            </p:cNvSpPr>
            <p:nvPr/>
          </p:nvSpPr>
          <p:spPr bwMode="auto">
            <a:xfrm>
              <a:off x="2840924" y="6213629"/>
              <a:ext cx="39483" cy="78821"/>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84" name="Rectangle 1277">
              <a:extLst>
                <a:ext uri="{FF2B5EF4-FFF2-40B4-BE49-F238E27FC236}">
                  <a16:creationId xmlns:a16="http://schemas.microsoft.com/office/drawing/2014/main" id="{15ABBC8D-A737-445B-8BFA-BCF5473F1263}"/>
                </a:ext>
              </a:extLst>
            </p:cNvPr>
            <p:cNvSpPr>
              <a:spLocks noChangeArrowheads="1"/>
            </p:cNvSpPr>
            <p:nvPr/>
          </p:nvSpPr>
          <p:spPr bwMode="auto">
            <a:xfrm>
              <a:off x="2880407" y="6213629"/>
              <a:ext cx="39483" cy="78821"/>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85" name="Line 1279">
              <a:extLst>
                <a:ext uri="{FF2B5EF4-FFF2-40B4-BE49-F238E27FC236}">
                  <a16:creationId xmlns:a16="http://schemas.microsoft.com/office/drawing/2014/main" id="{08C4323A-D08B-4DB7-8984-8E192072A191}"/>
                </a:ext>
              </a:extLst>
            </p:cNvPr>
            <p:cNvSpPr>
              <a:spLocks noChangeShapeType="1"/>
            </p:cNvSpPr>
            <p:nvPr/>
          </p:nvSpPr>
          <p:spPr bwMode="auto">
            <a:xfrm>
              <a:off x="3035334" y="6369558"/>
              <a:ext cx="0" cy="78536"/>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86" name="Line 1280">
              <a:extLst>
                <a:ext uri="{FF2B5EF4-FFF2-40B4-BE49-F238E27FC236}">
                  <a16:creationId xmlns:a16="http://schemas.microsoft.com/office/drawing/2014/main" id="{63261867-AAFC-4AC3-8889-6560DC8C1F41}"/>
                </a:ext>
              </a:extLst>
            </p:cNvPr>
            <p:cNvSpPr>
              <a:spLocks noChangeShapeType="1"/>
            </p:cNvSpPr>
            <p:nvPr/>
          </p:nvSpPr>
          <p:spPr bwMode="auto">
            <a:xfrm>
              <a:off x="3035334" y="6059273"/>
              <a:ext cx="0" cy="78537"/>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87" name="Line 171">
              <a:extLst>
                <a:ext uri="{FF2B5EF4-FFF2-40B4-BE49-F238E27FC236}">
                  <a16:creationId xmlns:a16="http://schemas.microsoft.com/office/drawing/2014/main" id="{6F25C712-426F-49C0-B9F9-666B2E9FFB33}"/>
                </a:ext>
              </a:extLst>
            </p:cNvPr>
            <p:cNvSpPr>
              <a:spLocks noChangeShapeType="1"/>
            </p:cNvSpPr>
            <p:nvPr/>
          </p:nvSpPr>
          <p:spPr bwMode="auto">
            <a:xfrm>
              <a:off x="166382" y="2652105"/>
              <a:ext cx="0" cy="3794704"/>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88" name="Text Box 293">
              <a:extLst>
                <a:ext uri="{FF2B5EF4-FFF2-40B4-BE49-F238E27FC236}">
                  <a16:creationId xmlns:a16="http://schemas.microsoft.com/office/drawing/2014/main" id="{8D484382-6F30-46DF-AC0F-3AE003FFB0EE}"/>
                </a:ext>
              </a:extLst>
            </p:cNvPr>
            <p:cNvSpPr txBox="1">
              <a:spLocks noChangeArrowheads="1"/>
            </p:cNvSpPr>
            <p:nvPr/>
          </p:nvSpPr>
          <p:spPr bwMode="auto">
            <a:xfrm>
              <a:off x="5949682" y="4661260"/>
              <a:ext cx="717012" cy="248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91427" tIns="45713" rIns="91427" bIns="45713">
              <a:spAutoFit/>
            </a:bodyP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algn="ctr" defTabSz="1217613" eaLnBrk="1" fontAlgn="auto" latinLnBrk="0" hangingPunct="1">
                <a:lnSpc>
                  <a:spcPct val="100000"/>
                </a:lnSpc>
                <a:spcBef>
                  <a:spcPct val="50000"/>
                </a:spcBef>
                <a:spcAft>
                  <a:spcPts val="0"/>
                </a:spcAft>
                <a:buClrTx/>
                <a:buSzTx/>
                <a:buFontTx/>
                <a:buNone/>
                <a:tabLst/>
                <a:defRPr/>
              </a:pPr>
              <a:r>
                <a:rPr kumimoji="0" lang="en-US" altLang="en-US" sz="1000" b="0" i="0" u="none" strike="noStrike" kern="0" cap="none" spc="0" normalizeH="0" baseline="0" noProof="0" dirty="0">
                  <a:ln>
                    <a:noFill/>
                  </a:ln>
                  <a:solidFill>
                    <a:prstClr val="black"/>
                  </a:solidFill>
                  <a:effectLst/>
                  <a:uLnTx/>
                  <a:uFillTx/>
                  <a:latin typeface="Helvetica" panose="020B0604020202020204" pitchFamily="34" charset="0"/>
                  <a:cs typeface="Helvetica" panose="020B0604020202020204" pitchFamily="34" charset="0"/>
                </a:rPr>
                <a:t>Purifier</a:t>
              </a:r>
            </a:p>
          </p:txBody>
        </p:sp>
        <p:sp>
          <p:nvSpPr>
            <p:cNvPr id="189" name="Line 280">
              <a:extLst>
                <a:ext uri="{FF2B5EF4-FFF2-40B4-BE49-F238E27FC236}">
                  <a16:creationId xmlns:a16="http://schemas.microsoft.com/office/drawing/2014/main" id="{6C403A43-33D2-4FAF-95C6-68D5FC875158}"/>
                </a:ext>
              </a:extLst>
            </p:cNvPr>
            <p:cNvSpPr>
              <a:spLocks noChangeShapeType="1"/>
            </p:cNvSpPr>
            <p:nvPr/>
          </p:nvSpPr>
          <p:spPr bwMode="auto">
            <a:xfrm flipH="1" flipV="1">
              <a:off x="3704673" y="4181159"/>
              <a:ext cx="925059"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90" name="Line 277">
              <a:extLst>
                <a:ext uri="{FF2B5EF4-FFF2-40B4-BE49-F238E27FC236}">
                  <a16:creationId xmlns:a16="http://schemas.microsoft.com/office/drawing/2014/main" id="{A9C318C0-B438-4F41-9D00-BBD56EBF3FC7}"/>
                </a:ext>
              </a:extLst>
            </p:cNvPr>
            <p:cNvSpPr>
              <a:spLocks noChangeShapeType="1"/>
            </p:cNvSpPr>
            <p:nvPr/>
          </p:nvSpPr>
          <p:spPr bwMode="auto">
            <a:xfrm>
              <a:off x="4630235" y="4181159"/>
              <a:ext cx="0" cy="523677"/>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91" name="Line 280">
              <a:extLst>
                <a:ext uri="{FF2B5EF4-FFF2-40B4-BE49-F238E27FC236}">
                  <a16:creationId xmlns:a16="http://schemas.microsoft.com/office/drawing/2014/main" id="{37F24735-DCB4-40A6-8862-237B0DBBB67F}"/>
                </a:ext>
              </a:extLst>
            </p:cNvPr>
            <p:cNvSpPr>
              <a:spLocks noChangeShapeType="1"/>
            </p:cNvSpPr>
            <p:nvPr/>
          </p:nvSpPr>
          <p:spPr bwMode="auto">
            <a:xfrm flipH="1" flipV="1">
              <a:off x="3705318" y="3998569"/>
              <a:ext cx="1012607"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92" name="Rectangle 374">
              <a:extLst>
                <a:ext uri="{FF2B5EF4-FFF2-40B4-BE49-F238E27FC236}">
                  <a16:creationId xmlns:a16="http://schemas.microsoft.com/office/drawing/2014/main" id="{29253365-F932-4197-8320-C60EAEE434BD}"/>
                </a:ext>
              </a:extLst>
            </p:cNvPr>
            <p:cNvSpPr>
              <a:spLocks noChangeArrowheads="1"/>
            </p:cNvSpPr>
            <p:nvPr/>
          </p:nvSpPr>
          <p:spPr bwMode="auto">
            <a:xfrm>
              <a:off x="3249058" y="2026715"/>
              <a:ext cx="731293" cy="164799"/>
            </a:xfrm>
            <a:prstGeom prst="rect">
              <a:avLst/>
            </a:prstGeom>
            <a:noFill/>
            <a:ln w="9525">
              <a:solidFill>
                <a:sysClr val="windowText" lastClr="000000"/>
              </a:solidFill>
              <a:miter lim="800000"/>
              <a:headEnd/>
              <a:tailEnd/>
            </a:ln>
            <a:extLst>
              <a:ext uri="{909E8E84-426E-40DD-AFC4-6F175D3DCCD1}">
                <a14:hiddenFill xmlns:a14="http://schemas.microsoft.com/office/drawing/2010/main">
                  <a:solidFill>
                    <a:srgbClr val="FFFFFF"/>
                  </a:solidFill>
                </a14:hiddenFill>
              </a:ext>
            </a:extLst>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93" name="Rectangle 375">
              <a:extLst>
                <a:ext uri="{FF2B5EF4-FFF2-40B4-BE49-F238E27FC236}">
                  <a16:creationId xmlns:a16="http://schemas.microsoft.com/office/drawing/2014/main" id="{386910A3-5D8D-4428-8F2D-DEA14EB00D4F}"/>
                </a:ext>
              </a:extLst>
            </p:cNvPr>
            <p:cNvSpPr>
              <a:spLocks noChangeArrowheads="1"/>
            </p:cNvSpPr>
            <p:nvPr/>
          </p:nvSpPr>
          <p:spPr bwMode="auto">
            <a:xfrm>
              <a:off x="3249058" y="2191513"/>
              <a:ext cx="731293" cy="97849"/>
            </a:xfrm>
            <a:prstGeom prst="rect">
              <a:avLst/>
            </a:prstGeom>
            <a:solidFill>
              <a:srgbClr val="4F81BD">
                <a:lumMod val="60000"/>
                <a:lumOff val="40000"/>
              </a:srgbClr>
            </a:solid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94" name="AutoShape 133">
              <a:extLst>
                <a:ext uri="{FF2B5EF4-FFF2-40B4-BE49-F238E27FC236}">
                  <a16:creationId xmlns:a16="http://schemas.microsoft.com/office/drawing/2014/main" id="{CB8E7736-D306-4D80-A821-35D2308A1D8D}"/>
                </a:ext>
              </a:extLst>
            </p:cNvPr>
            <p:cNvSpPr>
              <a:spLocks noChangeArrowheads="1"/>
            </p:cNvSpPr>
            <p:nvPr/>
          </p:nvSpPr>
          <p:spPr bwMode="auto">
            <a:xfrm rot="16200000" flipH="1">
              <a:off x="3784972" y="1857086"/>
              <a:ext cx="58586" cy="117162"/>
            </a:xfrm>
            <a:prstGeom prst="flowChartCollate">
              <a:avLst/>
            </a:prstGeom>
            <a:solidFill>
              <a:srgbClr val="4BACC6">
                <a:lumMod val="60000"/>
                <a:lumOff val="40000"/>
              </a:srgbClr>
            </a:solidFill>
            <a:ln w="9525">
              <a:solidFill>
                <a:sysClr val="windowText" lastClr="000000"/>
              </a:solidFill>
              <a:miter lim="800000"/>
              <a:headEnd/>
              <a:tailEnd/>
            </a:ln>
          </p:spPr>
          <p:txBody>
            <a:bodyPr rot="10800000" wrap="none" lIns="91427" tIns="45713" rIns="91427" bIns="45713" anchor="ctr"/>
            <a:lstStyle>
              <a:lvl1pPr defTabSz="912813" eaLnBrk="0" hangingPunct="0">
                <a:spcBef>
                  <a:spcPct val="20000"/>
                </a:spcBef>
                <a:buChar char="•"/>
                <a:defRPr sz="4300">
                  <a:solidFill>
                    <a:schemeClr val="tx1"/>
                  </a:solidFill>
                  <a:latin typeface="Arial" pitchFamily="34" charset="0"/>
                </a:defRPr>
              </a:lvl1pPr>
              <a:lvl2pPr marL="989013" indent="-379413" defTabSz="912813" eaLnBrk="0" hangingPunct="0">
                <a:spcBef>
                  <a:spcPct val="20000"/>
                </a:spcBef>
                <a:buChar char="–"/>
                <a:defRPr sz="3700">
                  <a:solidFill>
                    <a:schemeClr val="tx1"/>
                  </a:solidFill>
                  <a:latin typeface="Arial" pitchFamily="34" charset="0"/>
                </a:defRPr>
              </a:lvl2pPr>
              <a:lvl3pPr marL="1522413" indent="-304800" defTabSz="912813" eaLnBrk="0" hangingPunct="0">
                <a:spcBef>
                  <a:spcPct val="20000"/>
                </a:spcBef>
                <a:buChar char="•"/>
                <a:defRPr sz="3200">
                  <a:solidFill>
                    <a:schemeClr val="tx1"/>
                  </a:solidFill>
                  <a:latin typeface="Arial" pitchFamily="34" charset="0"/>
                </a:defRPr>
              </a:lvl3pPr>
              <a:lvl4pPr marL="2132013" indent="-304800" defTabSz="912813" eaLnBrk="0" hangingPunct="0">
                <a:spcBef>
                  <a:spcPct val="20000"/>
                </a:spcBef>
                <a:buChar char="–"/>
                <a:defRPr sz="2700">
                  <a:solidFill>
                    <a:schemeClr val="tx1"/>
                  </a:solidFill>
                  <a:latin typeface="Arial" pitchFamily="34" charset="0"/>
                </a:defRPr>
              </a:lvl4pPr>
              <a:lvl5pPr marL="2740025" indent="-304800" defTabSz="912813" eaLnBrk="0" hangingPunct="0">
                <a:spcBef>
                  <a:spcPct val="20000"/>
                </a:spcBef>
                <a:buChar char="»"/>
                <a:defRPr sz="2700">
                  <a:solidFill>
                    <a:schemeClr val="tx1"/>
                  </a:solidFill>
                  <a:latin typeface="Arial" pitchFamily="34" charset="0"/>
                </a:defRPr>
              </a:lvl5pPr>
              <a:lvl6pPr marL="3197225" indent="-304800" defTabSz="912813" eaLnBrk="0" fontAlgn="base" hangingPunct="0">
                <a:spcBef>
                  <a:spcPct val="20000"/>
                </a:spcBef>
                <a:spcAft>
                  <a:spcPct val="0"/>
                </a:spcAft>
                <a:buChar char="»"/>
                <a:defRPr sz="2700">
                  <a:solidFill>
                    <a:schemeClr val="tx1"/>
                  </a:solidFill>
                  <a:latin typeface="Arial" pitchFamily="34" charset="0"/>
                </a:defRPr>
              </a:lvl6pPr>
              <a:lvl7pPr marL="3654425" indent="-304800" defTabSz="912813" eaLnBrk="0" fontAlgn="base" hangingPunct="0">
                <a:spcBef>
                  <a:spcPct val="20000"/>
                </a:spcBef>
                <a:spcAft>
                  <a:spcPct val="0"/>
                </a:spcAft>
                <a:buChar char="»"/>
                <a:defRPr sz="2700">
                  <a:solidFill>
                    <a:schemeClr val="tx1"/>
                  </a:solidFill>
                  <a:latin typeface="Arial" pitchFamily="34" charset="0"/>
                </a:defRPr>
              </a:lvl7pPr>
              <a:lvl8pPr marL="4111625" indent="-304800" defTabSz="912813" eaLnBrk="0" fontAlgn="base" hangingPunct="0">
                <a:spcBef>
                  <a:spcPct val="20000"/>
                </a:spcBef>
                <a:spcAft>
                  <a:spcPct val="0"/>
                </a:spcAft>
                <a:buChar char="»"/>
                <a:defRPr sz="2700">
                  <a:solidFill>
                    <a:schemeClr val="tx1"/>
                  </a:solidFill>
                  <a:latin typeface="Arial" pitchFamily="34" charset="0"/>
                </a:defRPr>
              </a:lvl8pPr>
              <a:lvl9pPr marL="4568825" indent="-304800" defTabSz="912813" eaLnBrk="0" fontAlgn="base" hangingPunct="0">
                <a:spcBef>
                  <a:spcPct val="20000"/>
                </a:spcBef>
                <a:spcAft>
                  <a:spcPct val="0"/>
                </a:spcAft>
                <a:buChar char="»"/>
                <a:defRPr sz="2700">
                  <a:solidFill>
                    <a:schemeClr val="tx1"/>
                  </a:solidFill>
                  <a:latin typeface="Arial" pitchFamily="34" charset="0"/>
                </a:defRPr>
              </a:lvl9pPr>
            </a:lstStyle>
            <a:p>
              <a:pPr marL="0" marR="0" lvl="0" indent="0" algn="ctr" defTabSz="912813" eaLnBrk="1" fontAlgn="auto" latinLnBrk="0" hangingPunct="1">
                <a:lnSpc>
                  <a:spcPct val="100000"/>
                </a:lnSpc>
                <a:spcBef>
                  <a:spcPct val="0"/>
                </a:spcBef>
                <a:spcAft>
                  <a:spcPts val="0"/>
                </a:spcAft>
                <a:buClrTx/>
                <a:buSzTx/>
                <a:buFontTx/>
                <a:buNone/>
                <a:tabLst/>
                <a:defRPr/>
              </a:pPr>
              <a:endParaRPr kumimoji="0" lang="en-CA" altLang="en-US" sz="7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95" name="Line 380">
              <a:extLst>
                <a:ext uri="{FF2B5EF4-FFF2-40B4-BE49-F238E27FC236}">
                  <a16:creationId xmlns:a16="http://schemas.microsoft.com/office/drawing/2014/main" id="{FDAB6246-43FB-470B-A2BD-5A89B2952D0D}"/>
                </a:ext>
              </a:extLst>
            </p:cNvPr>
            <p:cNvSpPr>
              <a:spLocks noChangeShapeType="1"/>
            </p:cNvSpPr>
            <p:nvPr/>
          </p:nvSpPr>
          <p:spPr bwMode="auto">
            <a:xfrm rot="16200000" flipH="1">
              <a:off x="3814590" y="1824320"/>
              <a:ext cx="0" cy="58258"/>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96" name="Line 381">
              <a:extLst>
                <a:ext uri="{FF2B5EF4-FFF2-40B4-BE49-F238E27FC236}">
                  <a16:creationId xmlns:a16="http://schemas.microsoft.com/office/drawing/2014/main" id="{7E1FD2B8-4CC9-4933-8CBD-6E22D50B711D}"/>
                </a:ext>
              </a:extLst>
            </p:cNvPr>
            <p:cNvSpPr>
              <a:spLocks noChangeShapeType="1"/>
            </p:cNvSpPr>
            <p:nvPr/>
          </p:nvSpPr>
          <p:spPr bwMode="auto">
            <a:xfrm rot="16200000" flipH="1">
              <a:off x="3781664" y="1886375"/>
              <a:ext cx="65849"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97" name="Arc 382">
              <a:extLst>
                <a:ext uri="{FF2B5EF4-FFF2-40B4-BE49-F238E27FC236}">
                  <a16:creationId xmlns:a16="http://schemas.microsoft.com/office/drawing/2014/main" id="{4E788340-54B9-4A2D-A679-096F1B07DCB7}"/>
                </a:ext>
              </a:extLst>
            </p:cNvPr>
            <p:cNvSpPr>
              <a:spLocks/>
            </p:cNvSpPr>
            <p:nvPr/>
          </p:nvSpPr>
          <p:spPr bwMode="auto">
            <a:xfrm rot="16200000" flipV="1">
              <a:off x="3818907" y="1827990"/>
              <a:ext cx="21788" cy="29129"/>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98" name="Arc 383">
              <a:extLst>
                <a:ext uri="{FF2B5EF4-FFF2-40B4-BE49-F238E27FC236}">
                  <a16:creationId xmlns:a16="http://schemas.microsoft.com/office/drawing/2014/main" id="{AC8B51F7-8D98-4065-AC4E-063A8296C9F5}"/>
                </a:ext>
              </a:extLst>
            </p:cNvPr>
            <p:cNvSpPr>
              <a:spLocks/>
            </p:cNvSpPr>
            <p:nvPr/>
          </p:nvSpPr>
          <p:spPr bwMode="auto">
            <a:xfrm rot="16200000">
              <a:off x="3789454" y="1827667"/>
              <a:ext cx="21788" cy="29777"/>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99" name="AutoShape 529">
              <a:extLst>
                <a:ext uri="{FF2B5EF4-FFF2-40B4-BE49-F238E27FC236}">
                  <a16:creationId xmlns:a16="http://schemas.microsoft.com/office/drawing/2014/main" id="{F90B9936-CB1A-43F4-B2D6-C02412C31E75}"/>
                </a:ext>
              </a:extLst>
            </p:cNvPr>
            <p:cNvSpPr>
              <a:spLocks noChangeArrowheads="1"/>
            </p:cNvSpPr>
            <p:nvPr/>
          </p:nvSpPr>
          <p:spPr bwMode="auto">
            <a:xfrm>
              <a:off x="2938344" y="1195207"/>
              <a:ext cx="156215" cy="231747"/>
            </a:xfrm>
            <a:prstGeom prst="flowChartCollate">
              <a:avLst/>
            </a:prstGeom>
            <a:solidFill>
              <a:srgbClr val="4BACC6">
                <a:lumMod val="60000"/>
                <a:lumOff val="40000"/>
              </a:srgbClr>
            </a:solid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200" name="Line 531">
              <a:extLst>
                <a:ext uri="{FF2B5EF4-FFF2-40B4-BE49-F238E27FC236}">
                  <a16:creationId xmlns:a16="http://schemas.microsoft.com/office/drawing/2014/main" id="{F7E853A9-3365-4A46-B1AD-2F5FA7410444}"/>
                </a:ext>
              </a:extLst>
            </p:cNvPr>
            <p:cNvSpPr>
              <a:spLocks noChangeShapeType="1"/>
            </p:cNvSpPr>
            <p:nvPr/>
          </p:nvSpPr>
          <p:spPr bwMode="auto">
            <a:xfrm>
              <a:off x="2898860" y="1257007"/>
              <a:ext cx="0" cy="109865"/>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201" name="Arc 534">
              <a:extLst>
                <a:ext uri="{FF2B5EF4-FFF2-40B4-BE49-F238E27FC236}">
                  <a16:creationId xmlns:a16="http://schemas.microsoft.com/office/drawing/2014/main" id="{F6E58EB6-E6B8-4B06-9A54-06F21F40A398}"/>
                </a:ext>
              </a:extLst>
            </p:cNvPr>
            <p:cNvSpPr>
              <a:spLocks/>
            </p:cNvSpPr>
            <p:nvPr/>
          </p:nvSpPr>
          <p:spPr bwMode="auto">
            <a:xfrm flipH="1" flipV="1">
              <a:off x="2847361" y="1312060"/>
              <a:ext cx="44632" cy="548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202" name="Arc 535">
              <a:extLst>
                <a:ext uri="{FF2B5EF4-FFF2-40B4-BE49-F238E27FC236}">
                  <a16:creationId xmlns:a16="http://schemas.microsoft.com/office/drawing/2014/main" id="{671B25F6-4770-4819-93C7-4EF7714B753E}"/>
                </a:ext>
              </a:extLst>
            </p:cNvPr>
            <p:cNvSpPr>
              <a:spLocks/>
            </p:cNvSpPr>
            <p:nvPr/>
          </p:nvSpPr>
          <p:spPr bwMode="auto">
            <a:xfrm flipH="1">
              <a:off x="2847361" y="1255290"/>
              <a:ext cx="44632" cy="5677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203" name="Line 538">
              <a:extLst>
                <a:ext uri="{FF2B5EF4-FFF2-40B4-BE49-F238E27FC236}">
                  <a16:creationId xmlns:a16="http://schemas.microsoft.com/office/drawing/2014/main" id="{63F9C526-2CEB-4E46-AEC6-90FB14D55864}"/>
                </a:ext>
              </a:extLst>
            </p:cNvPr>
            <p:cNvSpPr>
              <a:spLocks noChangeShapeType="1"/>
            </p:cNvSpPr>
            <p:nvPr/>
          </p:nvSpPr>
          <p:spPr bwMode="auto">
            <a:xfrm flipH="1">
              <a:off x="2898860" y="1311940"/>
              <a:ext cx="116731"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204" name="AutoShape 536">
              <a:extLst>
                <a:ext uri="{FF2B5EF4-FFF2-40B4-BE49-F238E27FC236}">
                  <a16:creationId xmlns:a16="http://schemas.microsoft.com/office/drawing/2014/main" id="{54CE34B1-999B-443F-A0C8-E765F93989FC}"/>
                </a:ext>
              </a:extLst>
            </p:cNvPr>
            <p:cNvSpPr>
              <a:spLocks noChangeArrowheads="1"/>
            </p:cNvSpPr>
            <p:nvPr/>
          </p:nvSpPr>
          <p:spPr bwMode="auto">
            <a:xfrm>
              <a:off x="3288540" y="1195207"/>
              <a:ext cx="156215" cy="233036"/>
            </a:xfrm>
            <a:prstGeom prst="flowChartCollate">
              <a:avLst/>
            </a:prstGeom>
            <a:solidFill>
              <a:srgbClr val="4BACC6">
                <a:lumMod val="60000"/>
                <a:lumOff val="40000"/>
              </a:srgbClr>
            </a:solid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205" name="Line 542">
              <a:extLst>
                <a:ext uri="{FF2B5EF4-FFF2-40B4-BE49-F238E27FC236}">
                  <a16:creationId xmlns:a16="http://schemas.microsoft.com/office/drawing/2014/main" id="{59CC4BAB-AF22-475A-9672-090BDA62367C}"/>
                </a:ext>
              </a:extLst>
            </p:cNvPr>
            <p:cNvSpPr>
              <a:spLocks noChangeShapeType="1"/>
            </p:cNvSpPr>
            <p:nvPr/>
          </p:nvSpPr>
          <p:spPr bwMode="auto">
            <a:xfrm flipH="1">
              <a:off x="3250774" y="1311726"/>
              <a:ext cx="116731"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206" name="Rectangle 544">
              <a:extLst>
                <a:ext uri="{FF2B5EF4-FFF2-40B4-BE49-F238E27FC236}">
                  <a16:creationId xmlns:a16="http://schemas.microsoft.com/office/drawing/2014/main" id="{64AE85AB-854A-4B6F-8967-A1C3253B99AC}"/>
                </a:ext>
              </a:extLst>
            </p:cNvPr>
            <p:cNvSpPr>
              <a:spLocks noChangeArrowheads="1"/>
            </p:cNvSpPr>
            <p:nvPr/>
          </p:nvSpPr>
          <p:spPr bwMode="auto">
            <a:xfrm>
              <a:off x="3171808" y="1272315"/>
              <a:ext cx="39483" cy="78821"/>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207" name="Rectangle 545">
              <a:extLst>
                <a:ext uri="{FF2B5EF4-FFF2-40B4-BE49-F238E27FC236}">
                  <a16:creationId xmlns:a16="http://schemas.microsoft.com/office/drawing/2014/main" id="{6C544EF0-1BFB-45B6-8AEE-090239B95E0A}"/>
                </a:ext>
              </a:extLst>
            </p:cNvPr>
            <p:cNvSpPr>
              <a:spLocks noChangeArrowheads="1"/>
            </p:cNvSpPr>
            <p:nvPr/>
          </p:nvSpPr>
          <p:spPr bwMode="auto">
            <a:xfrm>
              <a:off x="3211291" y="1272315"/>
              <a:ext cx="39483" cy="78821"/>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208" name="AutoShape 706">
              <a:extLst>
                <a:ext uri="{FF2B5EF4-FFF2-40B4-BE49-F238E27FC236}">
                  <a16:creationId xmlns:a16="http://schemas.microsoft.com/office/drawing/2014/main" id="{CE970399-ACA4-46A7-9F7A-D1A6DDC9CF51}"/>
                </a:ext>
              </a:extLst>
            </p:cNvPr>
            <p:cNvSpPr>
              <a:spLocks noChangeArrowheads="1"/>
            </p:cNvSpPr>
            <p:nvPr/>
          </p:nvSpPr>
          <p:spPr bwMode="auto">
            <a:xfrm rot="10800000">
              <a:off x="3560629" y="1195207"/>
              <a:ext cx="156215" cy="231747"/>
            </a:xfrm>
            <a:prstGeom prst="flowChartCollate">
              <a:avLst/>
            </a:prstGeom>
            <a:solidFill>
              <a:srgbClr val="4BACC6">
                <a:lumMod val="60000"/>
                <a:lumOff val="40000"/>
              </a:srgbClr>
            </a:solidFill>
            <a:ln w="9525">
              <a:solidFill>
                <a:sysClr val="windowText" lastClr="000000"/>
              </a:solidFill>
              <a:miter lim="800000"/>
              <a:headEnd/>
              <a:tailEnd/>
            </a:ln>
          </p:spPr>
          <p:txBody>
            <a:bodyPr rot="10800000"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209" name="Line 709">
              <a:extLst>
                <a:ext uri="{FF2B5EF4-FFF2-40B4-BE49-F238E27FC236}">
                  <a16:creationId xmlns:a16="http://schemas.microsoft.com/office/drawing/2014/main" id="{0D9F2409-0695-48C1-8395-540AF281C689}"/>
                </a:ext>
              </a:extLst>
            </p:cNvPr>
            <p:cNvSpPr>
              <a:spLocks noChangeShapeType="1"/>
            </p:cNvSpPr>
            <p:nvPr/>
          </p:nvSpPr>
          <p:spPr bwMode="auto">
            <a:xfrm rot="10800000">
              <a:off x="3756327" y="1255290"/>
              <a:ext cx="0" cy="109865"/>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210" name="Arc 711">
              <a:extLst>
                <a:ext uri="{FF2B5EF4-FFF2-40B4-BE49-F238E27FC236}">
                  <a16:creationId xmlns:a16="http://schemas.microsoft.com/office/drawing/2014/main" id="{ABAEC367-4834-4E0D-92F8-68066D249E67}"/>
                </a:ext>
              </a:extLst>
            </p:cNvPr>
            <p:cNvSpPr>
              <a:spLocks/>
            </p:cNvSpPr>
            <p:nvPr/>
          </p:nvSpPr>
          <p:spPr bwMode="auto">
            <a:xfrm rot="10800000" flipH="1" flipV="1">
              <a:off x="3763194" y="1255290"/>
              <a:ext cx="44632" cy="548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211" name="Arc 712">
              <a:extLst>
                <a:ext uri="{FF2B5EF4-FFF2-40B4-BE49-F238E27FC236}">
                  <a16:creationId xmlns:a16="http://schemas.microsoft.com/office/drawing/2014/main" id="{360B2DE2-937D-417B-BF10-3624D43219A4}"/>
                </a:ext>
              </a:extLst>
            </p:cNvPr>
            <p:cNvSpPr>
              <a:spLocks/>
            </p:cNvSpPr>
            <p:nvPr/>
          </p:nvSpPr>
          <p:spPr bwMode="auto">
            <a:xfrm rot="10800000" flipH="1">
              <a:off x="3763194" y="1310102"/>
              <a:ext cx="44632" cy="5677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212" name="Line 713">
              <a:extLst>
                <a:ext uri="{FF2B5EF4-FFF2-40B4-BE49-F238E27FC236}">
                  <a16:creationId xmlns:a16="http://schemas.microsoft.com/office/drawing/2014/main" id="{33CB77C0-1853-4226-A16A-E1A16CCCE37A}"/>
                </a:ext>
              </a:extLst>
            </p:cNvPr>
            <p:cNvSpPr>
              <a:spLocks noChangeShapeType="1"/>
            </p:cNvSpPr>
            <p:nvPr/>
          </p:nvSpPr>
          <p:spPr bwMode="auto">
            <a:xfrm rot="10800000" flipH="1">
              <a:off x="3639595" y="1310223"/>
              <a:ext cx="116731"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213" name="Rectangle 370">
              <a:extLst>
                <a:ext uri="{FF2B5EF4-FFF2-40B4-BE49-F238E27FC236}">
                  <a16:creationId xmlns:a16="http://schemas.microsoft.com/office/drawing/2014/main" id="{418ECB20-AB8E-4BC9-931C-ADF5FFC8E755}"/>
                </a:ext>
              </a:extLst>
            </p:cNvPr>
            <p:cNvSpPr>
              <a:spLocks noChangeArrowheads="1"/>
            </p:cNvSpPr>
            <p:nvPr/>
          </p:nvSpPr>
          <p:spPr bwMode="auto">
            <a:xfrm>
              <a:off x="2909160" y="1676517"/>
              <a:ext cx="535595" cy="127462"/>
            </a:xfrm>
            <a:prstGeom prst="rect">
              <a:avLst/>
            </a:prstGeom>
            <a:noFill/>
            <a:ln w="9525">
              <a:solidFill>
                <a:sysClr val="windowText" lastClr="000000"/>
              </a:solidFill>
              <a:miter lim="800000"/>
              <a:headEnd/>
              <a:tailEnd/>
            </a:ln>
            <a:extLst>
              <a:ext uri="{909E8E84-426E-40DD-AFC4-6F175D3DCCD1}">
                <a14:hiddenFill xmlns:a14="http://schemas.microsoft.com/office/drawing/2010/main">
                  <a:solidFill>
                    <a:srgbClr val="FFFFFF"/>
                  </a:solidFill>
                </a14:hiddenFill>
              </a:ext>
            </a:extLst>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214" name="Rectangle 371">
              <a:extLst>
                <a:ext uri="{FF2B5EF4-FFF2-40B4-BE49-F238E27FC236}">
                  <a16:creationId xmlns:a16="http://schemas.microsoft.com/office/drawing/2014/main" id="{9BADAF5C-BFBA-4DC7-840D-02E88796B3A9}"/>
                </a:ext>
              </a:extLst>
            </p:cNvPr>
            <p:cNvSpPr>
              <a:spLocks noChangeArrowheads="1"/>
            </p:cNvSpPr>
            <p:nvPr/>
          </p:nvSpPr>
          <p:spPr bwMode="auto">
            <a:xfrm>
              <a:off x="2909160" y="1803981"/>
              <a:ext cx="535595" cy="145487"/>
            </a:xfrm>
            <a:prstGeom prst="rect">
              <a:avLst/>
            </a:prstGeom>
            <a:solidFill>
              <a:srgbClr val="4F81BD">
                <a:lumMod val="60000"/>
                <a:lumOff val="40000"/>
              </a:srgbClr>
            </a:solid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215" name="Line 385">
              <a:extLst>
                <a:ext uri="{FF2B5EF4-FFF2-40B4-BE49-F238E27FC236}">
                  <a16:creationId xmlns:a16="http://schemas.microsoft.com/office/drawing/2014/main" id="{583F4773-2B15-4B77-83FE-486E69627C2A}"/>
                </a:ext>
              </a:extLst>
            </p:cNvPr>
            <p:cNvSpPr>
              <a:spLocks noChangeShapeType="1"/>
            </p:cNvSpPr>
            <p:nvPr/>
          </p:nvSpPr>
          <p:spPr bwMode="auto">
            <a:xfrm flipH="1">
              <a:off x="3444755" y="1909553"/>
              <a:ext cx="77249"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216" name="Line 392">
              <a:extLst>
                <a:ext uri="{FF2B5EF4-FFF2-40B4-BE49-F238E27FC236}">
                  <a16:creationId xmlns:a16="http://schemas.microsoft.com/office/drawing/2014/main" id="{7580D032-B28F-41A0-95BB-6BA369259E27}"/>
                </a:ext>
              </a:extLst>
            </p:cNvPr>
            <p:cNvSpPr>
              <a:spLocks noChangeShapeType="1"/>
            </p:cNvSpPr>
            <p:nvPr/>
          </p:nvSpPr>
          <p:spPr bwMode="auto">
            <a:xfrm flipH="1">
              <a:off x="3522004" y="1753768"/>
              <a:ext cx="78537"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217" name="Line 393">
              <a:extLst>
                <a:ext uri="{FF2B5EF4-FFF2-40B4-BE49-F238E27FC236}">
                  <a16:creationId xmlns:a16="http://schemas.microsoft.com/office/drawing/2014/main" id="{9A8B0809-27A1-449C-873E-22DA1320B302}"/>
                </a:ext>
              </a:extLst>
            </p:cNvPr>
            <p:cNvSpPr>
              <a:spLocks noChangeShapeType="1"/>
            </p:cNvSpPr>
            <p:nvPr/>
          </p:nvSpPr>
          <p:spPr bwMode="auto">
            <a:xfrm flipH="1">
              <a:off x="3872202" y="1909553"/>
              <a:ext cx="78537"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218" name="Line 558">
              <a:extLst>
                <a:ext uri="{FF2B5EF4-FFF2-40B4-BE49-F238E27FC236}">
                  <a16:creationId xmlns:a16="http://schemas.microsoft.com/office/drawing/2014/main" id="{285FBF89-9F64-4D79-9126-611E1FFE228D}"/>
                </a:ext>
              </a:extLst>
            </p:cNvPr>
            <p:cNvSpPr>
              <a:spLocks noChangeShapeType="1"/>
            </p:cNvSpPr>
            <p:nvPr/>
          </p:nvSpPr>
          <p:spPr bwMode="auto">
            <a:xfrm>
              <a:off x="3522004" y="1753768"/>
              <a:ext cx="0" cy="155787"/>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219" name="Line 559">
              <a:extLst>
                <a:ext uri="{FF2B5EF4-FFF2-40B4-BE49-F238E27FC236}">
                  <a16:creationId xmlns:a16="http://schemas.microsoft.com/office/drawing/2014/main" id="{82D7DAE6-E22B-4558-9EA4-9538B05D03B9}"/>
                </a:ext>
              </a:extLst>
            </p:cNvPr>
            <p:cNvSpPr>
              <a:spLocks noChangeShapeType="1"/>
            </p:cNvSpPr>
            <p:nvPr/>
          </p:nvSpPr>
          <p:spPr bwMode="auto">
            <a:xfrm>
              <a:off x="3950739" y="1909553"/>
              <a:ext cx="0" cy="117162"/>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220" name="Line 1162">
              <a:extLst>
                <a:ext uri="{FF2B5EF4-FFF2-40B4-BE49-F238E27FC236}">
                  <a16:creationId xmlns:a16="http://schemas.microsoft.com/office/drawing/2014/main" id="{A04D8A2B-7C29-4E34-814D-AF302C200EA2}"/>
                </a:ext>
              </a:extLst>
            </p:cNvPr>
            <p:cNvSpPr>
              <a:spLocks noChangeShapeType="1"/>
            </p:cNvSpPr>
            <p:nvPr/>
          </p:nvSpPr>
          <p:spPr bwMode="auto">
            <a:xfrm flipH="1">
              <a:off x="3677791" y="1909553"/>
              <a:ext cx="77249"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221" name="Line 1163">
              <a:extLst>
                <a:ext uri="{FF2B5EF4-FFF2-40B4-BE49-F238E27FC236}">
                  <a16:creationId xmlns:a16="http://schemas.microsoft.com/office/drawing/2014/main" id="{CC11A604-2CB7-4CBA-808F-5F28498BE205}"/>
                </a:ext>
              </a:extLst>
            </p:cNvPr>
            <p:cNvSpPr>
              <a:spLocks noChangeShapeType="1"/>
            </p:cNvSpPr>
            <p:nvPr/>
          </p:nvSpPr>
          <p:spPr bwMode="auto">
            <a:xfrm>
              <a:off x="3637877" y="1949466"/>
              <a:ext cx="0" cy="77249"/>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222" name="AutoShape 133">
              <a:extLst>
                <a:ext uri="{FF2B5EF4-FFF2-40B4-BE49-F238E27FC236}">
                  <a16:creationId xmlns:a16="http://schemas.microsoft.com/office/drawing/2014/main" id="{6279859A-F5E7-479D-9930-D325B33B004F}"/>
                </a:ext>
              </a:extLst>
            </p:cNvPr>
            <p:cNvSpPr>
              <a:spLocks noChangeArrowheads="1"/>
            </p:cNvSpPr>
            <p:nvPr/>
          </p:nvSpPr>
          <p:spPr bwMode="auto">
            <a:xfrm rot="16200000" flipH="1">
              <a:off x="3074278" y="2185396"/>
              <a:ext cx="58586" cy="117162"/>
            </a:xfrm>
            <a:prstGeom prst="flowChartCollate">
              <a:avLst/>
            </a:prstGeom>
            <a:solidFill>
              <a:srgbClr val="4BACC6">
                <a:lumMod val="60000"/>
                <a:lumOff val="40000"/>
              </a:srgbClr>
            </a:solidFill>
            <a:ln w="9525">
              <a:solidFill>
                <a:sysClr val="windowText" lastClr="000000"/>
              </a:solidFill>
              <a:miter lim="800000"/>
              <a:headEnd/>
              <a:tailEnd/>
            </a:ln>
          </p:spPr>
          <p:txBody>
            <a:bodyPr rot="10800000" wrap="none" lIns="91427" tIns="45713" rIns="91427" bIns="45713" anchor="ctr"/>
            <a:lstStyle>
              <a:lvl1pPr defTabSz="912813" eaLnBrk="0" hangingPunct="0">
                <a:spcBef>
                  <a:spcPct val="20000"/>
                </a:spcBef>
                <a:buChar char="•"/>
                <a:defRPr sz="4300">
                  <a:solidFill>
                    <a:schemeClr val="tx1"/>
                  </a:solidFill>
                  <a:latin typeface="Arial" pitchFamily="34" charset="0"/>
                </a:defRPr>
              </a:lvl1pPr>
              <a:lvl2pPr marL="989013" indent="-379413" defTabSz="912813" eaLnBrk="0" hangingPunct="0">
                <a:spcBef>
                  <a:spcPct val="20000"/>
                </a:spcBef>
                <a:buChar char="–"/>
                <a:defRPr sz="3700">
                  <a:solidFill>
                    <a:schemeClr val="tx1"/>
                  </a:solidFill>
                  <a:latin typeface="Arial" pitchFamily="34" charset="0"/>
                </a:defRPr>
              </a:lvl2pPr>
              <a:lvl3pPr marL="1522413" indent="-304800" defTabSz="912813" eaLnBrk="0" hangingPunct="0">
                <a:spcBef>
                  <a:spcPct val="20000"/>
                </a:spcBef>
                <a:buChar char="•"/>
                <a:defRPr sz="3200">
                  <a:solidFill>
                    <a:schemeClr val="tx1"/>
                  </a:solidFill>
                  <a:latin typeface="Arial" pitchFamily="34" charset="0"/>
                </a:defRPr>
              </a:lvl3pPr>
              <a:lvl4pPr marL="2132013" indent="-304800" defTabSz="912813" eaLnBrk="0" hangingPunct="0">
                <a:spcBef>
                  <a:spcPct val="20000"/>
                </a:spcBef>
                <a:buChar char="–"/>
                <a:defRPr sz="2700">
                  <a:solidFill>
                    <a:schemeClr val="tx1"/>
                  </a:solidFill>
                  <a:latin typeface="Arial" pitchFamily="34" charset="0"/>
                </a:defRPr>
              </a:lvl4pPr>
              <a:lvl5pPr marL="2740025" indent="-304800" defTabSz="912813" eaLnBrk="0" hangingPunct="0">
                <a:spcBef>
                  <a:spcPct val="20000"/>
                </a:spcBef>
                <a:buChar char="»"/>
                <a:defRPr sz="2700">
                  <a:solidFill>
                    <a:schemeClr val="tx1"/>
                  </a:solidFill>
                  <a:latin typeface="Arial" pitchFamily="34" charset="0"/>
                </a:defRPr>
              </a:lvl5pPr>
              <a:lvl6pPr marL="3197225" indent="-304800" defTabSz="912813" eaLnBrk="0" fontAlgn="base" hangingPunct="0">
                <a:spcBef>
                  <a:spcPct val="20000"/>
                </a:spcBef>
                <a:spcAft>
                  <a:spcPct val="0"/>
                </a:spcAft>
                <a:buChar char="»"/>
                <a:defRPr sz="2700">
                  <a:solidFill>
                    <a:schemeClr val="tx1"/>
                  </a:solidFill>
                  <a:latin typeface="Arial" pitchFamily="34" charset="0"/>
                </a:defRPr>
              </a:lvl6pPr>
              <a:lvl7pPr marL="3654425" indent="-304800" defTabSz="912813" eaLnBrk="0" fontAlgn="base" hangingPunct="0">
                <a:spcBef>
                  <a:spcPct val="20000"/>
                </a:spcBef>
                <a:spcAft>
                  <a:spcPct val="0"/>
                </a:spcAft>
                <a:buChar char="»"/>
                <a:defRPr sz="2700">
                  <a:solidFill>
                    <a:schemeClr val="tx1"/>
                  </a:solidFill>
                  <a:latin typeface="Arial" pitchFamily="34" charset="0"/>
                </a:defRPr>
              </a:lvl7pPr>
              <a:lvl8pPr marL="4111625" indent="-304800" defTabSz="912813" eaLnBrk="0" fontAlgn="base" hangingPunct="0">
                <a:spcBef>
                  <a:spcPct val="20000"/>
                </a:spcBef>
                <a:spcAft>
                  <a:spcPct val="0"/>
                </a:spcAft>
                <a:buChar char="»"/>
                <a:defRPr sz="2700">
                  <a:solidFill>
                    <a:schemeClr val="tx1"/>
                  </a:solidFill>
                  <a:latin typeface="Arial" pitchFamily="34" charset="0"/>
                </a:defRPr>
              </a:lvl8pPr>
              <a:lvl9pPr marL="4568825" indent="-304800" defTabSz="912813" eaLnBrk="0" fontAlgn="base" hangingPunct="0">
                <a:spcBef>
                  <a:spcPct val="20000"/>
                </a:spcBef>
                <a:spcAft>
                  <a:spcPct val="0"/>
                </a:spcAft>
                <a:buChar char="»"/>
                <a:defRPr sz="2700">
                  <a:solidFill>
                    <a:schemeClr val="tx1"/>
                  </a:solidFill>
                  <a:latin typeface="Arial" pitchFamily="34" charset="0"/>
                </a:defRPr>
              </a:lvl9pPr>
            </a:lstStyle>
            <a:p>
              <a:pPr marL="0" marR="0" lvl="0" indent="0" algn="ctr" defTabSz="912813" eaLnBrk="1" fontAlgn="auto" latinLnBrk="0" hangingPunct="1">
                <a:lnSpc>
                  <a:spcPct val="100000"/>
                </a:lnSpc>
                <a:spcBef>
                  <a:spcPct val="0"/>
                </a:spcBef>
                <a:spcAft>
                  <a:spcPts val="0"/>
                </a:spcAft>
                <a:buClrTx/>
                <a:buSzTx/>
                <a:buFontTx/>
                <a:buNone/>
                <a:tabLst/>
                <a:defRPr/>
              </a:pPr>
              <a:endParaRPr kumimoji="0" lang="en-CA" altLang="en-US" sz="7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223" name="Line 380">
              <a:extLst>
                <a:ext uri="{FF2B5EF4-FFF2-40B4-BE49-F238E27FC236}">
                  <a16:creationId xmlns:a16="http://schemas.microsoft.com/office/drawing/2014/main" id="{05711810-808D-4AA9-8D11-192E13586A2B}"/>
                </a:ext>
              </a:extLst>
            </p:cNvPr>
            <p:cNvSpPr>
              <a:spLocks noChangeShapeType="1"/>
            </p:cNvSpPr>
            <p:nvPr/>
          </p:nvSpPr>
          <p:spPr bwMode="auto">
            <a:xfrm rot="16200000" flipH="1">
              <a:off x="3103896" y="2152629"/>
              <a:ext cx="0" cy="58258"/>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224" name="Line 381">
              <a:extLst>
                <a:ext uri="{FF2B5EF4-FFF2-40B4-BE49-F238E27FC236}">
                  <a16:creationId xmlns:a16="http://schemas.microsoft.com/office/drawing/2014/main" id="{83E8E391-FCE9-4A25-816D-BFC6825BC424}"/>
                </a:ext>
              </a:extLst>
            </p:cNvPr>
            <p:cNvSpPr>
              <a:spLocks noChangeShapeType="1"/>
            </p:cNvSpPr>
            <p:nvPr/>
          </p:nvSpPr>
          <p:spPr bwMode="auto">
            <a:xfrm rot="16200000" flipH="1">
              <a:off x="3070971" y="2214683"/>
              <a:ext cx="65849"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225" name="Arc 382">
              <a:extLst>
                <a:ext uri="{FF2B5EF4-FFF2-40B4-BE49-F238E27FC236}">
                  <a16:creationId xmlns:a16="http://schemas.microsoft.com/office/drawing/2014/main" id="{3337A556-2E2C-4783-AF90-CC8E86F1C3D5}"/>
                </a:ext>
              </a:extLst>
            </p:cNvPr>
            <p:cNvSpPr>
              <a:spLocks/>
            </p:cNvSpPr>
            <p:nvPr/>
          </p:nvSpPr>
          <p:spPr bwMode="auto">
            <a:xfrm rot="16200000" flipV="1">
              <a:off x="3108213" y="2156301"/>
              <a:ext cx="21788" cy="29129"/>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226" name="Arc 383">
              <a:extLst>
                <a:ext uri="{FF2B5EF4-FFF2-40B4-BE49-F238E27FC236}">
                  <a16:creationId xmlns:a16="http://schemas.microsoft.com/office/drawing/2014/main" id="{400F67FE-B941-4386-8EC1-65D9EA070A3C}"/>
                </a:ext>
              </a:extLst>
            </p:cNvPr>
            <p:cNvSpPr>
              <a:spLocks/>
            </p:cNvSpPr>
            <p:nvPr/>
          </p:nvSpPr>
          <p:spPr bwMode="auto">
            <a:xfrm rot="16200000">
              <a:off x="3078760" y="2155976"/>
              <a:ext cx="21788" cy="29777"/>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227" name="Line 393">
              <a:extLst>
                <a:ext uri="{FF2B5EF4-FFF2-40B4-BE49-F238E27FC236}">
                  <a16:creationId xmlns:a16="http://schemas.microsoft.com/office/drawing/2014/main" id="{409BBF6F-5B32-4FD9-BDA6-191CB08FDA97}"/>
                </a:ext>
              </a:extLst>
            </p:cNvPr>
            <p:cNvSpPr>
              <a:spLocks noChangeShapeType="1"/>
            </p:cNvSpPr>
            <p:nvPr/>
          </p:nvSpPr>
          <p:spPr bwMode="auto">
            <a:xfrm flipH="1">
              <a:off x="3161508" y="2248163"/>
              <a:ext cx="78537"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228" name="Line 393">
              <a:extLst>
                <a:ext uri="{FF2B5EF4-FFF2-40B4-BE49-F238E27FC236}">
                  <a16:creationId xmlns:a16="http://schemas.microsoft.com/office/drawing/2014/main" id="{128A0B4C-E4C9-4F8A-8958-E4BD31603E64}"/>
                </a:ext>
              </a:extLst>
            </p:cNvPr>
            <p:cNvSpPr>
              <a:spLocks noChangeShapeType="1"/>
            </p:cNvSpPr>
            <p:nvPr/>
          </p:nvSpPr>
          <p:spPr bwMode="auto">
            <a:xfrm flipH="1">
              <a:off x="2956798" y="2248163"/>
              <a:ext cx="78537"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229" name="Line 558">
              <a:extLst>
                <a:ext uri="{FF2B5EF4-FFF2-40B4-BE49-F238E27FC236}">
                  <a16:creationId xmlns:a16="http://schemas.microsoft.com/office/drawing/2014/main" id="{2B121DC8-D1A8-4BAB-BCD4-7C0A523C4F04}"/>
                </a:ext>
              </a:extLst>
            </p:cNvPr>
            <p:cNvSpPr>
              <a:spLocks noChangeShapeType="1"/>
            </p:cNvSpPr>
            <p:nvPr/>
          </p:nvSpPr>
          <p:spPr bwMode="auto">
            <a:xfrm>
              <a:off x="2956798" y="1955903"/>
              <a:ext cx="0" cy="29226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230" name="Rectangle 1221">
              <a:extLst>
                <a:ext uri="{FF2B5EF4-FFF2-40B4-BE49-F238E27FC236}">
                  <a16:creationId xmlns:a16="http://schemas.microsoft.com/office/drawing/2014/main" id="{6A198FA1-73D4-4D0D-95E0-FD70E8C3AFEB}"/>
                </a:ext>
              </a:extLst>
            </p:cNvPr>
            <p:cNvSpPr>
              <a:spLocks noChangeArrowheads="1"/>
            </p:cNvSpPr>
            <p:nvPr/>
          </p:nvSpPr>
          <p:spPr bwMode="auto">
            <a:xfrm>
              <a:off x="6432431" y="2064052"/>
              <a:ext cx="727431" cy="164799"/>
            </a:xfrm>
            <a:prstGeom prst="rect">
              <a:avLst/>
            </a:prstGeom>
            <a:noFill/>
            <a:ln w="9525">
              <a:solidFill>
                <a:sysClr val="windowText" lastClr="000000"/>
              </a:solidFill>
              <a:miter lim="800000"/>
              <a:headEnd/>
              <a:tailEnd/>
            </a:ln>
            <a:extLst>
              <a:ext uri="{909E8E84-426E-40DD-AFC4-6F175D3DCCD1}">
                <a14:hiddenFill xmlns:a14="http://schemas.microsoft.com/office/drawing/2010/main">
                  <a:solidFill>
                    <a:srgbClr val="FFFFFF"/>
                  </a:solidFill>
                </a14:hiddenFill>
              </a:ext>
            </a:extLst>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231" name="Rectangle 1222">
              <a:extLst>
                <a:ext uri="{FF2B5EF4-FFF2-40B4-BE49-F238E27FC236}">
                  <a16:creationId xmlns:a16="http://schemas.microsoft.com/office/drawing/2014/main" id="{7112285F-9ED9-426D-B77D-16D02A8DA9F2}"/>
                </a:ext>
              </a:extLst>
            </p:cNvPr>
            <p:cNvSpPr>
              <a:spLocks noChangeArrowheads="1"/>
            </p:cNvSpPr>
            <p:nvPr/>
          </p:nvSpPr>
          <p:spPr bwMode="auto">
            <a:xfrm>
              <a:off x="6432431" y="2228850"/>
              <a:ext cx="727431" cy="97849"/>
            </a:xfrm>
            <a:prstGeom prst="rect">
              <a:avLst/>
            </a:prstGeom>
            <a:solidFill>
              <a:srgbClr val="4F81BD">
                <a:lumMod val="60000"/>
                <a:lumOff val="40000"/>
              </a:srgbClr>
            </a:solid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232" name="AutoShape 133">
              <a:extLst>
                <a:ext uri="{FF2B5EF4-FFF2-40B4-BE49-F238E27FC236}">
                  <a16:creationId xmlns:a16="http://schemas.microsoft.com/office/drawing/2014/main" id="{121670E9-577B-41D0-8AFE-237FBC445000}"/>
                </a:ext>
              </a:extLst>
            </p:cNvPr>
            <p:cNvSpPr>
              <a:spLocks noChangeArrowheads="1"/>
            </p:cNvSpPr>
            <p:nvPr/>
          </p:nvSpPr>
          <p:spPr bwMode="auto">
            <a:xfrm rot="16200000" flipH="1">
              <a:off x="6964482" y="1894423"/>
              <a:ext cx="58586" cy="117162"/>
            </a:xfrm>
            <a:prstGeom prst="flowChartCollate">
              <a:avLst/>
            </a:prstGeom>
            <a:solidFill>
              <a:srgbClr val="4BACC6">
                <a:lumMod val="60000"/>
                <a:lumOff val="40000"/>
              </a:srgbClr>
            </a:solidFill>
            <a:ln w="9525">
              <a:solidFill>
                <a:sysClr val="windowText" lastClr="000000"/>
              </a:solidFill>
              <a:miter lim="800000"/>
              <a:headEnd/>
              <a:tailEnd/>
            </a:ln>
          </p:spPr>
          <p:txBody>
            <a:bodyPr rot="10800000" wrap="none" lIns="91427" tIns="45713" rIns="91427" bIns="45713" anchor="ctr"/>
            <a:lstStyle>
              <a:lvl1pPr defTabSz="912813" eaLnBrk="0" hangingPunct="0">
                <a:spcBef>
                  <a:spcPct val="20000"/>
                </a:spcBef>
                <a:buChar char="•"/>
                <a:defRPr sz="4300">
                  <a:solidFill>
                    <a:schemeClr val="tx1"/>
                  </a:solidFill>
                  <a:latin typeface="Arial" pitchFamily="34" charset="0"/>
                </a:defRPr>
              </a:lvl1pPr>
              <a:lvl2pPr marL="989013" indent="-379413" defTabSz="912813" eaLnBrk="0" hangingPunct="0">
                <a:spcBef>
                  <a:spcPct val="20000"/>
                </a:spcBef>
                <a:buChar char="–"/>
                <a:defRPr sz="3700">
                  <a:solidFill>
                    <a:schemeClr val="tx1"/>
                  </a:solidFill>
                  <a:latin typeface="Arial" pitchFamily="34" charset="0"/>
                </a:defRPr>
              </a:lvl2pPr>
              <a:lvl3pPr marL="1522413" indent="-304800" defTabSz="912813" eaLnBrk="0" hangingPunct="0">
                <a:spcBef>
                  <a:spcPct val="20000"/>
                </a:spcBef>
                <a:buChar char="•"/>
                <a:defRPr sz="3200">
                  <a:solidFill>
                    <a:schemeClr val="tx1"/>
                  </a:solidFill>
                  <a:latin typeface="Arial" pitchFamily="34" charset="0"/>
                </a:defRPr>
              </a:lvl3pPr>
              <a:lvl4pPr marL="2132013" indent="-304800" defTabSz="912813" eaLnBrk="0" hangingPunct="0">
                <a:spcBef>
                  <a:spcPct val="20000"/>
                </a:spcBef>
                <a:buChar char="–"/>
                <a:defRPr sz="2700">
                  <a:solidFill>
                    <a:schemeClr val="tx1"/>
                  </a:solidFill>
                  <a:latin typeface="Arial" pitchFamily="34" charset="0"/>
                </a:defRPr>
              </a:lvl4pPr>
              <a:lvl5pPr marL="2740025" indent="-304800" defTabSz="912813" eaLnBrk="0" hangingPunct="0">
                <a:spcBef>
                  <a:spcPct val="20000"/>
                </a:spcBef>
                <a:buChar char="»"/>
                <a:defRPr sz="2700">
                  <a:solidFill>
                    <a:schemeClr val="tx1"/>
                  </a:solidFill>
                  <a:latin typeface="Arial" pitchFamily="34" charset="0"/>
                </a:defRPr>
              </a:lvl5pPr>
              <a:lvl6pPr marL="3197225" indent="-304800" defTabSz="912813" eaLnBrk="0" fontAlgn="base" hangingPunct="0">
                <a:spcBef>
                  <a:spcPct val="20000"/>
                </a:spcBef>
                <a:spcAft>
                  <a:spcPct val="0"/>
                </a:spcAft>
                <a:buChar char="»"/>
                <a:defRPr sz="2700">
                  <a:solidFill>
                    <a:schemeClr val="tx1"/>
                  </a:solidFill>
                  <a:latin typeface="Arial" pitchFamily="34" charset="0"/>
                </a:defRPr>
              </a:lvl6pPr>
              <a:lvl7pPr marL="3654425" indent="-304800" defTabSz="912813" eaLnBrk="0" fontAlgn="base" hangingPunct="0">
                <a:spcBef>
                  <a:spcPct val="20000"/>
                </a:spcBef>
                <a:spcAft>
                  <a:spcPct val="0"/>
                </a:spcAft>
                <a:buChar char="»"/>
                <a:defRPr sz="2700">
                  <a:solidFill>
                    <a:schemeClr val="tx1"/>
                  </a:solidFill>
                  <a:latin typeface="Arial" pitchFamily="34" charset="0"/>
                </a:defRPr>
              </a:lvl7pPr>
              <a:lvl8pPr marL="4111625" indent="-304800" defTabSz="912813" eaLnBrk="0" fontAlgn="base" hangingPunct="0">
                <a:spcBef>
                  <a:spcPct val="20000"/>
                </a:spcBef>
                <a:spcAft>
                  <a:spcPct val="0"/>
                </a:spcAft>
                <a:buChar char="»"/>
                <a:defRPr sz="2700">
                  <a:solidFill>
                    <a:schemeClr val="tx1"/>
                  </a:solidFill>
                  <a:latin typeface="Arial" pitchFamily="34" charset="0"/>
                </a:defRPr>
              </a:lvl8pPr>
              <a:lvl9pPr marL="4568825" indent="-304800" defTabSz="912813" eaLnBrk="0" fontAlgn="base" hangingPunct="0">
                <a:spcBef>
                  <a:spcPct val="20000"/>
                </a:spcBef>
                <a:spcAft>
                  <a:spcPct val="0"/>
                </a:spcAft>
                <a:buChar char="»"/>
                <a:defRPr sz="2700">
                  <a:solidFill>
                    <a:schemeClr val="tx1"/>
                  </a:solidFill>
                  <a:latin typeface="Arial" pitchFamily="34" charset="0"/>
                </a:defRPr>
              </a:lvl9pPr>
            </a:lstStyle>
            <a:p>
              <a:pPr marL="0" marR="0" lvl="0" indent="0" algn="ctr" defTabSz="912813" eaLnBrk="1" fontAlgn="auto" latinLnBrk="0" hangingPunct="1">
                <a:lnSpc>
                  <a:spcPct val="100000"/>
                </a:lnSpc>
                <a:spcBef>
                  <a:spcPct val="0"/>
                </a:spcBef>
                <a:spcAft>
                  <a:spcPts val="0"/>
                </a:spcAft>
                <a:buClrTx/>
                <a:buSzTx/>
                <a:buFontTx/>
                <a:buNone/>
                <a:tabLst/>
                <a:defRPr/>
              </a:pPr>
              <a:endParaRPr kumimoji="0" lang="en-CA" altLang="en-US" sz="7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233" name="Line 1227">
              <a:extLst>
                <a:ext uri="{FF2B5EF4-FFF2-40B4-BE49-F238E27FC236}">
                  <a16:creationId xmlns:a16="http://schemas.microsoft.com/office/drawing/2014/main" id="{86A64776-4B25-4169-A599-1091B8B1F704}"/>
                </a:ext>
              </a:extLst>
            </p:cNvPr>
            <p:cNvSpPr>
              <a:spLocks noChangeShapeType="1"/>
            </p:cNvSpPr>
            <p:nvPr/>
          </p:nvSpPr>
          <p:spPr bwMode="auto">
            <a:xfrm rot="16200000" flipH="1">
              <a:off x="6994099" y="1861656"/>
              <a:ext cx="0" cy="58258"/>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234" name="Line 1228">
              <a:extLst>
                <a:ext uri="{FF2B5EF4-FFF2-40B4-BE49-F238E27FC236}">
                  <a16:creationId xmlns:a16="http://schemas.microsoft.com/office/drawing/2014/main" id="{8ABB32B0-8B6C-4B65-8C44-523580BAAD22}"/>
                </a:ext>
              </a:extLst>
            </p:cNvPr>
            <p:cNvSpPr>
              <a:spLocks noChangeShapeType="1"/>
            </p:cNvSpPr>
            <p:nvPr/>
          </p:nvSpPr>
          <p:spPr bwMode="auto">
            <a:xfrm rot="16200000" flipH="1">
              <a:off x="6961174" y="1923711"/>
              <a:ext cx="65849"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235" name="Arc 1229">
              <a:extLst>
                <a:ext uri="{FF2B5EF4-FFF2-40B4-BE49-F238E27FC236}">
                  <a16:creationId xmlns:a16="http://schemas.microsoft.com/office/drawing/2014/main" id="{1D055D3B-BD2D-42C2-AC6C-CD71E6F0D29A}"/>
                </a:ext>
              </a:extLst>
            </p:cNvPr>
            <p:cNvSpPr>
              <a:spLocks/>
            </p:cNvSpPr>
            <p:nvPr/>
          </p:nvSpPr>
          <p:spPr bwMode="auto">
            <a:xfrm rot="16200000" flipV="1">
              <a:off x="6998416" y="1865327"/>
              <a:ext cx="21788" cy="29129"/>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236" name="Arc 1230">
              <a:extLst>
                <a:ext uri="{FF2B5EF4-FFF2-40B4-BE49-F238E27FC236}">
                  <a16:creationId xmlns:a16="http://schemas.microsoft.com/office/drawing/2014/main" id="{28851A20-741C-4C1A-877A-B2D5A319C46E}"/>
                </a:ext>
              </a:extLst>
            </p:cNvPr>
            <p:cNvSpPr>
              <a:spLocks/>
            </p:cNvSpPr>
            <p:nvPr/>
          </p:nvSpPr>
          <p:spPr bwMode="auto">
            <a:xfrm rot="16200000">
              <a:off x="6968965" y="1865003"/>
              <a:ext cx="21788" cy="29777"/>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237" name="AutoShape 1238">
              <a:extLst>
                <a:ext uri="{FF2B5EF4-FFF2-40B4-BE49-F238E27FC236}">
                  <a16:creationId xmlns:a16="http://schemas.microsoft.com/office/drawing/2014/main" id="{7158B7E0-2C7E-45A9-A4AF-48E16EAFEEC5}"/>
                </a:ext>
              </a:extLst>
            </p:cNvPr>
            <p:cNvSpPr>
              <a:spLocks noChangeArrowheads="1"/>
            </p:cNvSpPr>
            <p:nvPr/>
          </p:nvSpPr>
          <p:spPr bwMode="auto">
            <a:xfrm>
              <a:off x="6119141" y="1189899"/>
              <a:ext cx="156215" cy="231747"/>
            </a:xfrm>
            <a:prstGeom prst="flowChartCollate">
              <a:avLst/>
            </a:prstGeom>
            <a:solidFill>
              <a:srgbClr val="4BACC6">
                <a:lumMod val="60000"/>
                <a:lumOff val="40000"/>
              </a:srgbClr>
            </a:solid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238" name="Line 1241">
              <a:extLst>
                <a:ext uri="{FF2B5EF4-FFF2-40B4-BE49-F238E27FC236}">
                  <a16:creationId xmlns:a16="http://schemas.microsoft.com/office/drawing/2014/main" id="{2EA507C1-7F0A-4E21-870F-FDCA25ABF44B}"/>
                </a:ext>
              </a:extLst>
            </p:cNvPr>
            <p:cNvSpPr>
              <a:spLocks noChangeShapeType="1"/>
            </p:cNvSpPr>
            <p:nvPr/>
          </p:nvSpPr>
          <p:spPr bwMode="auto">
            <a:xfrm>
              <a:off x="6079659" y="1251699"/>
              <a:ext cx="0" cy="109865"/>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239" name="Arc 1243">
              <a:extLst>
                <a:ext uri="{FF2B5EF4-FFF2-40B4-BE49-F238E27FC236}">
                  <a16:creationId xmlns:a16="http://schemas.microsoft.com/office/drawing/2014/main" id="{89EEF7D6-57C2-48F2-B5AA-0F4151A57B0F}"/>
                </a:ext>
              </a:extLst>
            </p:cNvPr>
            <p:cNvSpPr>
              <a:spLocks/>
            </p:cNvSpPr>
            <p:nvPr/>
          </p:nvSpPr>
          <p:spPr bwMode="auto">
            <a:xfrm flipH="1" flipV="1">
              <a:off x="6028160" y="1306752"/>
              <a:ext cx="44632" cy="548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240" name="Arc 1244">
              <a:extLst>
                <a:ext uri="{FF2B5EF4-FFF2-40B4-BE49-F238E27FC236}">
                  <a16:creationId xmlns:a16="http://schemas.microsoft.com/office/drawing/2014/main" id="{A3B90324-11D2-4C50-8225-31DED455D7BE}"/>
                </a:ext>
              </a:extLst>
            </p:cNvPr>
            <p:cNvSpPr>
              <a:spLocks/>
            </p:cNvSpPr>
            <p:nvPr/>
          </p:nvSpPr>
          <p:spPr bwMode="auto">
            <a:xfrm flipH="1">
              <a:off x="6028160" y="1249982"/>
              <a:ext cx="44632" cy="5677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241" name="Line 1245">
              <a:extLst>
                <a:ext uri="{FF2B5EF4-FFF2-40B4-BE49-F238E27FC236}">
                  <a16:creationId xmlns:a16="http://schemas.microsoft.com/office/drawing/2014/main" id="{515D5FB0-0636-4F3C-95A7-3AA03622CB43}"/>
                </a:ext>
              </a:extLst>
            </p:cNvPr>
            <p:cNvSpPr>
              <a:spLocks noChangeShapeType="1"/>
            </p:cNvSpPr>
            <p:nvPr/>
          </p:nvSpPr>
          <p:spPr bwMode="auto">
            <a:xfrm flipH="1">
              <a:off x="6079659" y="1306631"/>
              <a:ext cx="116731"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242" name="AutoShape 1247">
              <a:extLst>
                <a:ext uri="{FF2B5EF4-FFF2-40B4-BE49-F238E27FC236}">
                  <a16:creationId xmlns:a16="http://schemas.microsoft.com/office/drawing/2014/main" id="{1374D986-A12C-46EC-856B-4D5B36F6DCF5}"/>
                </a:ext>
              </a:extLst>
            </p:cNvPr>
            <p:cNvSpPr>
              <a:spLocks noChangeArrowheads="1"/>
            </p:cNvSpPr>
            <p:nvPr/>
          </p:nvSpPr>
          <p:spPr bwMode="auto">
            <a:xfrm>
              <a:off x="6468788" y="1189899"/>
              <a:ext cx="155478" cy="233035"/>
            </a:xfrm>
            <a:prstGeom prst="flowChartCollate">
              <a:avLst/>
            </a:prstGeom>
            <a:solidFill>
              <a:srgbClr val="4BACC6">
                <a:lumMod val="60000"/>
                <a:lumOff val="40000"/>
              </a:srgbClr>
            </a:solid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243" name="Line 1249">
              <a:extLst>
                <a:ext uri="{FF2B5EF4-FFF2-40B4-BE49-F238E27FC236}">
                  <a16:creationId xmlns:a16="http://schemas.microsoft.com/office/drawing/2014/main" id="{4E6BC733-B9EB-4867-B003-C7CA6BA2CCBD}"/>
                </a:ext>
              </a:extLst>
            </p:cNvPr>
            <p:cNvSpPr>
              <a:spLocks noChangeShapeType="1"/>
            </p:cNvSpPr>
            <p:nvPr/>
          </p:nvSpPr>
          <p:spPr bwMode="auto">
            <a:xfrm flipH="1">
              <a:off x="6431198" y="1306418"/>
              <a:ext cx="116182"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244" name="Rectangle 1251">
              <a:extLst>
                <a:ext uri="{FF2B5EF4-FFF2-40B4-BE49-F238E27FC236}">
                  <a16:creationId xmlns:a16="http://schemas.microsoft.com/office/drawing/2014/main" id="{019D2FEF-141A-4B95-8671-200C5CBE181E}"/>
                </a:ext>
              </a:extLst>
            </p:cNvPr>
            <p:cNvSpPr>
              <a:spLocks noChangeArrowheads="1"/>
            </p:cNvSpPr>
            <p:nvPr/>
          </p:nvSpPr>
          <p:spPr bwMode="auto">
            <a:xfrm>
              <a:off x="6352606" y="1267007"/>
              <a:ext cx="39297" cy="78821"/>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245" name="Rectangle 1252">
              <a:extLst>
                <a:ext uri="{FF2B5EF4-FFF2-40B4-BE49-F238E27FC236}">
                  <a16:creationId xmlns:a16="http://schemas.microsoft.com/office/drawing/2014/main" id="{AD3BD5A2-5EF5-40D0-BD29-8A0BE5C2BE6C}"/>
                </a:ext>
              </a:extLst>
            </p:cNvPr>
            <p:cNvSpPr>
              <a:spLocks noChangeArrowheads="1"/>
            </p:cNvSpPr>
            <p:nvPr/>
          </p:nvSpPr>
          <p:spPr bwMode="auto">
            <a:xfrm>
              <a:off x="6391903" y="1267007"/>
              <a:ext cx="39297" cy="78821"/>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246" name="AutoShape 1257">
              <a:extLst>
                <a:ext uri="{FF2B5EF4-FFF2-40B4-BE49-F238E27FC236}">
                  <a16:creationId xmlns:a16="http://schemas.microsoft.com/office/drawing/2014/main" id="{4D1B37D1-0A6C-4C36-A551-E8D8519D7115}"/>
                </a:ext>
              </a:extLst>
            </p:cNvPr>
            <p:cNvSpPr>
              <a:spLocks noChangeArrowheads="1"/>
            </p:cNvSpPr>
            <p:nvPr/>
          </p:nvSpPr>
          <p:spPr bwMode="auto">
            <a:xfrm rot="10800000">
              <a:off x="6741428" y="1189899"/>
              <a:ext cx="156215" cy="231747"/>
            </a:xfrm>
            <a:prstGeom prst="flowChartCollate">
              <a:avLst/>
            </a:prstGeom>
            <a:solidFill>
              <a:srgbClr val="4BACC6">
                <a:lumMod val="60000"/>
                <a:lumOff val="40000"/>
              </a:srgbClr>
            </a:solidFill>
            <a:ln w="9525">
              <a:solidFill>
                <a:sysClr val="windowText" lastClr="000000"/>
              </a:solidFill>
              <a:miter lim="800000"/>
              <a:headEnd/>
              <a:tailEnd/>
            </a:ln>
          </p:spPr>
          <p:txBody>
            <a:bodyPr rot="10800000"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247" name="Line 1260">
              <a:extLst>
                <a:ext uri="{FF2B5EF4-FFF2-40B4-BE49-F238E27FC236}">
                  <a16:creationId xmlns:a16="http://schemas.microsoft.com/office/drawing/2014/main" id="{535E32C6-F2D1-4A8E-9A54-328E7BC19B97}"/>
                </a:ext>
              </a:extLst>
            </p:cNvPr>
            <p:cNvSpPr>
              <a:spLocks noChangeShapeType="1"/>
            </p:cNvSpPr>
            <p:nvPr/>
          </p:nvSpPr>
          <p:spPr bwMode="auto">
            <a:xfrm rot="10800000">
              <a:off x="6937126" y="1249982"/>
              <a:ext cx="0" cy="109865"/>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248" name="Arc 1262">
              <a:extLst>
                <a:ext uri="{FF2B5EF4-FFF2-40B4-BE49-F238E27FC236}">
                  <a16:creationId xmlns:a16="http://schemas.microsoft.com/office/drawing/2014/main" id="{9CFCB608-9D93-4737-902B-01184CA6045C}"/>
                </a:ext>
              </a:extLst>
            </p:cNvPr>
            <p:cNvSpPr>
              <a:spLocks/>
            </p:cNvSpPr>
            <p:nvPr/>
          </p:nvSpPr>
          <p:spPr bwMode="auto">
            <a:xfrm rot="10800000" flipH="1" flipV="1">
              <a:off x="6943992" y="1249982"/>
              <a:ext cx="44632" cy="548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249" name="Arc 1263">
              <a:extLst>
                <a:ext uri="{FF2B5EF4-FFF2-40B4-BE49-F238E27FC236}">
                  <a16:creationId xmlns:a16="http://schemas.microsoft.com/office/drawing/2014/main" id="{45E24983-F31F-4EB9-94F6-CFF577D23159}"/>
                </a:ext>
              </a:extLst>
            </p:cNvPr>
            <p:cNvSpPr>
              <a:spLocks/>
            </p:cNvSpPr>
            <p:nvPr/>
          </p:nvSpPr>
          <p:spPr bwMode="auto">
            <a:xfrm rot="10800000" flipH="1">
              <a:off x="6943992" y="1304794"/>
              <a:ext cx="44632" cy="5677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250" name="Line 1264">
              <a:extLst>
                <a:ext uri="{FF2B5EF4-FFF2-40B4-BE49-F238E27FC236}">
                  <a16:creationId xmlns:a16="http://schemas.microsoft.com/office/drawing/2014/main" id="{0B2C8AD0-2B1F-45D7-98E3-DF81E8E222F1}"/>
                </a:ext>
              </a:extLst>
            </p:cNvPr>
            <p:cNvSpPr>
              <a:spLocks noChangeShapeType="1"/>
            </p:cNvSpPr>
            <p:nvPr/>
          </p:nvSpPr>
          <p:spPr bwMode="auto">
            <a:xfrm rot="10800000" flipH="1">
              <a:off x="6820394" y="1304914"/>
              <a:ext cx="116731"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251" name="Rectangle 1219">
              <a:extLst>
                <a:ext uri="{FF2B5EF4-FFF2-40B4-BE49-F238E27FC236}">
                  <a16:creationId xmlns:a16="http://schemas.microsoft.com/office/drawing/2014/main" id="{ED57716E-AC35-4EC8-8F09-FCD7969025BE}"/>
                </a:ext>
              </a:extLst>
            </p:cNvPr>
            <p:cNvSpPr>
              <a:spLocks noChangeArrowheads="1"/>
            </p:cNvSpPr>
            <p:nvPr/>
          </p:nvSpPr>
          <p:spPr bwMode="auto">
            <a:xfrm>
              <a:off x="6089958" y="1713856"/>
              <a:ext cx="534308" cy="127461"/>
            </a:xfrm>
            <a:prstGeom prst="rect">
              <a:avLst/>
            </a:prstGeom>
            <a:noFill/>
            <a:ln w="9525">
              <a:solidFill>
                <a:sysClr val="windowText" lastClr="000000"/>
              </a:solidFill>
              <a:miter lim="800000"/>
              <a:headEnd/>
              <a:tailEnd/>
            </a:ln>
            <a:extLst>
              <a:ext uri="{909E8E84-426E-40DD-AFC4-6F175D3DCCD1}">
                <a14:hiddenFill xmlns:a14="http://schemas.microsoft.com/office/drawing/2010/main">
                  <a:solidFill>
                    <a:srgbClr val="FFFFFF"/>
                  </a:solidFill>
                </a14:hiddenFill>
              </a:ext>
            </a:extLst>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252" name="Rectangle 1220">
              <a:extLst>
                <a:ext uri="{FF2B5EF4-FFF2-40B4-BE49-F238E27FC236}">
                  <a16:creationId xmlns:a16="http://schemas.microsoft.com/office/drawing/2014/main" id="{D771B3A3-6CE5-4A66-B55C-E1B103854229}"/>
                </a:ext>
              </a:extLst>
            </p:cNvPr>
            <p:cNvSpPr>
              <a:spLocks noChangeArrowheads="1"/>
            </p:cNvSpPr>
            <p:nvPr/>
          </p:nvSpPr>
          <p:spPr bwMode="auto">
            <a:xfrm>
              <a:off x="6089958" y="1841317"/>
              <a:ext cx="534308" cy="145486"/>
            </a:xfrm>
            <a:prstGeom prst="rect">
              <a:avLst/>
            </a:prstGeom>
            <a:solidFill>
              <a:srgbClr val="4F81BD">
                <a:lumMod val="60000"/>
                <a:lumOff val="40000"/>
              </a:srgbClr>
            </a:solid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253" name="Line 1231">
              <a:extLst>
                <a:ext uri="{FF2B5EF4-FFF2-40B4-BE49-F238E27FC236}">
                  <a16:creationId xmlns:a16="http://schemas.microsoft.com/office/drawing/2014/main" id="{36587E2C-41B8-4732-9B68-65FAA8BB428D}"/>
                </a:ext>
              </a:extLst>
            </p:cNvPr>
            <p:cNvSpPr>
              <a:spLocks noChangeShapeType="1"/>
            </p:cNvSpPr>
            <p:nvPr/>
          </p:nvSpPr>
          <p:spPr bwMode="auto">
            <a:xfrm flipH="1">
              <a:off x="6624267" y="1946891"/>
              <a:ext cx="77249"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254" name="Line 1235">
              <a:extLst>
                <a:ext uri="{FF2B5EF4-FFF2-40B4-BE49-F238E27FC236}">
                  <a16:creationId xmlns:a16="http://schemas.microsoft.com/office/drawing/2014/main" id="{09E7E136-BC68-44EC-A4E9-2E0280D91588}"/>
                </a:ext>
              </a:extLst>
            </p:cNvPr>
            <p:cNvSpPr>
              <a:spLocks noChangeShapeType="1"/>
            </p:cNvSpPr>
            <p:nvPr/>
          </p:nvSpPr>
          <p:spPr bwMode="auto">
            <a:xfrm flipH="1">
              <a:off x="6701515" y="1791105"/>
              <a:ext cx="78537"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255" name="Line 1236">
              <a:extLst>
                <a:ext uri="{FF2B5EF4-FFF2-40B4-BE49-F238E27FC236}">
                  <a16:creationId xmlns:a16="http://schemas.microsoft.com/office/drawing/2014/main" id="{5C2F704C-D988-4514-9BED-DC1C56DE3653}"/>
                </a:ext>
              </a:extLst>
            </p:cNvPr>
            <p:cNvSpPr>
              <a:spLocks noChangeShapeType="1"/>
            </p:cNvSpPr>
            <p:nvPr/>
          </p:nvSpPr>
          <p:spPr bwMode="auto">
            <a:xfrm flipH="1">
              <a:off x="7051713" y="1946891"/>
              <a:ext cx="78537"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256" name="Line 1254">
              <a:extLst>
                <a:ext uri="{FF2B5EF4-FFF2-40B4-BE49-F238E27FC236}">
                  <a16:creationId xmlns:a16="http://schemas.microsoft.com/office/drawing/2014/main" id="{55426985-A1D1-4EA8-B82D-D19B030B5C51}"/>
                </a:ext>
              </a:extLst>
            </p:cNvPr>
            <p:cNvSpPr>
              <a:spLocks noChangeShapeType="1"/>
            </p:cNvSpPr>
            <p:nvPr/>
          </p:nvSpPr>
          <p:spPr bwMode="auto">
            <a:xfrm>
              <a:off x="6701515" y="1791105"/>
              <a:ext cx="0" cy="155786"/>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257" name="Line 1255">
              <a:extLst>
                <a:ext uri="{FF2B5EF4-FFF2-40B4-BE49-F238E27FC236}">
                  <a16:creationId xmlns:a16="http://schemas.microsoft.com/office/drawing/2014/main" id="{48A096E5-15D2-43A3-BA6F-D908B05FC666}"/>
                </a:ext>
              </a:extLst>
            </p:cNvPr>
            <p:cNvSpPr>
              <a:spLocks noChangeShapeType="1"/>
            </p:cNvSpPr>
            <p:nvPr/>
          </p:nvSpPr>
          <p:spPr bwMode="auto">
            <a:xfrm>
              <a:off x="7130248" y="1946891"/>
              <a:ext cx="0" cy="117162"/>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258" name="Line 1266">
              <a:extLst>
                <a:ext uri="{FF2B5EF4-FFF2-40B4-BE49-F238E27FC236}">
                  <a16:creationId xmlns:a16="http://schemas.microsoft.com/office/drawing/2014/main" id="{BD04C684-C413-49C6-A5DD-66B75C19DEA3}"/>
                </a:ext>
              </a:extLst>
            </p:cNvPr>
            <p:cNvSpPr>
              <a:spLocks noChangeShapeType="1"/>
            </p:cNvSpPr>
            <p:nvPr/>
          </p:nvSpPr>
          <p:spPr bwMode="auto">
            <a:xfrm flipH="1">
              <a:off x="6857302" y="1946891"/>
              <a:ext cx="77249"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259" name="Line 1267">
              <a:extLst>
                <a:ext uri="{FF2B5EF4-FFF2-40B4-BE49-F238E27FC236}">
                  <a16:creationId xmlns:a16="http://schemas.microsoft.com/office/drawing/2014/main" id="{57DC4C22-EE87-4EC4-B750-74E075272B58}"/>
                </a:ext>
              </a:extLst>
            </p:cNvPr>
            <p:cNvSpPr>
              <a:spLocks noChangeShapeType="1"/>
            </p:cNvSpPr>
            <p:nvPr/>
          </p:nvSpPr>
          <p:spPr bwMode="auto">
            <a:xfrm>
              <a:off x="6818677" y="1986804"/>
              <a:ext cx="0" cy="77249"/>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260" name="AutoShape 133">
              <a:extLst>
                <a:ext uri="{FF2B5EF4-FFF2-40B4-BE49-F238E27FC236}">
                  <a16:creationId xmlns:a16="http://schemas.microsoft.com/office/drawing/2014/main" id="{646FE88F-9133-43A3-BBD0-555C77740B60}"/>
                </a:ext>
              </a:extLst>
            </p:cNvPr>
            <p:cNvSpPr>
              <a:spLocks noChangeArrowheads="1"/>
            </p:cNvSpPr>
            <p:nvPr/>
          </p:nvSpPr>
          <p:spPr bwMode="auto">
            <a:xfrm rot="16200000" flipH="1">
              <a:off x="6258939" y="2215006"/>
              <a:ext cx="58586" cy="117162"/>
            </a:xfrm>
            <a:prstGeom prst="flowChartCollate">
              <a:avLst/>
            </a:prstGeom>
            <a:solidFill>
              <a:srgbClr val="4BACC6">
                <a:lumMod val="60000"/>
                <a:lumOff val="40000"/>
              </a:srgbClr>
            </a:solidFill>
            <a:ln w="9525">
              <a:solidFill>
                <a:sysClr val="windowText" lastClr="000000"/>
              </a:solidFill>
              <a:miter lim="800000"/>
              <a:headEnd/>
              <a:tailEnd/>
            </a:ln>
          </p:spPr>
          <p:txBody>
            <a:bodyPr rot="10800000" wrap="none" lIns="91427" tIns="45713" rIns="91427" bIns="45713" anchor="ctr"/>
            <a:lstStyle>
              <a:lvl1pPr defTabSz="912813" eaLnBrk="0" hangingPunct="0">
                <a:spcBef>
                  <a:spcPct val="20000"/>
                </a:spcBef>
                <a:buChar char="•"/>
                <a:defRPr sz="4300">
                  <a:solidFill>
                    <a:schemeClr val="tx1"/>
                  </a:solidFill>
                  <a:latin typeface="Arial" pitchFamily="34" charset="0"/>
                </a:defRPr>
              </a:lvl1pPr>
              <a:lvl2pPr marL="989013" indent="-379413" defTabSz="912813" eaLnBrk="0" hangingPunct="0">
                <a:spcBef>
                  <a:spcPct val="20000"/>
                </a:spcBef>
                <a:buChar char="–"/>
                <a:defRPr sz="3700">
                  <a:solidFill>
                    <a:schemeClr val="tx1"/>
                  </a:solidFill>
                  <a:latin typeface="Arial" pitchFamily="34" charset="0"/>
                </a:defRPr>
              </a:lvl2pPr>
              <a:lvl3pPr marL="1522413" indent="-304800" defTabSz="912813" eaLnBrk="0" hangingPunct="0">
                <a:spcBef>
                  <a:spcPct val="20000"/>
                </a:spcBef>
                <a:buChar char="•"/>
                <a:defRPr sz="3200">
                  <a:solidFill>
                    <a:schemeClr val="tx1"/>
                  </a:solidFill>
                  <a:latin typeface="Arial" pitchFamily="34" charset="0"/>
                </a:defRPr>
              </a:lvl3pPr>
              <a:lvl4pPr marL="2132013" indent="-304800" defTabSz="912813" eaLnBrk="0" hangingPunct="0">
                <a:spcBef>
                  <a:spcPct val="20000"/>
                </a:spcBef>
                <a:buChar char="–"/>
                <a:defRPr sz="2700">
                  <a:solidFill>
                    <a:schemeClr val="tx1"/>
                  </a:solidFill>
                  <a:latin typeface="Arial" pitchFamily="34" charset="0"/>
                </a:defRPr>
              </a:lvl4pPr>
              <a:lvl5pPr marL="2740025" indent="-304800" defTabSz="912813" eaLnBrk="0" hangingPunct="0">
                <a:spcBef>
                  <a:spcPct val="20000"/>
                </a:spcBef>
                <a:buChar char="»"/>
                <a:defRPr sz="2700">
                  <a:solidFill>
                    <a:schemeClr val="tx1"/>
                  </a:solidFill>
                  <a:latin typeface="Arial" pitchFamily="34" charset="0"/>
                </a:defRPr>
              </a:lvl5pPr>
              <a:lvl6pPr marL="3197225" indent="-304800" defTabSz="912813" eaLnBrk="0" fontAlgn="base" hangingPunct="0">
                <a:spcBef>
                  <a:spcPct val="20000"/>
                </a:spcBef>
                <a:spcAft>
                  <a:spcPct val="0"/>
                </a:spcAft>
                <a:buChar char="»"/>
                <a:defRPr sz="2700">
                  <a:solidFill>
                    <a:schemeClr val="tx1"/>
                  </a:solidFill>
                  <a:latin typeface="Arial" pitchFamily="34" charset="0"/>
                </a:defRPr>
              </a:lvl6pPr>
              <a:lvl7pPr marL="3654425" indent="-304800" defTabSz="912813" eaLnBrk="0" fontAlgn="base" hangingPunct="0">
                <a:spcBef>
                  <a:spcPct val="20000"/>
                </a:spcBef>
                <a:spcAft>
                  <a:spcPct val="0"/>
                </a:spcAft>
                <a:buChar char="»"/>
                <a:defRPr sz="2700">
                  <a:solidFill>
                    <a:schemeClr val="tx1"/>
                  </a:solidFill>
                  <a:latin typeface="Arial" pitchFamily="34" charset="0"/>
                </a:defRPr>
              </a:lvl7pPr>
              <a:lvl8pPr marL="4111625" indent="-304800" defTabSz="912813" eaLnBrk="0" fontAlgn="base" hangingPunct="0">
                <a:spcBef>
                  <a:spcPct val="20000"/>
                </a:spcBef>
                <a:spcAft>
                  <a:spcPct val="0"/>
                </a:spcAft>
                <a:buChar char="»"/>
                <a:defRPr sz="2700">
                  <a:solidFill>
                    <a:schemeClr val="tx1"/>
                  </a:solidFill>
                  <a:latin typeface="Arial" pitchFamily="34" charset="0"/>
                </a:defRPr>
              </a:lvl8pPr>
              <a:lvl9pPr marL="4568825" indent="-304800" defTabSz="912813" eaLnBrk="0" fontAlgn="base" hangingPunct="0">
                <a:spcBef>
                  <a:spcPct val="20000"/>
                </a:spcBef>
                <a:spcAft>
                  <a:spcPct val="0"/>
                </a:spcAft>
                <a:buChar char="»"/>
                <a:defRPr sz="2700">
                  <a:solidFill>
                    <a:schemeClr val="tx1"/>
                  </a:solidFill>
                  <a:latin typeface="Arial" pitchFamily="34" charset="0"/>
                </a:defRPr>
              </a:lvl9pPr>
            </a:lstStyle>
            <a:p>
              <a:pPr marL="0" marR="0" lvl="0" indent="0" algn="ctr" defTabSz="912813" eaLnBrk="1" fontAlgn="auto" latinLnBrk="0" hangingPunct="1">
                <a:lnSpc>
                  <a:spcPct val="100000"/>
                </a:lnSpc>
                <a:spcBef>
                  <a:spcPct val="0"/>
                </a:spcBef>
                <a:spcAft>
                  <a:spcPts val="0"/>
                </a:spcAft>
                <a:buClrTx/>
                <a:buSzTx/>
                <a:buFontTx/>
                <a:buNone/>
                <a:tabLst/>
                <a:defRPr/>
              </a:pPr>
              <a:endParaRPr kumimoji="0" lang="en-CA" altLang="en-US" sz="7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261" name="Line 380">
              <a:extLst>
                <a:ext uri="{FF2B5EF4-FFF2-40B4-BE49-F238E27FC236}">
                  <a16:creationId xmlns:a16="http://schemas.microsoft.com/office/drawing/2014/main" id="{E31E172F-C952-4956-983E-A28AF6A9F4D1}"/>
                </a:ext>
              </a:extLst>
            </p:cNvPr>
            <p:cNvSpPr>
              <a:spLocks noChangeShapeType="1"/>
            </p:cNvSpPr>
            <p:nvPr/>
          </p:nvSpPr>
          <p:spPr bwMode="auto">
            <a:xfrm rot="16200000" flipH="1">
              <a:off x="6288557" y="2182241"/>
              <a:ext cx="0" cy="58258"/>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262" name="Line 381">
              <a:extLst>
                <a:ext uri="{FF2B5EF4-FFF2-40B4-BE49-F238E27FC236}">
                  <a16:creationId xmlns:a16="http://schemas.microsoft.com/office/drawing/2014/main" id="{DD395AFB-2F32-48F5-9701-B51E96228149}"/>
                </a:ext>
              </a:extLst>
            </p:cNvPr>
            <p:cNvSpPr>
              <a:spLocks noChangeShapeType="1"/>
            </p:cNvSpPr>
            <p:nvPr/>
          </p:nvSpPr>
          <p:spPr bwMode="auto">
            <a:xfrm rot="16200000" flipH="1">
              <a:off x="6255632" y="2244296"/>
              <a:ext cx="65849"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263" name="Arc 382">
              <a:extLst>
                <a:ext uri="{FF2B5EF4-FFF2-40B4-BE49-F238E27FC236}">
                  <a16:creationId xmlns:a16="http://schemas.microsoft.com/office/drawing/2014/main" id="{9BC5FA48-4723-4AFE-B11A-EB13EA1D2B46}"/>
                </a:ext>
              </a:extLst>
            </p:cNvPr>
            <p:cNvSpPr>
              <a:spLocks/>
            </p:cNvSpPr>
            <p:nvPr/>
          </p:nvSpPr>
          <p:spPr bwMode="auto">
            <a:xfrm rot="16200000" flipV="1">
              <a:off x="6292874" y="2185911"/>
              <a:ext cx="21788" cy="29129"/>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264" name="Arc 383">
              <a:extLst>
                <a:ext uri="{FF2B5EF4-FFF2-40B4-BE49-F238E27FC236}">
                  <a16:creationId xmlns:a16="http://schemas.microsoft.com/office/drawing/2014/main" id="{56CDB4F7-DCE6-4537-9B48-000512CA3859}"/>
                </a:ext>
              </a:extLst>
            </p:cNvPr>
            <p:cNvSpPr>
              <a:spLocks/>
            </p:cNvSpPr>
            <p:nvPr/>
          </p:nvSpPr>
          <p:spPr bwMode="auto">
            <a:xfrm rot="16200000">
              <a:off x="6263421" y="2185588"/>
              <a:ext cx="21788" cy="29777"/>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265" name="Line 393">
              <a:extLst>
                <a:ext uri="{FF2B5EF4-FFF2-40B4-BE49-F238E27FC236}">
                  <a16:creationId xmlns:a16="http://schemas.microsoft.com/office/drawing/2014/main" id="{63DF819D-4857-4D4E-9D92-844C80405D89}"/>
                </a:ext>
              </a:extLst>
            </p:cNvPr>
            <p:cNvSpPr>
              <a:spLocks noChangeShapeType="1"/>
            </p:cNvSpPr>
            <p:nvPr/>
          </p:nvSpPr>
          <p:spPr bwMode="auto">
            <a:xfrm flipH="1">
              <a:off x="6346169" y="2277775"/>
              <a:ext cx="78537"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266" name="Line 393">
              <a:extLst>
                <a:ext uri="{FF2B5EF4-FFF2-40B4-BE49-F238E27FC236}">
                  <a16:creationId xmlns:a16="http://schemas.microsoft.com/office/drawing/2014/main" id="{E0A813F3-1658-4A4A-AC19-B4D239EA9811}"/>
                </a:ext>
              </a:extLst>
            </p:cNvPr>
            <p:cNvSpPr>
              <a:spLocks noChangeShapeType="1"/>
            </p:cNvSpPr>
            <p:nvPr/>
          </p:nvSpPr>
          <p:spPr bwMode="auto">
            <a:xfrm flipH="1">
              <a:off x="6141458" y="2277775"/>
              <a:ext cx="78537"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267" name="Line 558">
              <a:extLst>
                <a:ext uri="{FF2B5EF4-FFF2-40B4-BE49-F238E27FC236}">
                  <a16:creationId xmlns:a16="http://schemas.microsoft.com/office/drawing/2014/main" id="{A881C70C-8388-417B-BFF5-2DA50FC8D585}"/>
                </a:ext>
              </a:extLst>
            </p:cNvPr>
            <p:cNvSpPr>
              <a:spLocks noChangeShapeType="1"/>
            </p:cNvSpPr>
            <p:nvPr/>
          </p:nvSpPr>
          <p:spPr bwMode="auto">
            <a:xfrm>
              <a:off x="6141458" y="1985515"/>
              <a:ext cx="0" cy="292259"/>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268" name="Rectangle 1170">
              <a:extLst>
                <a:ext uri="{FF2B5EF4-FFF2-40B4-BE49-F238E27FC236}">
                  <a16:creationId xmlns:a16="http://schemas.microsoft.com/office/drawing/2014/main" id="{42704B48-27D7-4F48-8401-995A2236C622}"/>
                </a:ext>
              </a:extLst>
            </p:cNvPr>
            <p:cNvSpPr>
              <a:spLocks noChangeArrowheads="1"/>
            </p:cNvSpPr>
            <p:nvPr/>
          </p:nvSpPr>
          <p:spPr bwMode="auto">
            <a:xfrm>
              <a:off x="4786724" y="2064052"/>
              <a:ext cx="730006" cy="164799"/>
            </a:xfrm>
            <a:prstGeom prst="rect">
              <a:avLst/>
            </a:prstGeom>
            <a:noFill/>
            <a:ln w="9525">
              <a:solidFill>
                <a:sysClr val="windowText" lastClr="000000"/>
              </a:solidFill>
              <a:miter lim="800000"/>
              <a:headEnd/>
              <a:tailEnd/>
            </a:ln>
            <a:extLst>
              <a:ext uri="{909E8E84-426E-40DD-AFC4-6F175D3DCCD1}">
                <a14:hiddenFill xmlns:a14="http://schemas.microsoft.com/office/drawing/2010/main">
                  <a:solidFill>
                    <a:srgbClr val="FFFFFF"/>
                  </a:solidFill>
                </a14:hiddenFill>
              </a:ext>
            </a:extLst>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269" name="Rectangle 1171">
              <a:extLst>
                <a:ext uri="{FF2B5EF4-FFF2-40B4-BE49-F238E27FC236}">
                  <a16:creationId xmlns:a16="http://schemas.microsoft.com/office/drawing/2014/main" id="{31FFA072-661F-4624-8B87-FFA589FB1D7C}"/>
                </a:ext>
              </a:extLst>
            </p:cNvPr>
            <p:cNvSpPr>
              <a:spLocks noChangeArrowheads="1"/>
            </p:cNvSpPr>
            <p:nvPr/>
          </p:nvSpPr>
          <p:spPr bwMode="auto">
            <a:xfrm>
              <a:off x="4786724" y="2228850"/>
              <a:ext cx="730006" cy="97849"/>
            </a:xfrm>
            <a:prstGeom prst="rect">
              <a:avLst/>
            </a:prstGeom>
            <a:solidFill>
              <a:srgbClr val="4F81BD">
                <a:lumMod val="60000"/>
                <a:lumOff val="40000"/>
              </a:srgbClr>
            </a:solid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270" name="AutoShape 133">
              <a:extLst>
                <a:ext uri="{FF2B5EF4-FFF2-40B4-BE49-F238E27FC236}">
                  <a16:creationId xmlns:a16="http://schemas.microsoft.com/office/drawing/2014/main" id="{6EC150BD-DEAF-4C9E-88BD-6794AF6E9015}"/>
                </a:ext>
              </a:extLst>
            </p:cNvPr>
            <p:cNvSpPr>
              <a:spLocks noChangeArrowheads="1"/>
            </p:cNvSpPr>
            <p:nvPr/>
          </p:nvSpPr>
          <p:spPr bwMode="auto">
            <a:xfrm rot="16200000" flipH="1">
              <a:off x="5321350" y="1894423"/>
              <a:ext cx="58586" cy="117162"/>
            </a:xfrm>
            <a:prstGeom prst="flowChartCollate">
              <a:avLst/>
            </a:prstGeom>
            <a:solidFill>
              <a:srgbClr val="4BACC6">
                <a:lumMod val="60000"/>
                <a:lumOff val="40000"/>
              </a:srgbClr>
            </a:solidFill>
            <a:ln w="9525">
              <a:solidFill>
                <a:sysClr val="windowText" lastClr="000000"/>
              </a:solidFill>
              <a:miter lim="800000"/>
              <a:headEnd/>
              <a:tailEnd/>
            </a:ln>
          </p:spPr>
          <p:txBody>
            <a:bodyPr rot="10800000" wrap="none" lIns="91427" tIns="45713" rIns="91427" bIns="45713" anchor="ctr"/>
            <a:lstStyle>
              <a:lvl1pPr defTabSz="912813" eaLnBrk="0" hangingPunct="0">
                <a:spcBef>
                  <a:spcPct val="20000"/>
                </a:spcBef>
                <a:buChar char="•"/>
                <a:defRPr sz="4300">
                  <a:solidFill>
                    <a:schemeClr val="tx1"/>
                  </a:solidFill>
                  <a:latin typeface="Arial" pitchFamily="34" charset="0"/>
                </a:defRPr>
              </a:lvl1pPr>
              <a:lvl2pPr marL="989013" indent="-379413" defTabSz="912813" eaLnBrk="0" hangingPunct="0">
                <a:spcBef>
                  <a:spcPct val="20000"/>
                </a:spcBef>
                <a:buChar char="–"/>
                <a:defRPr sz="3700">
                  <a:solidFill>
                    <a:schemeClr val="tx1"/>
                  </a:solidFill>
                  <a:latin typeface="Arial" pitchFamily="34" charset="0"/>
                </a:defRPr>
              </a:lvl2pPr>
              <a:lvl3pPr marL="1522413" indent="-304800" defTabSz="912813" eaLnBrk="0" hangingPunct="0">
                <a:spcBef>
                  <a:spcPct val="20000"/>
                </a:spcBef>
                <a:buChar char="•"/>
                <a:defRPr sz="3200">
                  <a:solidFill>
                    <a:schemeClr val="tx1"/>
                  </a:solidFill>
                  <a:latin typeface="Arial" pitchFamily="34" charset="0"/>
                </a:defRPr>
              </a:lvl3pPr>
              <a:lvl4pPr marL="2132013" indent="-304800" defTabSz="912813" eaLnBrk="0" hangingPunct="0">
                <a:spcBef>
                  <a:spcPct val="20000"/>
                </a:spcBef>
                <a:buChar char="–"/>
                <a:defRPr sz="2700">
                  <a:solidFill>
                    <a:schemeClr val="tx1"/>
                  </a:solidFill>
                  <a:latin typeface="Arial" pitchFamily="34" charset="0"/>
                </a:defRPr>
              </a:lvl4pPr>
              <a:lvl5pPr marL="2740025" indent="-304800" defTabSz="912813" eaLnBrk="0" hangingPunct="0">
                <a:spcBef>
                  <a:spcPct val="20000"/>
                </a:spcBef>
                <a:buChar char="»"/>
                <a:defRPr sz="2700">
                  <a:solidFill>
                    <a:schemeClr val="tx1"/>
                  </a:solidFill>
                  <a:latin typeface="Arial" pitchFamily="34" charset="0"/>
                </a:defRPr>
              </a:lvl5pPr>
              <a:lvl6pPr marL="3197225" indent="-304800" defTabSz="912813" eaLnBrk="0" fontAlgn="base" hangingPunct="0">
                <a:spcBef>
                  <a:spcPct val="20000"/>
                </a:spcBef>
                <a:spcAft>
                  <a:spcPct val="0"/>
                </a:spcAft>
                <a:buChar char="»"/>
                <a:defRPr sz="2700">
                  <a:solidFill>
                    <a:schemeClr val="tx1"/>
                  </a:solidFill>
                  <a:latin typeface="Arial" pitchFamily="34" charset="0"/>
                </a:defRPr>
              </a:lvl6pPr>
              <a:lvl7pPr marL="3654425" indent="-304800" defTabSz="912813" eaLnBrk="0" fontAlgn="base" hangingPunct="0">
                <a:spcBef>
                  <a:spcPct val="20000"/>
                </a:spcBef>
                <a:spcAft>
                  <a:spcPct val="0"/>
                </a:spcAft>
                <a:buChar char="»"/>
                <a:defRPr sz="2700">
                  <a:solidFill>
                    <a:schemeClr val="tx1"/>
                  </a:solidFill>
                  <a:latin typeface="Arial" pitchFamily="34" charset="0"/>
                </a:defRPr>
              </a:lvl7pPr>
              <a:lvl8pPr marL="4111625" indent="-304800" defTabSz="912813" eaLnBrk="0" fontAlgn="base" hangingPunct="0">
                <a:spcBef>
                  <a:spcPct val="20000"/>
                </a:spcBef>
                <a:spcAft>
                  <a:spcPct val="0"/>
                </a:spcAft>
                <a:buChar char="»"/>
                <a:defRPr sz="2700">
                  <a:solidFill>
                    <a:schemeClr val="tx1"/>
                  </a:solidFill>
                  <a:latin typeface="Arial" pitchFamily="34" charset="0"/>
                </a:defRPr>
              </a:lvl8pPr>
              <a:lvl9pPr marL="4568825" indent="-304800" defTabSz="912813" eaLnBrk="0" fontAlgn="base" hangingPunct="0">
                <a:spcBef>
                  <a:spcPct val="20000"/>
                </a:spcBef>
                <a:spcAft>
                  <a:spcPct val="0"/>
                </a:spcAft>
                <a:buChar char="»"/>
                <a:defRPr sz="2700">
                  <a:solidFill>
                    <a:schemeClr val="tx1"/>
                  </a:solidFill>
                  <a:latin typeface="Arial" pitchFamily="34" charset="0"/>
                </a:defRPr>
              </a:lvl9pPr>
            </a:lstStyle>
            <a:p>
              <a:pPr marL="0" marR="0" lvl="0" indent="0" algn="ctr" defTabSz="912813" eaLnBrk="1" fontAlgn="auto" latinLnBrk="0" hangingPunct="1">
                <a:lnSpc>
                  <a:spcPct val="100000"/>
                </a:lnSpc>
                <a:spcBef>
                  <a:spcPct val="0"/>
                </a:spcBef>
                <a:spcAft>
                  <a:spcPts val="0"/>
                </a:spcAft>
                <a:buClrTx/>
                <a:buSzTx/>
                <a:buFontTx/>
                <a:buNone/>
                <a:tabLst/>
                <a:defRPr/>
              </a:pPr>
              <a:endParaRPr kumimoji="0" lang="en-CA" altLang="en-US" sz="7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271" name="Line 1176">
              <a:extLst>
                <a:ext uri="{FF2B5EF4-FFF2-40B4-BE49-F238E27FC236}">
                  <a16:creationId xmlns:a16="http://schemas.microsoft.com/office/drawing/2014/main" id="{D2FABC6E-C675-4C63-AD6C-9F3585EA24DB}"/>
                </a:ext>
              </a:extLst>
            </p:cNvPr>
            <p:cNvSpPr>
              <a:spLocks noChangeShapeType="1"/>
            </p:cNvSpPr>
            <p:nvPr/>
          </p:nvSpPr>
          <p:spPr bwMode="auto">
            <a:xfrm rot="16200000" flipH="1">
              <a:off x="5350968" y="1861656"/>
              <a:ext cx="0" cy="58258"/>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272" name="Line 1177">
              <a:extLst>
                <a:ext uri="{FF2B5EF4-FFF2-40B4-BE49-F238E27FC236}">
                  <a16:creationId xmlns:a16="http://schemas.microsoft.com/office/drawing/2014/main" id="{5569BC06-D7F0-47BF-8CD6-027102F9A30F}"/>
                </a:ext>
              </a:extLst>
            </p:cNvPr>
            <p:cNvSpPr>
              <a:spLocks noChangeShapeType="1"/>
            </p:cNvSpPr>
            <p:nvPr/>
          </p:nvSpPr>
          <p:spPr bwMode="auto">
            <a:xfrm rot="16200000" flipH="1">
              <a:off x="5318042" y="1923711"/>
              <a:ext cx="65849"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273" name="Arc 1178">
              <a:extLst>
                <a:ext uri="{FF2B5EF4-FFF2-40B4-BE49-F238E27FC236}">
                  <a16:creationId xmlns:a16="http://schemas.microsoft.com/office/drawing/2014/main" id="{577D1F99-83FA-4A53-9EA2-8D74EC028939}"/>
                </a:ext>
              </a:extLst>
            </p:cNvPr>
            <p:cNvSpPr>
              <a:spLocks/>
            </p:cNvSpPr>
            <p:nvPr/>
          </p:nvSpPr>
          <p:spPr bwMode="auto">
            <a:xfrm rot="16200000" flipV="1">
              <a:off x="5355286" y="1865327"/>
              <a:ext cx="21788" cy="29129"/>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274" name="Arc 1179">
              <a:extLst>
                <a:ext uri="{FF2B5EF4-FFF2-40B4-BE49-F238E27FC236}">
                  <a16:creationId xmlns:a16="http://schemas.microsoft.com/office/drawing/2014/main" id="{A68268D2-5866-4843-93AD-4A6DB0050897}"/>
                </a:ext>
              </a:extLst>
            </p:cNvPr>
            <p:cNvSpPr>
              <a:spLocks/>
            </p:cNvSpPr>
            <p:nvPr/>
          </p:nvSpPr>
          <p:spPr bwMode="auto">
            <a:xfrm rot="16200000">
              <a:off x="5325832" y="1865003"/>
              <a:ext cx="21788" cy="29777"/>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275" name="AutoShape 1187">
              <a:extLst>
                <a:ext uri="{FF2B5EF4-FFF2-40B4-BE49-F238E27FC236}">
                  <a16:creationId xmlns:a16="http://schemas.microsoft.com/office/drawing/2014/main" id="{3073E085-2BC5-49CB-8F97-1748ADFF3929}"/>
                </a:ext>
              </a:extLst>
            </p:cNvPr>
            <p:cNvSpPr>
              <a:spLocks noChangeArrowheads="1"/>
            </p:cNvSpPr>
            <p:nvPr/>
          </p:nvSpPr>
          <p:spPr bwMode="auto">
            <a:xfrm>
              <a:off x="4474722" y="1195483"/>
              <a:ext cx="156215" cy="231747"/>
            </a:xfrm>
            <a:prstGeom prst="flowChartCollate">
              <a:avLst/>
            </a:prstGeom>
            <a:solidFill>
              <a:srgbClr val="4BACC6">
                <a:lumMod val="60000"/>
                <a:lumOff val="40000"/>
              </a:srgbClr>
            </a:solid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276" name="Line 1190">
              <a:extLst>
                <a:ext uri="{FF2B5EF4-FFF2-40B4-BE49-F238E27FC236}">
                  <a16:creationId xmlns:a16="http://schemas.microsoft.com/office/drawing/2014/main" id="{66399820-A0F2-4F9A-8290-FBD48D3F55FF}"/>
                </a:ext>
              </a:extLst>
            </p:cNvPr>
            <p:cNvSpPr>
              <a:spLocks noChangeShapeType="1"/>
            </p:cNvSpPr>
            <p:nvPr/>
          </p:nvSpPr>
          <p:spPr bwMode="auto">
            <a:xfrm>
              <a:off x="4435239" y="1257283"/>
              <a:ext cx="0" cy="109865"/>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277" name="Arc 1192">
              <a:extLst>
                <a:ext uri="{FF2B5EF4-FFF2-40B4-BE49-F238E27FC236}">
                  <a16:creationId xmlns:a16="http://schemas.microsoft.com/office/drawing/2014/main" id="{A60EB9CB-5DF6-4B3C-8F9C-3CA70F8C1B40}"/>
                </a:ext>
              </a:extLst>
            </p:cNvPr>
            <p:cNvSpPr>
              <a:spLocks/>
            </p:cNvSpPr>
            <p:nvPr/>
          </p:nvSpPr>
          <p:spPr bwMode="auto">
            <a:xfrm flipH="1" flipV="1">
              <a:off x="4383739" y="1312336"/>
              <a:ext cx="44632" cy="548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278" name="Arc 1193">
              <a:extLst>
                <a:ext uri="{FF2B5EF4-FFF2-40B4-BE49-F238E27FC236}">
                  <a16:creationId xmlns:a16="http://schemas.microsoft.com/office/drawing/2014/main" id="{96CDFB6C-9C22-4714-9A47-C8A763C5A037}"/>
                </a:ext>
              </a:extLst>
            </p:cNvPr>
            <p:cNvSpPr>
              <a:spLocks/>
            </p:cNvSpPr>
            <p:nvPr/>
          </p:nvSpPr>
          <p:spPr bwMode="auto">
            <a:xfrm flipH="1">
              <a:off x="4383739" y="1255566"/>
              <a:ext cx="44632" cy="5677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279" name="Line 1194">
              <a:extLst>
                <a:ext uri="{FF2B5EF4-FFF2-40B4-BE49-F238E27FC236}">
                  <a16:creationId xmlns:a16="http://schemas.microsoft.com/office/drawing/2014/main" id="{2414150A-6E34-4AF5-A6E1-8024A2FF939E}"/>
                </a:ext>
              </a:extLst>
            </p:cNvPr>
            <p:cNvSpPr>
              <a:spLocks noChangeShapeType="1"/>
            </p:cNvSpPr>
            <p:nvPr/>
          </p:nvSpPr>
          <p:spPr bwMode="auto">
            <a:xfrm flipH="1">
              <a:off x="4435239" y="1312215"/>
              <a:ext cx="116731"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280" name="AutoShape 1196">
              <a:extLst>
                <a:ext uri="{FF2B5EF4-FFF2-40B4-BE49-F238E27FC236}">
                  <a16:creationId xmlns:a16="http://schemas.microsoft.com/office/drawing/2014/main" id="{A92EAF3F-6B36-4FA9-BE68-61B61ECCBE41}"/>
                </a:ext>
              </a:extLst>
            </p:cNvPr>
            <p:cNvSpPr>
              <a:spLocks noChangeArrowheads="1"/>
            </p:cNvSpPr>
            <p:nvPr/>
          </p:nvSpPr>
          <p:spPr bwMode="auto">
            <a:xfrm>
              <a:off x="4824919" y="1195483"/>
              <a:ext cx="156215" cy="233035"/>
            </a:xfrm>
            <a:prstGeom prst="flowChartCollate">
              <a:avLst/>
            </a:prstGeom>
            <a:solidFill>
              <a:srgbClr val="4BACC6">
                <a:lumMod val="60000"/>
                <a:lumOff val="40000"/>
              </a:srgbClr>
            </a:solid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281" name="Line 1198">
              <a:extLst>
                <a:ext uri="{FF2B5EF4-FFF2-40B4-BE49-F238E27FC236}">
                  <a16:creationId xmlns:a16="http://schemas.microsoft.com/office/drawing/2014/main" id="{D65222D9-D585-40F0-945B-FFB9A20FB750}"/>
                </a:ext>
              </a:extLst>
            </p:cNvPr>
            <p:cNvSpPr>
              <a:spLocks noChangeShapeType="1"/>
            </p:cNvSpPr>
            <p:nvPr/>
          </p:nvSpPr>
          <p:spPr bwMode="auto">
            <a:xfrm flipH="1">
              <a:off x="4787152" y="1312002"/>
              <a:ext cx="116731"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282" name="Rectangle 1200">
              <a:extLst>
                <a:ext uri="{FF2B5EF4-FFF2-40B4-BE49-F238E27FC236}">
                  <a16:creationId xmlns:a16="http://schemas.microsoft.com/office/drawing/2014/main" id="{D909D9FD-4227-4D62-B8E6-600CED0F2888}"/>
                </a:ext>
              </a:extLst>
            </p:cNvPr>
            <p:cNvSpPr>
              <a:spLocks noChangeArrowheads="1"/>
            </p:cNvSpPr>
            <p:nvPr/>
          </p:nvSpPr>
          <p:spPr bwMode="auto">
            <a:xfrm>
              <a:off x="4708186" y="1272591"/>
              <a:ext cx="39483" cy="78821"/>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283" name="Rectangle 1201">
              <a:extLst>
                <a:ext uri="{FF2B5EF4-FFF2-40B4-BE49-F238E27FC236}">
                  <a16:creationId xmlns:a16="http://schemas.microsoft.com/office/drawing/2014/main" id="{F8B99031-67C6-447D-B347-39F1B0A2D6C8}"/>
                </a:ext>
              </a:extLst>
            </p:cNvPr>
            <p:cNvSpPr>
              <a:spLocks noChangeArrowheads="1"/>
            </p:cNvSpPr>
            <p:nvPr/>
          </p:nvSpPr>
          <p:spPr bwMode="auto">
            <a:xfrm>
              <a:off x="4747669" y="1272591"/>
              <a:ext cx="39483" cy="78821"/>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284" name="AutoShape 1206">
              <a:extLst>
                <a:ext uri="{FF2B5EF4-FFF2-40B4-BE49-F238E27FC236}">
                  <a16:creationId xmlns:a16="http://schemas.microsoft.com/office/drawing/2014/main" id="{1EAC336A-1407-4BC3-8A76-069EAA068E1D}"/>
                </a:ext>
              </a:extLst>
            </p:cNvPr>
            <p:cNvSpPr>
              <a:spLocks noChangeArrowheads="1"/>
            </p:cNvSpPr>
            <p:nvPr/>
          </p:nvSpPr>
          <p:spPr bwMode="auto">
            <a:xfrm rot="10800000">
              <a:off x="5097008" y="1195483"/>
              <a:ext cx="156215" cy="231747"/>
            </a:xfrm>
            <a:prstGeom prst="flowChartCollate">
              <a:avLst/>
            </a:prstGeom>
            <a:solidFill>
              <a:srgbClr val="4BACC6">
                <a:lumMod val="60000"/>
                <a:lumOff val="40000"/>
              </a:srgbClr>
            </a:solidFill>
            <a:ln w="9525">
              <a:solidFill>
                <a:sysClr val="windowText" lastClr="000000"/>
              </a:solidFill>
              <a:miter lim="800000"/>
              <a:headEnd/>
              <a:tailEnd/>
            </a:ln>
          </p:spPr>
          <p:txBody>
            <a:bodyPr rot="10800000"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285" name="Line 1209">
              <a:extLst>
                <a:ext uri="{FF2B5EF4-FFF2-40B4-BE49-F238E27FC236}">
                  <a16:creationId xmlns:a16="http://schemas.microsoft.com/office/drawing/2014/main" id="{7A22653B-E1F0-42CD-BC91-C55AFBEF545D}"/>
                </a:ext>
              </a:extLst>
            </p:cNvPr>
            <p:cNvSpPr>
              <a:spLocks noChangeShapeType="1"/>
            </p:cNvSpPr>
            <p:nvPr/>
          </p:nvSpPr>
          <p:spPr bwMode="auto">
            <a:xfrm rot="10800000">
              <a:off x="5292707" y="1255566"/>
              <a:ext cx="0" cy="109865"/>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286" name="Arc 1211">
              <a:extLst>
                <a:ext uri="{FF2B5EF4-FFF2-40B4-BE49-F238E27FC236}">
                  <a16:creationId xmlns:a16="http://schemas.microsoft.com/office/drawing/2014/main" id="{8E26C10C-8C47-4338-AB3C-68539A184130}"/>
                </a:ext>
              </a:extLst>
            </p:cNvPr>
            <p:cNvSpPr>
              <a:spLocks/>
            </p:cNvSpPr>
            <p:nvPr/>
          </p:nvSpPr>
          <p:spPr bwMode="auto">
            <a:xfrm rot="10800000" flipH="1" flipV="1">
              <a:off x="5299573" y="1255566"/>
              <a:ext cx="44632" cy="548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287" name="Arc 1212">
              <a:extLst>
                <a:ext uri="{FF2B5EF4-FFF2-40B4-BE49-F238E27FC236}">
                  <a16:creationId xmlns:a16="http://schemas.microsoft.com/office/drawing/2014/main" id="{D182D88C-68DE-432E-871D-0342AB5FB6CE}"/>
                </a:ext>
              </a:extLst>
            </p:cNvPr>
            <p:cNvSpPr>
              <a:spLocks/>
            </p:cNvSpPr>
            <p:nvPr/>
          </p:nvSpPr>
          <p:spPr bwMode="auto">
            <a:xfrm rot="10800000" flipH="1">
              <a:off x="5299573" y="1310378"/>
              <a:ext cx="44632" cy="5677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288" name="Line 1213">
              <a:extLst>
                <a:ext uri="{FF2B5EF4-FFF2-40B4-BE49-F238E27FC236}">
                  <a16:creationId xmlns:a16="http://schemas.microsoft.com/office/drawing/2014/main" id="{2C4526F8-9696-4DA6-8C87-10473EB7D082}"/>
                </a:ext>
              </a:extLst>
            </p:cNvPr>
            <p:cNvSpPr>
              <a:spLocks noChangeShapeType="1"/>
            </p:cNvSpPr>
            <p:nvPr/>
          </p:nvSpPr>
          <p:spPr bwMode="auto">
            <a:xfrm rot="10800000" flipH="1">
              <a:off x="5175973" y="1310498"/>
              <a:ext cx="116731"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289" name="Rectangle 1168">
              <a:extLst>
                <a:ext uri="{FF2B5EF4-FFF2-40B4-BE49-F238E27FC236}">
                  <a16:creationId xmlns:a16="http://schemas.microsoft.com/office/drawing/2014/main" id="{BBEBA8C8-DB52-45F7-A1A4-05A919201AAA}"/>
                </a:ext>
              </a:extLst>
            </p:cNvPr>
            <p:cNvSpPr>
              <a:spLocks noChangeArrowheads="1"/>
            </p:cNvSpPr>
            <p:nvPr/>
          </p:nvSpPr>
          <p:spPr bwMode="auto">
            <a:xfrm>
              <a:off x="4445539" y="1713856"/>
              <a:ext cx="535595" cy="127461"/>
            </a:xfrm>
            <a:prstGeom prst="rect">
              <a:avLst/>
            </a:prstGeom>
            <a:noFill/>
            <a:ln w="9525">
              <a:solidFill>
                <a:sysClr val="windowText" lastClr="000000"/>
              </a:solidFill>
              <a:miter lim="800000"/>
              <a:headEnd/>
              <a:tailEnd/>
            </a:ln>
            <a:extLst>
              <a:ext uri="{909E8E84-426E-40DD-AFC4-6F175D3DCCD1}">
                <a14:hiddenFill xmlns:a14="http://schemas.microsoft.com/office/drawing/2010/main">
                  <a:solidFill>
                    <a:srgbClr val="FFFFFF"/>
                  </a:solidFill>
                </a14:hiddenFill>
              </a:ext>
            </a:extLst>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290" name="Rectangle 1169">
              <a:extLst>
                <a:ext uri="{FF2B5EF4-FFF2-40B4-BE49-F238E27FC236}">
                  <a16:creationId xmlns:a16="http://schemas.microsoft.com/office/drawing/2014/main" id="{69029A8D-7516-4A9C-9347-DF252FFC0948}"/>
                </a:ext>
              </a:extLst>
            </p:cNvPr>
            <p:cNvSpPr>
              <a:spLocks noChangeArrowheads="1"/>
            </p:cNvSpPr>
            <p:nvPr/>
          </p:nvSpPr>
          <p:spPr bwMode="auto">
            <a:xfrm>
              <a:off x="4445539" y="1841317"/>
              <a:ext cx="535595" cy="145486"/>
            </a:xfrm>
            <a:prstGeom prst="rect">
              <a:avLst/>
            </a:prstGeom>
            <a:solidFill>
              <a:srgbClr val="4F81BD">
                <a:lumMod val="60000"/>
                <a:lumOff val="40000"/>
              </a:srgbClr>
            </a:solid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291" name="Line 1180">
              <a:extLst>
                <a:ext uri="{FF2B5EF4-FFF2-40B4-BE49-F238E27FC236}">
                  <a16:creationId xmlns:a16="http://schemas.microsoft.com/office/drawing/2014/main" id="{92526186-9CA6-41E6-A215-E37313226FCD}"/>
                </a:ext>
              </a:extLst>
            </p:cNvPr>
            <p:cNvSpPr>
              <a:spLocks noChangeShapeType="1"/>
            </p:cNvSpPr>
            <p:nvPr/>
          </p:nvSpPr>
          <p:spPr bwMode="auto">
            <a:xfrm flipH="1">
              <a:off x="4981134" y="1946891"/>
              <a:ext cx="77249"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292" name="Line 1184">
              <a:extLst>
                <a:ext uri="{FF2B5EF4-FFF2-40B4-BE49-F238E27FC236}">
                  <a16:creationId xmlns:a16="http://schemas.microsoft.com/office/drawing/2014/main" id="{B0DA763E-2280-430A-84B1-A644B46DFB83}"/>
                </a:ext>
              </a:extLst>
            </p:cNvPr>
            <p:cNvSpPr>
              <a:spLocks noChangeShapeType="1"/>
            </p:cNvSpPr>
            <p:nvPr/>
          </p:nvSpPr>
          <p:spPr bwMode="auto">
            <a:xfrm flipH="1">
              <a:off x="5058383" y="1791105"/>
              <a:ext cx="78537"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293" name="Line 1185">
              <a:extLst>
                <a:ext uri="{FF2B5EF4-FFF2-40B4-BE49-F238E27FC236}">
                  <a16:creationId xmlns:a16="http://schemas.microsoft.com/office/drawing/2014/main" id="{6050629A-39B6-4C01-B5C3-DE36C5324EB1}"/>
                </a:ext>
              </a:extLst>
            </p:cNvPr>
            <p:cNvSpPr>
              <a:spLocks noChangeShapeType="1"/>
            </p:cNvSpPr>
            <p:nvPr/>
          </p:nvSpPr>
          <p:spPr bwMode="auto">
            <a:xfrm flipH="1">
              <a:off x="5408580" y="1946891"/>
              <a:ext cx="78537"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294" name="Line 1203">
              <a:extLst>
                <a:ext uri="{FF2B5EF4-FFF2-40B4-BE49-F238E27FC236}">
                  <a16:creationId xmlns:a16="http://schemas.microsoft.com/office/drawing/2014/main" id="{4C45BB47-0FB1-47C2-8B17-4EAC81749455}"/>
                </a:ext>
              </a:extLst>
            </p:cNvPr>
            <p:cNvSpPr>
              <a:spLocks noChangeShapeType="1"/>
            </p:cNvSpPr>
            <p:nvPr/>
          </p:nvSpPr>
          <p:spPr bwMode="auto">
            <a:xfrm>
              <a:off x="5058383" y="1791105"/>
              <a:ext cx="0" cy="155786"/>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295" name="Line 1204">
              <a:extLst>
                <a:ext uri="{FF2B5EF4-FFF2-40B4-BE49-F238E27FC236}">
                  <a16:creationId xmlns:a16="http://schemas.microsoft.com/office/drawing/2014/main" id="{5FF397D0-AEBE-4B24-8DEA-CAAF1EA63984}"/>
                </a:ext>
              </a:extLst>
            </p:cNvPr>
            <p:cNvSpPr>
              <a:spLocks noChangeShapeType="1"/>
            </p:cNvSpPr>
            <p:nvPr/>
          </p:nvSpPr>
          <p:spPr bwMode="auto">
            <a:xfrm>
              <a:off x="5487118" y="1946891"/>
              <a:ext cx="0" cy="117162"/>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296" name="Line 1215">
              <a:extLst>
                <a:ext uri="{FF2B5EF4-FFF2-40B4-BE49-F238E27FC236}">
                  <a16:creationId xmlns:a16="http://schemas.microsoft.com/office/drawing/2014/main" id="{9DB18743-44A1-4193-9E1F-1594976F546D}"/>
                </a:ext>
              </a:extLst>
            </p:cNvPr>
            <p:cNvSpPr>
              <a:spLocks noChangeShapeType="1"/>
            </p:cNvSpPr>
            <p:nvPr/>
          </p:nvSpPr>
          <p:spPr bwMode="auto">
            <a:xfrm flipH="1">
              <a:off x="5214169" y="1946891"/>
              <a:ext cx="77249"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297" name="Line 1216">
              <a:extLst>
                <a:ext uri="{FF2B5EF4-FFF2-40B4-BE49-F238E27FC236}">
                  <a16:creationId xmlns:a16="http://schemas.microsoft.com/office/drawing/2014/main" id="{E863F601-8194-48C5-ACF2-98F474964283}"/>
                </a:ext>
              </a:extLst>
            </p:cNvPr>
            <p:cNvSpPr>
              <a:spLocks noChangeShapeType="1"/>
            </p:cNvSpPr>
            <p:nvPr/>
          </p:nvSpPr>
          <p:spPr bwMode="auto">
            <a:xfrm>
              <a:off x="5174257" y="1986804"/>
              <a:ext cx="0" cy="77249"/>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298" name="AutoShape 133">
              <a:extLst>
                <a:ext uri="{FF2B5EF4-FFF2-40B4-BE49-F238E27FC236}">
                  <a16:creationId xmlns:a16="http://schemas.microsoft.com/office/drawing/2014/main" id="{A3FB7111-2F26-4326-AA17-EFD4D7ED37C8}"/>
                </a:ext>
              </a:extLst>
            </p:cNvPr>
            <p:cNvSpPr>
              <a:spLocks noChangeArrowheads="1"/>
            </p:cNvSpPr>
            <p:nvPr/>
          </p:nvSpPr>
          <p:spPr bwMode="auto">
            <a:xfrm rot="16200000" flipH="1">
              <a:off x="4611944" y="2215006"/>
              <a:ext cx="58586" cy="117162"/>
            </a:xfrm>
            <a:prstGeom prst="flowChartCollate">
              <a:avLst/>
            </a:prstGeom>
            <a:solidFill>
              <a:srgbClr val="4BACC6">
                <a:lumMod val="60000"/>
                <a:lumOff val="40000"/>
              </a:srgbClr>
            </a:solidFill>
            <a:ln w="9525">
              <a:solidFill>
                <a:sysClr val="windowText" lastClr="000000"/>
              </a:solidFill>
              <a:miter lim="800000"/>
              <a:headEnd/>
              <a:tailEnd/>
            </a:ln>
          </p:spPr>
          <p:txBody>
            <a:bodyPr rot="10800000" wrap="none" lIns="91427" tIns="45713" rIns="91427" bIns="45713" anchor="ctr"/>
            <a:lstStyle>
              <a:lvl1pPr defTabSz="912813" eaLnBrk="0" hangingPunct="0">
                <a:spcBef>
                  <a:spcPct val="20000"/>
                </a:spcBef>
                <a:buChar char="•"/>
                <a:defRPr sz="4300">
                  <a:solidFill>
                    <a:schemeClr val="tx1"/>
                  </a:solidFill>
                  <a:latin typeface="Arial" pitchFamily="34" charset="0"/>
                </a:defRPr>
              </a:lvl1pPr>
              <a:lvl2pPr marL="989013" indent="-379413" defTabSz="912813" eaLnBrk="0" hangingPunct="0">
                <a:spcBef>
                  <a:spcPct val="20000"/>
                </a:spcBef>
                <a:buChar char="–"/>
                <a:defRPr sz="3700">
                  <a:solidFill>
                    <a:schemeClr val="tx1"/>
                  </a:solidFill>
                  <a:latin typeface="Arial" pitchFamily="34" charset="0"/>
                </a:defRPr>
              </a:lvl2pPr>
              <a:lvl3pPr marL="1522413" indent="-304800" defTabSz="912813" eaLnBrk="0" hangingPunct="0">
                <a:spcBef>
                  <a:spcPct val="20000"/>
                </a:spcBef>
                <a:buChar char="•"/>
                <a:defRPr sz="3200">
                  <a:solidFill>
                    <a:schemeClr val="tx1"/>
                  </a:solidFill>
                  <a:latin typeface="Arial" pitchFamily="34" charset="0"/>
                </a:defRPr>
              </a:lvl3pPr>
              <a:lvl4pPr marL="2132013" indent="-304800" defTabSz="912813" eaLnBrk="0" hangingPunct="0">
                <a:spcBef>
                  <a:spcPct val="20000"/>
                </a:spcBef>
                <a:buChar char="–"/>
                <a:defRPr sz="2700">
                  <a:solidFill>
                    <a:schemeClr val="tx1"/>
                  </a:solidFill>
                  <a:latin typeface="Arial" pitchFamily="34" charset="0"/>
                </a:defRPr>
              </a:lvl4pPr>
              <a:lvl5pPr marL="2740025" indent="-304800" defTabSz="912813" eaLnBrk="0" hangingPunct="0">
                <a:spcBef>
                  <a:spcPct val="20000"/>
                </a:spcBef>
                <a:buChar char="»"/>
                <a:defRPr sz="2700">
                  <a:solidFill>
                    <a:schemeClr val="tx1"/>
                  </a:solidFill>
                  <a:latin typeface="Arial" pitchFamily="34" charset="0"/>
                </a:defRPr>
              </a:lvl5pPr>
              <a:lvl6pPr marL="3197225" indent="-304800" defTabSz="912813" eaLnBrk="0" fontAlgn="base" hangingPunct="0">
                <a:spcBef>
                  <a:spcPct val="20000"/>
                </a:spcBef>
                <a:spcAft>
                  <a:spcPct val="0"/>
                </a:spcAft>
                <a:buChar char="»"/>
                <a:defRPr sz="2700">
                  <a:solidFill>
                    <a:schemeClr val="tx1"/>
                  </a:solidFill>
                  <a:latin typeface="Arial" pitchFamily="34" charset="0"/>
                </a:defRPr>
              </a:lvl6pPr>
              <a:lvl7pPr marL="3654425" indent="-304800" defTabSz="912813" eaLnBrk="0" fontAlgn="base" hangingPunct="0">
                <a:spcBef>
                  <a:spcPct val="20000"/>
                </a:spcBef>
                <a:spcAft>
                  <a:spcPct val="0"/>
                </a:spcAft>
                <a:buChar char="»"/>
                <a:defRPr sz="2700">
                  <a:solidFill>
                    <a:schemeClr val="tx1"/>
                  </a:solidFill>
                  <a:latin typeface="Arial" pitchFamily="34" charset="0"/>
                </a:defRPr>
              </a:lvl7pPr>
              <a:lvl8pPr marL="4111625" indent="-304800" defTabSz="912813" eaLnBrk="0" fontAlgn="base" hangingPunct="0">
                <a:spcBef>
                  <a:spcPct val="20000"/>
                </a:spcBef>
                <a:spcAft>
                  <a:spcPct val="0"/>
                </a:spcAft>
                <a:buChar char="»"/>
                <a:defRPr sz="2700">
                  <a:solidFill>
                    <a:schemeClr val="tx1"/>
                  </a:solidFill>
                  <a:latin typeface="Arial" pitchFamily="34" charset="0"/>
                </a:defRPr>
              </a:lvl8pPr>
              <a:lvl9pPr marL="4568825" indent="-304800" defTabSz="912813" eaLnBrk="0" fontAlgn="base" hangingPunct="0">
                <a:spcBef>
                  <a:spcPct val="20000"/>
                </a:spcBef>
                <a:spcAft>
                  <a:spcPct val="0"/>
                </a:spcAft>
                <a:buChar char="»"/>
                <a:defRPr sz="2700">
                  <a:solidFill>
                    <a:schemeClr val="tx1"/>
                  </a:solidFill>
                  <a:latin typeface="Arial" pitchFamily="34" charset="0"/>
                </a:defRPr>
              </a:lvl9pPr>
            </a:lstStyle>
            <a:p>
              <a:pPr marL="0" marR="0" lvl="0" indent="0" algn="ctr" defTabSz="912813" eaLnBrk="1" fontAlgn="auto" latinLnBrk="0" hangingPunct="1">
                <a:lnSpc>
                  <a:spcPct val="100000"/>
                </a:lnSpc>
                <a:spcBef>
                  <a:spcPct val="0"/>
                </a:spcBef>
                <a:spcAft>
                  <a:spcPts val="0"/>
                </a:spcAft>
                <a:buClrTx/>
                <a:buSzTx/>
                <a:buFontTx/>
                <a:buNone/>
                <a:tabLst/>
                <a:defRPr/>
              </a:pPr>
              <a:endParaRPr kumimoji="0" lang="en-CA" altLang="en-US" sz="7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299" name="Line 380">
              <a:extLst>
                <a:ext uri="{FF2B5EF4-FFF2-40B4-BE49-F238E27FC236}">
                  <a16:creationId xmlns:a16="http://schemas.microsoft.com/office/drawing/2014/main" id="{7A713507-9D14-4AD8-82BE-C25B3C83DE1F}"/>
                </a:ext>
              </a:extLst>
            </p:cNvPr>
            <p:cNvSpPr>
              <a:spLocks noChangeShapeType="1"/>
            </p:cNvSpPr>
            <p:nvPr/>
          </p:nvSpPr>
          <p:spPr bwMode="auto">
            <a:xfrm rot="16200000" flipH="1">
              <a:off x="4641561" y="2182241"/>
              <a:ext cx="0" cy="58258"/>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300" name="Line 381">
              <a:extLst>
                <a:ext uri="{FF2B5EF4-FFF2-40B4-BE49-F238E27FC236}">
                  <a16:creationId xmlns:a16="http://schemas.microsoft.com/office/drawing/2014/main" id="{315B50C3-6EB7-4C02-82C5-551B30AE0171}"/>
                </a:ext>
              </a:extLst>
            </p:cNvPr>
            <p:cNvSpPr>
              <a:spLocks noChangeShapeType="1"/>
            </p:cNvSpPr>
            <p:nvPr/>
          </p:nvSpPr>
          <p:spPr bwMode="auto">
            <a:xfrm rot="16200000" flipH="1">
              <a:off x="4608637" y="2244296"/>
              <a:ext cx="65849"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301" name="Arc 382">
              <a:extLst>
                <a:ext uri="{FF2B5EF4-FFF2-40B4-BE49-F238E27FC236}">
                  <a16:creationId xmlns:a16="http://schemas.microsoft.com/office/drawing/2014/main" id="{172DD28B-F359-407A-B738-1F1C175D6C37}"/>
                </a:ext>
              </a:extLst>
            </p:cNvPr>
            <p:cNvSpPr>
              <a:spLocks/>
            </p:cNvSpPr>
            <p:nvPr/>
          </p:nvSpPr>
          <p:spPr bwMode="auto">
            <a:xfrm rot="16200000" flipV="1">
              <a:off x="4645878" y="2185911"/>
              <a:ext cx="21788" cy="29129"/>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302" name="Arc 383">
              <a:extLst>
                <a:ext uri="{FF2B5EF4-FFF2-40B4-BE49-F238E27FC236}">
                  <a16:creationId xmlns:a16="http://schemas.microsoft.com/office/drawing/2014/main" id="{B10CE1F1-5EA4-4ED4-9AD4-F5CC6ECA7838}"/>
                </a:ext>
              </a:extLst>
            </p:cNvPr>
            <p:cNvSpPr>
              <a:spLocks/>
            </p:cNvSpPr>
            <p:nvPr/>
          </p:nvSpPr>
          <p:spPr bwMode="auto">
            <a:xfrm rot="16200000">
              <a:off x="4616427" y="2185588"/>
              <a:ext cx="21788" cy="29777"/>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303" name="Line 393">
              <a:extLst>
                <a:ext uri="{FF2B5EF4-FFF2-40B4-BE49-F238E27FC236}">
                  <a16:creationId xmlns:a16="http://schemas.microsoft.com/office/drawing/2014/main" id="{9E8B2C9D-C475-43D7-BCE2-D5BACB099EDB}"/>
                </a:ext>
              </a:extLst>
            </p:cNvPr>
            <p:cNvSpPr>
              <a:spLocks noChangeShapeType="1"/>
            </p:cNvSpPr>
            <p:nvPr/>
          </p:nvSpPr>
          <p:spPr bwMode="auto">
            <a:xfrm flipH="1">
              <a:off x="4699175" y="2277775"/>
              <a:ext cx="78537"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304" name="Line 393">
              <a:extLst>
                <a:ext uri="{FF2B5EF4-FFF2-40B4-BE49-F238E27FC236}">
                  <a16:creationId xmlns:a16="http://schemas.microsoft.com/office/drawing/2014/main" id="{38ED9302-5793-437B-9633-666D2C8D8FA0}"/>
                </a:ext>
              </a:extLst>
            </p:cNvPr>
            <p:cNvSpPr>
              <a:spLocks noChangeShapeType="1"/>
            </p:cNvSpPr>
            <p:nvPr/>
          </p:nvSpPr>
          <p:spPr bwMode="auto">
            <a:xfrm flipH="1">
              <a:off x="4494463" y="2277775"/>
              <a:ext cx="78537"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305" name="Line 558">
              <a:extLst>
                <a:ext uri="{FF2B5EF4-FFF2-40B4-BE49-F238E27FC236}">
                  <a16:creationId xmlns:a16="http://schemas.microsoft.com/office/drawing/2014/main" id="{3C6373FB-6AE4-43D0-AB00-4E24F290C608}"/>
                </a:ext>
              </a:extLst>
            </p:cNvPr>
            <p:cNvSpPr>
              <a:spLocks noChangeShapeType="1"/>
            </p:cNvSpPr>
            <p:nvPr/>
          </p:nvSpPr>
          <p:spPr bwMode="auto">
            <a:xfrm>
              <a:off x="4494463" y="1985515"/>
              <a:ext cx="0" cy="292259"/>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306" name="AutoShape 1005">
              <a:extLst>
                <a:ext uri="{FF2B5EF4-FFF2-40B4-BE49-F238E27FC236}">
                  <a16:creationId xmlns:a16="http://schemas.microsoft.com/office/drawing/2014/main" id="{863F911E-38F2-44E8-B779-351661F186E4}"/>
                </a:ext>
              </a:extLst>
            </p:cNvPr>
            <p:cNvSpPr>
              <a:spLocks noChangeArrowheads="1"/>
            </p:cNvSpPr>
            <p:nvPr/>
          </p:nvSpPr>
          <p:spPr bwMode="auto">
            <a:xfrm rot="5400000">
              <a:off x="4133193" y="3882481"/>
              <a:ext cx="156215" cy="233035"/>
            </a:xfrm>
            <a:prstGeom prst="flowChartCollate">
              <a:avLst/>
            </a:prstGeom>
            <a:solidFill>
              <a:srgbClr val="4BACC6">
                <a:lumMod val="60000"/>
                <a:lumOff val="40000"/>
              </a:srgbClr>
            </a:solid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307" name="Line 1007">
              <a:extLst>
                <a:ext uri="{FF2B5EF4-FFF2-40B4-BE49-F238E27FC236}">
                  <a16:creationId xmlns:a16="http://schemas.microsoft.com/office/drawing/2014/main" id="{AD4018DB-6EF6-4694-BFF2-0D417AF5DD77}"/>
                </a:ext>
              </a:extLst>
            </p:cNvPr>
            <p:cNvSpPr>
              <a:spLocks noChangeShapeType="1"/>
            </p:cNvSpPr>
            <p:nvPr/>
          </p:nvSpPr>
          <p:spPr bwMode="auto">
            <a:xfrm rot="5400000" flipH="1">
              <a:off x="4152935" y="3941488"/>
              <a:ext cx="116731"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308" name="Rectangle 1009">
              <a:extLst>
                <a:ext uri="{FF2B5EF4-FFF2-40B4-BE49-F238E27FC236}">
                  <a16:creationId xmlns:a16="http://schemas.microsoft.com/office/drawing/2014/main" id="{FBC6604D-A18E-4355-87B5-CFBE10E4EA25}"/>
                </a:ext>
              </a:extLst>
            </p:cNvPr>
            <p:cNvSpPr>
              <a:spLocks noChangeArrowheads="1"/>
            </p:cNvSpPr>
            <p:nvPr/>
          </p:nvSpPr>
          <p:spPr bwMode="auto">
            <a:xfrm rot="5400000">
              <a:off x="4191560" y="3784488"/>
              <a:ext cx="39483" cy="78821"/>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309" name="Rectangle 1010">
              <a:extLst>
                <a:ext uri="{FF2B5EF4-FFF2-40B4-BE49-F238E27FC236}">
                  <a16:creationId xmlns:a16="http://schemas.microsoft.com/office/drawing/2014/main" id="{3511A885-D9F3-4851-A374-5A20621FD90C}"/>
                </a:ext>
              </a:extLst>
            </p:cNvPr>
            <p:cNvSpPr>
              <a:spLocks noChangeArrowheads="1"/>
            </p:cNvSpPr>
            <p:nvPr/>
          </p:nvSpPr>
          <p:spPr bwMode="auto">
            <a:xfrm rot="5400000">
              <a:off x="4191560" y="3823972"/>
              <a:ext cx="39483" cy="78821"/>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310" name="Line 277">
              <a:extLst>
                <a:ext uri="{FF2B5EF4-FFF2-40B4-BE49-F238E27FC236}">
                  <a16:creationId xmlns:a16="http://schemas.microsoft.com/office/drawing/2014/main" id="{4CD47E91-9CDA-46D7-8CD9-3D25C37816CA}"/>
                </a:ext>
              </a:extLst>
            </p:cNvPr>
            <p:cNvSpPr>
              <a:spLocks noChangeShapeType="1"/>
            </p:cNvSpPr>
            <p:nvPr/>
          </p:nvSpPr>
          <p:spPr bwMode="auto">
            <a:xfrm>
              <a:off x="4630235" y="4811699"/>
              <a:ext cx="0" cy="509845"/>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311" name="AutoShape 265">
              <a:extLst>
                <a:ext uri="{FF2B5EF4-FFF2-40B4-BE49-F238E27FC236}">
                  <a16:creationId xmlns:a16="http://schemas.microsoft.com/office/drawing/2014/main" id="{1E24ABE8-4248-4924-9859-325E44990770}"/>
                </a:ext>
              </a:extLst>
            </p:cNvPr>
            <p:cNvSpPr>
              <a:spLocks noChangeArrowheads="1"/>
            </p:cNvSpPr>
            <p:nvPr/>
          </p:nvSpPr>
          <p:spPr bwMode="auto">
            <a:xfrm rot="10800000">
              <a:off x="4565785" y="4922422"/>
              <a:ext cx="130997" cy="117162"/>
            </a:xfrm>
            <a:prstGeom prst="flowChartExtract">
              <a:avLst/>
            </a:prstGeom>
            <a:solidFill>
              <a:srgbClr val="4BACC6">
                <a:lumMod val="60000"/>
                <a:lumOff val="40000"/>
              </a:srgbClr>
            </a:solidFill>
            <a:ln w="9525" algn="ctr">
              <a:solidFill>
                <a:sysClr val="windowText" lastClr="000000"/>
              </a:solidFill>
              <a:miter lim="800000"/>
              <a:headEnd/>
              <a:tailEnd/>
            </a:ln>
          </p:spPr>
          <p:txBody>
            <a:bodyPr rot="10800000"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312" name="AutoShape 266">
              <a:extLst>
                <a:ext uri="{FF2B5EF4-FFF2-40B4-BE49-F238E27FC236}">
                  <a16:creationId xmlns:a16="http://schemas.microsoft.com/office/drawing/2014/main" id="{5A52B63C-24CC-4C95-A10C-DEEC87ECC942}"/>
                </a:ext>
              </a:extLst>
            </p:cNvPr>
            <p:cNvSpPr>
              <a:spLocks noChangeArrowheads="1"/>
            </p:cNvSpPr>
            <p:nvPr/>
          </p:nvSpPr>
          <p:spPr bwMode="auto">
            <a:xfrm>
              <a:off x="4565785" y="5039585"/>
              <a:ext cx="130997" cy="117162"/>
            </a:xfrm>
            <a:prstGeom prst="flowChartExtract">
              <a:avLst/>
            </a:prstGeom>
            <a:solidFill>
              <a:srgbClr val="4BACC6">
                <a:lumMod val="60000"/>
                <a:lumOff val="40000"/>
              </a:srgbClr>
            </a:solidFill>
            <a:ln w="9525" algn="ctr">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313" name="AutoShape 267">
              <a:extLst>
                <a:ext uri="{FF2B5EF4-FFF2-40B4-BE49-F238E27FC236}">
                  <a16:creationId xmlns:a16="http://schemas.microsoft.com/office/drawing/2014/main" id="{92EDFBF2-CE01-4847-8E44-84591B815DC3}"/>
                </a:ext>
              </a:extLst>
            </p:cNvPr>
            <p:cNvSpPr>
              <a:spLocks noChangeArrowheads="1"/>
            </p:cNvSpPr>
            <p:nvPr/>
          </p:nvSpPr>
          <p:spPr bwMode="auto">
            <a:xfrm rot="16200000">
              <a:off x="4637480" y="4973442"/>
              <a:ext cx="117162" cy="130997"/>
            </a:xfrm>
            <a:prstGeom prst="flowChartExtract">
              <a:avLst/>
            </a:prstGeom>
            <a:solidFill>
              <a:srgbClr val="4BACC6">
                <a:lumMod val="60000"/>
                <a:lumOff val="40000"/>
              </a:srgbClr>
            </a:solidFill>
            <a:ln w="9525" algn="ctr">
              <a:solidFill>
                <a:sysClr val="windowText" lastClr="000000"/>
              </a:solidFill>
              <a:miter lim="800000"/>
              <a:headEnd/>
              <a:tailEnd/>
            </a:ln>
          </p:spPr>
          <p:txBody>
            <a:bodyPr vert="eaVert"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314" name="Rectangle 269">
              <a:extLst>
                <a:ext uri="{FF2B5EF4-FFF2-40B4-BE49-F238E27FC236}">
                  <a16:creationId xmlns:a16="http://schemas.microsoft.com/office/drawing/2014/main" id="{624BA97E-6AB7-4A54-8EF0-ED843455282E}"/>
                </a:ext>
              </a:extLst>
            </p:cNvPr>
            <p:cNvSpPr>
              <a:spLocks noChangeArrowheads="1"/>
            </p:cNvSpPr>
            <p:nvPr/>
          </p:nvSpPr>
          <p:spPr bwMode="auto">
            <a:xfrm>
              <a:off x="4371450" y="4980359"/>
              <a:ext cx="130997" cy="117162"/>
            </a:xfrm>
            <a:prstGeom prst="rect">
              <a:avLst/>
            </a:prstGeom>
            <a:noFill/>
            <a:ln w="9525" algn="ctr">
              <a:solidFill>
                <a:sysClr val="windowText" lastClr="000000"/>
              </a:solidFill>
              <a:miter lim="800000"/>
              <a:headEnd/>
              <a:tailEnd/>
            </a:ln>
            <a:extLst>
              <a:ext uri="{909E8E84-426E-40DD-AFC4-6F175D3DCCD1}">
                <a14:hiddenFill xmlns:a14="http://schemas.microsoft.com/office/drawing/2010/main">
                  <a:solidFill>
                    <a:srgbClr val="FFFFFF"/>
                  </a:solidFill>
                </a14:hiddenFill>
              </a:ext>
            </a:extLst>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315" name="Line 270">
              <a:extLst>
                <a:ext uri="{FF2B5EF4-FFF2-40B4-BE49-F238E27FC236}">
                  <a16:creationId xmlns:a16="http://schemas.microsoft.com/office/drawing/2014/main" id="{EBD2CE4A-865C-440B-8CDA-68AFD50C10E3}"/>
                </a:ext>
              </a:extLst>
            </p:cNvPr>
            <p:cNvSpPr>
              <a:spLocks noChangeShapeType="1"/>
            </p:cNvSpPr>
            <p:nvPr/>
          </p:nvSpPr>
          <p:spPr bwMode="auto">
            <a:xfrm>
              <a:off x="4502445" y="5039585"/>
              <a:ext cx="129557"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316" name="Line 271">
              <a:extLst>
                <a:ext uri="{FF2B5EF4-FFF2-40B4-BE49-F238E27FC236}">
                  <a16:creationId xmlns:a16="http://schemas.microsoft.com/office/drawing/2014/main" id="{2B2D398C-C549-4D44-B161-436B2DAF71FC}"/>
                </a:ext>
              </a:extLst>
            </p:cNvPr>
            <p:cNvSpPr>
              <a:spLocks noChangeShapeType="1"/>
            </p:cNvSpPr>
            <p:nvPr/>
          </p:nvSpPr>
          <p:spPr bwMode="auto">
            <a:xfrm>
              <a:off x="4436229" y="4980359"/>
              <a:ext cx="0" cy="117162"/>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317" name="Line 277">
              <a:extLst>
                <a:ext uri="{FF2B5EF4-FFF2-40B4-BE49-F238E27FC236}">
                  <a16:creationId xmlns:a16="http://schemas.microsoft.com/office/drawing/2014/main" id="{37DCABAC-FAE5-432C-A098-6870E6D03574}"/>
                </a:ext>
              </a:extLst>
            </p:cNvPr>
            <p:cNvSpPr>
              <a:spLocks noChangeShapeType="1"/>
            </p:cNvSpPr>
            <p:nvPr/>
          </p:nvSpPr>
          <p:spPr bwMode="auto">
            <a:xfrm>
              <a:off x="3899085" y="4760198"/>
              <a:ext cx="0" cy="561345"/>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318" name="AutoShape 996">
              <a:extLst>
                <a:ext uri="{FF2B5EF4-FFF2-40B4-BE49-F238E27FC236}">
                  <a16:creationId xmlns:a16="http://schemas.microsoft.com/office/drawing/2014/main" id="{8E2CCF6B-067E-4778-8403-7F6923B77093}"/>
                </a:ext>
              </a:extLst>
            </p:cNvPr>
            <p:cNvSpPr>
              <a:spLocks noChangeArrowheads="1"/>
            </p:cNvSpPr>
            <p:nvPr/>
          </p:nvSpPr>
          <p:spPr bwMode="auto">
            <a:xfrm rot="5400000">
              <a:off x="4121174" y="5769571"/>
              <a:ext cx="156215" cy="233036"/>
            </a:xfrm>
            <a:prstGeom prst="flowChartCollate">
              <a:avLst/>
            </a:prstGeom>
            <a:solidFill>
              <a:srgbClr val="4BACC6">
                <a:lumMod val="60000"/>
                <a:lumOff val="40000"/>
              </a:srgbClr>
            </a:solid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319" name="Line 998">
              <a:extLst>
                <a:ext uri="{FF2B5EF4-FFF2-40B4-BE49-F238E27FC236}">
                  <a16:creationId xmlns:a16="http://schemas.microsoft.com/office/drawing/2014/main" id="{FE91E9E6-F1F9-41E1-8BAB-AD6FAB279835}"/>
                </a:ext>
              </a:extLst>
            </p:cNvPr>
            <p:cNvSpPr>
              <a:spLocks noChangeShapeType="1"/>
            </p:cNvSpPr>
            <p:nvPr/>
          </p:nvSpPr>
          <p:spPr bwMode="auto">
            <a:xfrm rot="5400000" flipH="1">
              <a:off x="4140915" y="5828581"/>
              <a:ext cx="116731"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320" name="Rectangle 1000">
              <a:extLst>
                <a:ext uri="{FF2B5EF4-FFF2-40B4-BE49-F238E27FC236}">
                  <a16:creationId xmlns:a16="http://schemas.microsoft.com/office/drawing/2014/main" id="{49EC102E-F4AD-4BCB-B848-E9A77511B1D0}"/>
                </a:ext>
              </a:extLst>
            </p:cNvPr>
            <p:cNvSpPr>
              <a:spLocks noChangeArrowheads="1"/>
            </p:cNvSpPr>
            <p:nvPr/>
          </p:nvSpPr>
          <p:spPr bwMode="auto">
            <a:xfrm rot="5400000">
              <a:off x="4179540" y="5671579"/>
              <a:ext cx="39483" cy="78821"/>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321" name="Rectangle 1001">
              <a:extLst>
                <a:ext uri="{FF2B5EF4-FFF2-40B4-BE49-F238E27FC236}">
                  <a16:creationId xmlns:a16="http://schemas.microsoft.com/office/drawing/2014/main" id="{A4FC8417-3D66-47C5-A016-92CD356255F8}"/>
                </a:ext>
              </a:extLst>
            </p:cNvPr>
            <p:cNvSpPr>
              <a:spLocks noChangeArrowheads="1"/>
            </p:cNvSpPr>
            <p:nvPr/>
          </p:nvSpPr>
          <p:spPr bwMode="auto">
            <a:xfrm rot="5400000">
              <a:off x="4179540" y="5711062"/>
              <a:ext cx="39483" cy="78821"/>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322" name="AutoShape 1005">
              <a:extLst>
                <a:ext uri="{FF2B5EF4-FFF2-40B4-BE49-F238E27FC236}">
                  <a16:creationId xmlns:a16="http://schemas.microsoft.com/office/drawing/2014/main" id="{D95F2627-DA79-4A97-A7F7-81E859B62079}"/>
                </a:ext>
              </a:extLst>
            </p:cNvPr>
            <p:cNvSpPr>
              <a:spLocks noChangeArrowheads="1"/>
            </p:cNvSpPr>
            <p:nvPr/>
          </p:nvSpPr>
          <p:spPr bwMode="auto">
            <a:xfrm>
              <a:off x="5896232" y="3561123"/>
              <a:ext cx="77624" cy="115870"/>
            </a:xfrm>
            <a:prstGeom prst="flowChartCollate">
              <a:avLst/>
            </a:prstGeom>
            <a:solidFill>
              <a:srgbClr val="4BACC6">
                <a:lumMod val="60000"/>
                <a:lumOff val="40000"/>
              </a:srgbClr>
            </a:solid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323" name="Line 1007">
              <a:extLst>
                <a:ext uri="{FF2B5EF4-FFF2-40B4-BE49-F238E27FC236}">
                  <a16:creationId xmlns:a16="http://schemas.microsoft.com/office/drawing/2014/main" id="{122ECB03-248D-43F5-8511-652B57FE2538}"/>
                </a:ext>
              </a:extLst>
            </p:cNvPr>
            <p:cNvSpPr>
              <a:spLocks noChangeShapeType="1"/>
            </p:cNvSpPr>
            <p:nvPr/>
          </p:nvSpPr>
          <p:spPr bwMode="auto">
            <a:xfrm flipH="1">
              <a:off x="5877464" y="3619058"/>
              <a:ext cx="58005"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324" name="Rectangle 1009">
              <a:extLst>
                <a:ext uri="{FF2B5EF4-FFF2-40B4-BE49-F238E27FC236}">
                  <a16:creationId xmlns:a16="http://schemas.microsoft.com/office/drawing/2014/main" id="{0CAD8008-D206-4305-A110-2DDF70D1503F}"/>
                </a:ext>
              </a:extLst>
            </p:cNvPr>
            <p:cNvSpPr>
              <a:spLocks noChangeArrowheads="1"/>
            </p:cNvSpPr>
            <p:nvPr/>
          </p:nvSpPr>
          <p:spPr bwMode="auto">
            <a:xfrm>
              <a:off x="5838227" y="3599463"/>
              <a:ext cx="19619" cy="39192"/>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325" name="Rectangle 1010">
              <a:extLst>
                <a:ext uri="{FF2B5EF4-FFF2-40B4-BE49-F238E27FC236}">
                  <a16:creationId xmlns:a16="http://schemas.microsoft.com/office/drawing/2014/main" id="{E2229237-529F-40DB-AECB-A7A99F75C356}"/>
                </a:ext>
              </a:extLst>
            </p:cNvPr>
            <p:cNvSpPr>
              <a:spLocks noChangeArrowheads="1"/>
            </p:cNvSpPr>
            <p:nvPr/>
          </p:nvSpPr>
          <p:spPr bwMode="auto">
            <a:xfrm>
              <a:off x="5857845" y="3599463"/>
              <a:ext cx="19619" cy="39192"/>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326" name="AutoShape 1005">
              <a:extLst>
                <a:ext uri="{FF2B5EF4-FFF2-40B4-BE49-F238E27FC236}">
                  <a16:creationId xmlns:a16="http://schemas.microsoft.com/office/drawing/2014/main" id="{E9F27231-2FFA-472E-A55D-E6B7DC1AE370}"/>
                </a:ext>
              </a:extLst>
            </p:cNvPr>
            <p:cNvSpPr>
              <a:spLocks noChangeArrowheads="1"/>
            </p:cNvSpPr>
            <p:nvPr/>
          </p:nvSpPr>
          <p:spPr bwMode="auto">
            <a:xfrm>
              <a:off x="5896232" y="4075508"/>
              <a:ext cx="77624" cy="115870"/>
            </a:xfrm>
            <a:prstGeom prst="flowChartCollate">
              <a:avLst/>
            </a:prstGeom>
            <a:solidFill>
              <a:srgbClr val="4BACC6">
                <a:lumMod val="60000"/>
                <a:lumOff val="40000"/>
              </a:srgbClr>
            </a:solid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327" name="Line 1007">
              <a:extLst>
                <a:ext uri="{FF2B5EF4-FFF2-40B4-BE49-F238E27FC236}">
                  <a16:creationId xmlns:a16="http://schemas.microsoft.com/office/drawing/2014/main" id="{BF23B33D-5169-4C41-AB04-365F81BCE2AF}"/>
                </a:ext>
              </a:extLst>
            </p:cNvPr>
            <p:cNvSpPr>
              <a:spLocks noChangeShapeType="1"/>
            </p:cNvSpPr>
            <p:nvPr/>
          </p:nvSpPr>
          <p:spPr bwMode="auto">
            <a:xfrm flipH="1">
              <a:off x="5877464" y="4133444"/>
              <a:ext cx="58005"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328" name="Rectangle 1009">
              <a:extLst>
                <a:ext uri="{FF2B5EF4-FFF2-40B4-BE49-F238E27FC236}">
                  <a16:creationId xmlns:a16="http://schemas.microsoft.com/office/drawing/2014/main" id="{E44C12BE-1134-4218-9D7D-14A72093BB38}"/>
                </a:ext>
              </a:extLst>
            </p:cNvPr>
            <p:cNvSpPr>
              <a:spLocks noChangeArrowheads="1"/>
            </p:cNvSpPr>
            <p:nvPr/>
          </p:nvSpPr>
          <p:spPr bwMode="auto">
            <a:xfrm>
              <a:off x="5838227" y="4113848"/>
              <a:ext cx="19619" cy="39192"/>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329" name="Rectangle 1010">
              <a:extLst>
                <a:ext uri="{FF2B5EF4-FFF2-40B4-BE49-F238E27FC236}">
                  <a16:creationId xmlns:a16="http://schemas.microsoft.com/office/drawing/2014/main" id="{879F3E13-59E2-4936-8DA2-C1DA99554FE9}"/>
                </a:ext>
              </a:extLst>
            </p:cNvPr>
            <p:cNvSpPr>
              <a:spLocks noChangeArrowheads="1"/>
            </p:cNvSpPr>
            <p:nvPr/>
          </p:nvSpPr>
          <p:spPr bwMode="auto">
            <a:xfrm>
              <a:off x="5857845" y="4113848"/>
              <a:ext cx="19619" cy="39192"/>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330" name="AutoShape 1005">
              <a:extLst>
                <a:ext uri="{FF2B5EF4-FFF2-40B4-BE49-F238E27FC236}">
                  <a16:creationId xmlns:a16="http://schemas.microsoft.com/office/drawing/2014/main" id="{B341F2CB-2FB6-4AA1-9CB9-6B9B318CC42F}"/>
                </a:ext>
              </a:extLst>
            </p:cNvPr>
            <p:cNvSpPr>
              <a:spLocks noChangeArrowheads="1"/>
            </p:cNvSpPr>
            <p:nvPr/>
          </p:nvSpPr>
          <p:spPr bwMode="auto">
            <a:xfrm>
              <a:off x="6245578" y="3561123"/>
              <a:ext cx="77624" cy="115870"/>
            </a:xfrm>
            <a:prstGeom prst="flowChartCollate">
              <a:avLst/>
            </a:prstGeom>
            <a:solidFill>
              <a:srgbClr val="4BACC6">
                <a:lumMod val="60000"/>
                <a:lumOff val="40000"/>
              </a:srgbClr>
            </a:solid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331" name="Line 1007">
              <a:extLst>
                <a:ext uri="{FF2B5EF4-FFF2-40B4-BE49-F238E27FC236}">
                  <a16:creationId xmlns:a16="http://schemas.microsoft.com/office/drawing/2014/main" id="{DD827C71-F51F-404E-A80B-965EC6BFD40C}"/>
                </a:ext>
              </a:extLst>
            </p:cNvPr>
            <p:cNvSpPr>
              <a:spLocks noChangeShapeType="1"/>
            </p:cNvSpPr>
            <p:nvPr/>
          </p:nvSpPr>
          <p:spPr bwMode="auto">
            <a:xfrm flipH="1">
              <a:off x="6226813" y="3619058"/>
              <a:ext cx="58005"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332" name="Rectangle 1009">
              <a:extLst>
                <a:ext uri="{FF2B5EF4-FFF2-40B4-BE49-F238E27FC236}">
                  <a16:creationId xmlns:a16="http://schemas.microsoft.com/office/drawing/2014/main" id="{2B54A58B-F7EF-4432-BE8D-1E78F82FDE24}"/>
                </a:ext>
              </a:extLst>
            </p:cNvPr>
            <p:cNvSpPr>
              <a:spLocks noChangeArrowheads="1"/>
            </p:cNvSpPr>
            <p:nvPr/>
          </p:nvSpPr>
          <p:spPr bwMode="auto">
            <a:xfrm>
              <a:off x="6187573" y="3599463"/>
              <a:ext cx="19619" cy="39192"/>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333" name="Rectangle 1010">
              <a:extLst>
                <a:ext uri="{FF2B5EF4-FFF2-40B4-BE49-F238E27FC236}">
                  <a16:creationId xmlns:a16="http://schemas.microsoft.com/office/drawing/2014/main" id="{B30CE82C-790A-4516-B52B-D1A4382B8CA1}"/>
                </a:ext>
              </a:extLst>
            </p:cNvPr>
            <p:cNvSpPr>
              <a:spLocks noChangeArrowheads="1"/>
            </p:cNvSpPr>
            <p:nvPr/>
          </p:nvSpPr>
          <p:spPr bwMode="auto">
            <a:xfrm>
              <a:off x="6207192" y="3599463"/>
              <a:ext cx="19619" cy="39192"/>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334" name="AutoShape 1005">
              <a:extLst>
                <a:ext uri="{FF2B5EF4-FFF2-40B4-BE49-F238E27FC236}">
                  <a16:creationId xmlns:a16="http://schemas.microsoft.com/office/drawing/2014/main" id="{E14EFB59-B6C1-4E3B-B080-77DA9436A60E}"/>
                </a:ext>
              </a:extLst>
            </p:cNvPr>
            <p:cNvSpPr>
              <a:spLocks noChangeArrowheads="1"/>
            </p:cNvSpPr>
            <p:nvPr/>
          </p:nvSpPr>
          <p:spPr bwMode="auto">
            <a:xfrm>
              <a:off x="6245578" y="4075508"/>
              <a:ext cx="77624" cy="115870"/>
            </a:xfrm>
            <a:prstGeom prst="flowChartCollate">
              <a:avLst/>
            </a:prstGeom>
            <a:solidFill>
              <a:srgbClr val="4BACC6">
                <a:lumMod val="60000"/>
                <a:lumOff val="40000"/>
              </a:srgbClr>
            </a:solid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335" name="Line 1007">
              <a:extLst>
                <a:ext uri="{FF2B5EF4-FFF2-40B4-BE49-F238E27FC236}">
                  <a16:creationId xmlns:a16="http://schemas.microsoft.com/office/drawing/2014/main" id="{40661515-9BF0-42C7-8D25-B32392AF6472}"/>
                </a:ext>
              </a:extLst>
            </p:cNvPr>
            <p:cNvSpPr>
              <a:spLocks noChangeShapeType="1"/>
            </p:cNvSpPr>
            <p:nvPr/>
          </p:nvSpPr>
          <p:spPr bwMode="auto">
            <a:xfrm flipH="1">
              <a:off x="6226813" y="4133444"/>
              <a:ext cx="58005"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336" name="Rectangle 1009">
              <a:extLst>
                <a:ext uri="{FF2B5EF4-FFF2-40B4-BE49-F238E27FC236}">
                  <a16:creationId xmlns:a16="http://schemas.microsoft.com/office/drawing/2014/main" id="{68A367DF-DD4C-4DC0-A449-6BB5D6A981E4}"/>
                </a:ext>
              </a:extLst>
            </p:cNvPr>
            <p:cNvSpPr>
              <a:spLocks noChangeArrowheads="1"/>
            </p:cNvSpPr>
            <p:nvPr/>
          </p:nvSpPr>
          <p:spPr bwMode="auto">
            <a:xfrm>
              <a:off x="6187573" y="4113848"/>
              <a:ext cx="19619" cy="39192"/>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337" name="Rectangle 1010">
              <a:extLst>
                <a:ext uri="{FF2B5EF4-FFF2-40B4-BE49-F238E27FC236}">
                  <a16:creationId xmlns:a16="http://schemas.microsoft.com/office/drawing/2014/main" id="{AB777D31-FD47-4993-8B88-83412BDD56C1}"/>
                </a:ext>
              </a:extLst>
            </p:cNvPr>
            <p:cNvSpPr>
              <a:spLocks noChangeArrowheads="1"/>
            </p:cNvSpPr>
            <p:nvPr/>
          </p:nvSpPr>
          <p:spPr bwMode="auto">
            <a:xfrm>
              <a:off x="6207192" y="4113848"/>
              <a:ext cx="19619" cy="39192"/>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338" name="AutoShape 1005">
              <a:extLst>
                <a:ext uri="{FF2B5EF4-FFF2-40B4-BE49-F238E27FC236}">
                  <a16:creationId xmlns:a16="http://schemas.microsoft.com/office/drawing/2014/main" id="{2E51DC95-9B4E-4653-989C-E4445682E1C0}"/>
                </a:ext>
              </a:extLst>
            </p:cNvPr>
            <p:cNvSpPr>
              <a:spLocks noChangeArrowheads="1"/>
            </p:cNvSpPr>
            <p:nvPr/>
          </p:nvSpPr>
          <p:spPr bwMode="auto">
            <a:xfrm>
              <a:off x="6590469" y="3561123"/>
              <a:ext cx="77624" cy="115870"/>
            </a:xfrm>
            <a:prstGeom prst="flowChartCollate">
              <a:avLst/>
            </a:prstGeom>
            <a:solidFill>
              <a:srgbClr val="4BACC6">
                <a:lumMod val="60000"/>
                <a:lumOff val="40000"/>
              </a:srgbClr>
            </a:solid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339" name="Line 1007">
              <a:extLst>
                <a:ext uri="{FF2B5EF4-FFF2-40B4-BE49-F238E27FC236}">
                  <a16:creationId xmlns:a16="http://schemas.microsoft.com/office/drawing/2014/main" id="{5CF95360-E478-4CE1-BC22-72EB6CDD181E}"/>
                </a:ext>
              </a:extLst>
            </p:cNvPr>
            <p:cNvSpPr>
              <a:spLocks noChangeShapeType="1"/>
            </p:cNvSpPr>
            <p:nvPr/>
          </p:nvSpPr>
          <p:spPr bwMode="auto">
            <a:xfrm flipH="1">
              <a:off x="6571702" y="3619058"/>
              <a:ext cx="58005"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340" name="Rectangle 1009">
              <a:extLst>
                <a:ext uri="{FF2B5EF4-FFF2-40B4-BE49-F238E27FC236}">
                  <a16:creationId xmlns:a16="http://schemas.microsoft.com/office/drawing/2014/main" id="{ED9BE2B3-9FE3-4BD1-8AA4-8B84A6075FD1}"/>
                </a:ext>
              </a:extLst>
            </p:cNvPr>
            <p:cNvSpPr>
              <a:spLocks noChangeArrowheads="1"/>
            </p:cNvSpPr>
            <p:nvPr/>
          </p:nvSpPr>
          <p:spPr bwMode="auto">
            <a:xfrm>
              <a:off x="6532464" y="3599463"/>
              <a:ext cx="19619" cy="39192"/>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341" name="Rectangle 1010">
              <a:extLst>
                <a:ext uri="{FF2B5EF4-FFF2-40B4-BE49-F238E27FC236}">
                  <a16:creationId xmlns:a16="http://schemas.microsoft.com/office/drawing/2014/main" id="{90ED2B23-5663-4C99-A829-659A7BF4564A}"/>
                </a:ext>
              </a:extLst>
            </p:cNvPr>
            <p:cNvSpPr>
              <a:spLocks noChangeArrowheads="1"/>
            </p:cNvSpPr>
            <p:nvPr/>
          </p:nvSpPr>
          <p:spPr bwMode="auto">
            <a:xfrm>
              <a:off x="6552082" y="3599463"/>
              <a:ext cx="19619" cy="39192"/>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342" name="AutoShape 1005">
              <a:extLst>
                <a:ext uri="{FF2B5EF4-FFF2-40B4-BE49-F238E27FC236}">
                  <a16:creationId xmlns:a16="http://schemas.microsoft.com/office/drawing/2014/main" id="{8F06ED26-AF28-45D5-819C-8551DF299D70}"/>
                </a:ext>
              </a:extLst>
            </p:cNvPr>
            <p:cNvSpPr>
              <a:spLocks noChangeArrowheads="1"/>
            </p:cNvSpPr>
            <p:nvPr/>
          </p:nvSpPr>
          <p:spPr bwMode="auto">
            <a:xfrm>
              <a:off x="6590469" y="4075508"/>
              <a:ext cx="77624" cy="115870"/>
            </a:xfrm>
            <a:prstGeom prst="flowChartCollate">
              <a:avLst/>
            </a:prstGeom>
            <a:solidFill>
              <a:srgbClr val="4BACC6">
                <a:lumMod val="60000"/>
                <a:lumOff val="40000"/>
              </a:srgbClr>
            </a:solid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343" name="Line 1007">
              <a:extLst>
                <a:ext uri="{FF2B5EF4-FFF2-40B4-BE49-F238E27FC236}">
                  <a16:creationId xmlns:a16="http://schemas.microsoft.com/office/drawing/2014/main" id="{F5782434-B2FB-44CC-AC9D-20B8700F4F01}"/>
                </a:ext>
              </a:extLst>
            </p:cNvPr>
            <p:cNvSpPr>
              <a:spLocks noChangeShapeType="1"/>
            </p:cNvSpPr>
            <p:nvPr/>
          </p:nvSpPr>
          <p:spPr bwMode="auto">
            <a:xfrm flipH="1">
              <a:off x="6571702" y="4133444"/>
              <a:ext cx="58005"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344" name="Rectangle 1009">
              <a:extLst>
                <a:ext uri="{FF2B5EF4-FFF2-40B4-BE49-F238E27FC236}">
                  <a16:creationId xmlns:a16="http://schemas.microsoft.com/office/drawing/2014/main" id="{366108B9-BD0C-4773-A2C0-8A99F0E91639}"/>
                </a:ext>
              </a:extLst>
            </p:cNvPr>
            <p:cNvSpPr>
              <a:spLocks noChangeArrowheads="1"/>
            </p:cNvSpPr>
            <p:nvPr/>
          </p:nvSpPr>
          <p:spPr bwMode="auto">
            <a:xfrm>
              <a:off x="6532464" y="4113848"/>
              <a:ext cx="19619" cy="39192"/>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345" name="Rectangle 1010">
              <a:extLst>
                <a:ext uri="{FF2B5EF4-FFF2-40B4-BE49-F238E27FC236}">
                  <a16:creationId xmlns:a16="http://schemas.microsoft.com/office/drawing/2014/main" id="{CAEAFA50-C7B1-4F90-AAB4-57CCE6C240B5}"/>
                </a:ext>
              </a:extLst>
            </p:cNvPr>
            <p:cNvSpPr>
              <a:spLocks noChangeArrowheads="1"/>
            </p:cNvSpPr>
            <p:nvPr/>
          </p:nvSpPr>
          <p:spPr bwMode="auto">
            <a:xfrm>
              <a:off x="6552082" y="4113848"/>
              <a:ext cx="19619" cy="39192"/>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346" name="AutoShape 1005">
              <a:extLst>
                <a:ext uri="{FF2B5EF4-FFF2-40B4-BE49-F238E27FC236}">
                  <a16:creationId xmlns:a16="http://schemas.microsoft.com/office/drawing/2014/main" id="{ED83FB16-3292-41C7-8968-D68DFAE95A96}"/>
                </a:ext>
              </a:extLst>
            </p:cNvPr>
            <p:cNvSpPr>
              <a:spLocks noChangeArrowheads="1"/>
            </p:cNvSpPr>
            <p:nvPr/>
          </p:nvSpPr>
          <p:spPr bwMode="auto">
            <a:xfrm>
              <a:off x="6926105" y="3561123"/>
              <a:ext cx="77624" cy="115870"/>
            </a:xfrm>
            <a:prstGeom prst="flowChartCollate">
              <a:avLst/>
            </a:prstGeom>
            <a:solidFill>
              <a:srgbClr val="4BACC6">
                <a:lumMod val="60000"/>
                <a:lumOff val="40000"/>
              </a:srgbClr>
            </a:solid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347" name="Line 1007">
              <a:extLst>
                <a:ext uri="{FF2B5EF4-FFF2-40B4-BE49-F238E27FC236}">
                  <a16:creationId xmlns:a16="http://schemas.microsoft.com/office/drawing/2014/main" id="{2BA40D45-5164-4A9A-91C8-4334D75D9B5E}"/>
                </a:ext>
              </a:extLst>
            </p:cNvPr>
            <p:cNvSpPr>
              <a:spLocks noChangeShapeType="1"/>
            </p:cNvSpPr>
            <p:nvPr/>
          </p:nvSpPr>
          <p:spPr bwMode="auto">
            <a:xfrm flipH="1">
              <a:off x="6907338" y="3619058"/>
              <a:ext cx="58005"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348" name="Rectangle 1009">
              <a:extLst>
                <a:ext uri="{FF2B5EF4-FFF2-40B4-BE49-F238E27FC236}">
                  <a16:creationId xmlns:a16="http://schemas.microsoft.com/office/drawing/2014/main" id="{26000E7A-98EA-47B5-8665-6B78B454E742}"/>
                </a:ext>
              </a:extLst>
            </p:cNvPr>
            <p:cNvSpPr>
              <a:spLocks noChangeArrowheads="1"/>
            </p:cNvSpPr>
            <p:nvPr/>
          </p:nvSpPr>
          <p:spPr bwMode="auto">
            <a:xfrm>
              <a:off x="6868101" y="3599463"/>
              <a:ext cx="19619" cy="39192"/>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349" name="Rectangle 1010">
              <a:extLst>
                <a:ext uri="{FF2B5EF4-FFF2-40B4-BE49-F238E27FC236}">
                  <a16:creationId xmlns:a16="http://schemas.microsoft.com/office/drawing/2014/main" id="{5E5CADCF-7443-4778-BD14-6FA45D71D314}"/>
                </a:ext>
              </a:extLst>
            </p:cNvPr>
            <p:cNvSpPr>
              <a:spLocks noChangeArrowheads="1"/>
            </p:cNvSpPr>
            <p:nvPr/>
          </p:nvSpPr>
          <p:spPr bwMode="auto">
            <a:xfrm>
              <a:off x="6887720" y="3599463"/>
              <a:ext cx="19619" cy="39192"/>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350" name="AutoShape 1005">
              <a:extLst>
                <a:ext uri="{FF2B5EF4-FFF2-40B4-BE49-F238E27FC236}">
                  <a16:creationId xmlns:a16="http://schemas.microsoft.com/office/drawing/2014/main" id="{789FF79F-91C1-4B8E-BD2A-E84071C4BCF8}"/>
                </a:ext>
              </a:extLst>
            </p:cNvPr>
            <p:cNvSpPr>
              <a:spLocks noChangeArrowheads="1"/>
            </p:cNvSpPr>
            <p:nvPr/>
          </p:nvSpPr>
          <p:spPr bwMode="auto">
            <a:xfrm>
              <a:off x="6926105" y="4075508"/>
              <a:ext cx="77624" cy="115870"/>
            </a:xfrm>
            <a:prstGeom prst="flowChartCollate">
              <a:avLst/>
            </a:prstGeom>
            <a:solidFill>
              <a:srgbClr val="4BACC6">
                <a:lumMod val="60000"/>
                <a:lumOff val="40000"/>
              </a:srgbClr>
            </a:solid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351" name="Line 1007">
              <a:extLst>
                <a:ext uri="{FF2B5EF4-FFF2-40B4-BE49-F238E27FC236}">
                  <a16:creationId xmlns:a16="http://schemas.microsoft.com/office/drawing/2014/main" id="{95BC5B61-357A-4A91-8E3B-172499AC7577}"/>
                </a:ext>
              </a:extLst>
            </p:cNvPr>
            <p:cNvSpPr>
              <a:spLocks noChangeShapeType="1"/>
            </p:cNvSpPr>
            <p:nvPr/>
          </p:nvSpPr>
          <p:spPr bwMode="auto">
            <a:xfrm flipH="1">
              <a:off x="6907338" y="4133444"/>
              <a:ext cx="58005"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352" name="Rectangle 1009">
              <a:extLst>
                <a:ext uri="{FF2B5EF4-FFF2-40B4-BE49-F238E27FC236}">
                  <a16:creationId xmlns:a16="http://schemas.microsoft.com/office/drawing/2014/main" id="{F6877512-2C97-4ED5-A50A-F8524180F4BE}"/>
                </a:ext>
              </a:extLst>
            </p:cNvPr>
            <p:cNvSpPr>
              <a:spLocks noChangeArrowheads="1"/>
            </p:cNvSpPr>
            <p:nvPr/>
          </p:nvSpPr>
          <p:spPr bwMode="auto">
            <a:xfrm>
              <a:off x="6868101" y="4113848"/>
              <a:ext cx="19619" cy="39192"/>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353" name="Rectangle 1010">
              <a:extLst>
                <a:ext uri="{FF2B5EF4-FFF2-40B4-BE49-F238E27FC236}">
                  <a16:creationId xmlns:a16="http://schemas.microsoft.com/office/drawing/2014/main" id="{48F78DD6-8777-4D88-B961-443DFE662CFE}"/>
                </a:ext>
              </a:extLst>
            </p:cNvPr>
            <p:cNvSpPr>
              <a:spLocks noChangeArrowheads="1"/>
            </p:cNvSpPr>
            <p:nvPr/>
          </p:nvSpPr>
          <p:spPr bwMode="auto">
            <a:xfrm>
              <a:off x="6887720" y="4113848"/>
              <a:ext cx="19619" cy="39192"/>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354" name="AutoShape 1005">
              <a:extLst>
                <a:ext uri="{FF2B5EF4-FFF2-40B4-BE49-F238E27FC236}">
                  <a16:creationId xmlns:a16="http://schemas.microsoft.com/office/drawing/2014/main" id="{C1FADB8B-D294-40C2-AC94-7746A56BD26E}"/>
                </a:ext>
              </a:extLst>
            </p:cNvPr>
            <p:cNvSpPr>
              <a:spLocks noChangeArrowheads="1"/>
            </p:cNvSpPr>
            <p:nvPr/>
          </p:nvSpPr>
          <p:spPr bwMode="auto">
            <a:xfrm>
              <a:off x="7268355" y="3561123"/>
              <a:ext cx="77624" cy="115870"/>
            </a:xfrm>
            <a:prstGeom prst="flowChartCollate">
              <a:avLst/>
            </a:prstGeom>
            <a:solidFill>
              <a:srgbClr val="4BACC6">
                <a:lumMod val="60000"/>
                <a:lumOff val="40000"/>
              </a:srgbClr>
            </a:solid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charset="0"/>
                </a:defRPr>
              </a:lvl1pPr>
              <a:lvl2pPr marL="989013" indent="-379413" defTabSz="1217613" eaLnBrk="0" hangingPunct="0">
                <a:spcBef>
                  <a:spcPct val="20000"/>
                </a:spcBef>
                <a:buChar char="–"/>
                <a:defRPr sz="3700">
                  <a:solidFill>
                    <a:schemeClr val="tx1"/>
                  </a:solidFill>
                  <a:latin typeface="Arial" charset="0"/>
                </a:defRPr>
              </a:lvl2pPr>
              <a:lvl3pPr marL="1522413" indent="-304800" defTabSz="1217613" eaLnBrk="0" hangingPunct="0">
                <a:spcBef>
                  <a:spcPct val="20000"/>
                </a:spcBef>
                <a:buChar char="•"/>
                <a:defRPr sz="3200">
                  <a:solidFill>
                    <a:schemeClr val="tx1"/>
                  </a:solidFill>
                  <a:latin typeface="Arial" charset="0"/>
                </a:defRPr>
              </a:lvl3pPr>
              <a:lvl4pPr marL="2132013" indent="-304800" defTabSz="1217613" eaLnBrk="0" hangingPunct="0">
                <a:spcBef>
                  <a:spcPct val="20000"/>
                </a:spcBef>
                <a:buChar char="–"/>
                <a:defRPr sz="2700">
                  <a:solidFill>
                    <a:schemeClr val="tx1"/>
                  </a:solidFill>
                  <a:latin typeface="Arial" charset="0"/>
                </a:defRPr>
              </a:lvl4pPr>
              <a:lvl5pPr marL="2740025" indent="-304800" defTabSz="1217613" eaLnBrk="0" hangingPunct="0">
                <a:spcBef>
                  <a:spcPct val="20000"/>
                </a:spcBef>
                <a:buChar char="»"/>
                <a:defRPr sz="2700">
                  <a:solidFill>
                    <a:schemeClr val="tx1"/>
                  </a:solidFill>
                  <a:latin typeface="Arial" charset="0"/>
                </a:defRPr>
              </a:lvl5pPr>
              <a:lvl6pPr marL="3197225" indent="-304800" defTabSz="1217613" eaLnBrk="0" fontAlgn="base" hangingPunct="0">
                <a:spcBef>
                  <a:spcPct val="20000"/>
                </a:spcBef>
                <a:spcAft>
                  <a:spcPct val="0"/>
                </a:spcAft>
                <a:buChar char="»"/>
                <a:defRPr sz="2700">
                  <a:solidFill>
                    <a:schemeClr val="tx1"/>
                  </a:solidFill>
                  <a:latin typeface="Arial" charset="0"/>
                </a:defRPr>
              </a:lvl6pPr>
              <a:lvl7pPr marL="3654425" indent="-304800" defTabSz="1217613" eaLnBrk="0" fontAlgn="base" hangingPunct="0">
                <a:spcBef>
                  <a:spcPct val="20000"/>
                </a:spcBef>
                <a:spcAft>
                  <a:spcPct val="0"/>
                </a:spcAft>
                <a:buChar char="»"/>
                <a:defRPr sz="2700">
                  <a:solidFill>
                    <a:schemeClr val="tx1"/>
                  </a:solidFill>
                  <a:latin typeface="Arial" charset="0"/>
                </a:defRPr>
              </a:lvl7pPr>
              <a:lvl8pPr marL="4111625" indent="-304800" defTabSz="1217613" eaLnBrk="0" fontAlgn="base" hangingPunct="0">
                <a:spcBef>
                  <a:spcPct val="20000"/>
                </a:spcBef>
                <a:spcAft>
                  <a:spcPct val="0"/>
                </a:spcAft>
                <a:buChar char="»"/>
                <a:defRPr sz="2700">
                  <a:solidFill>
                    <a:schemeClr val="tx1"/>
                  </a:solidFill>
                  <a:latin typeface="Arial" charset="0"/>
                </a:defRPr>
              </a:lvl8pPr>
              <a:lvl9pPr marL="4568825" indent="-304800" defTabSz="1217613" eaLnBrk="0" fontAlgn="base" hangingPunct="0">
                <a:spcBef>
                  <a:spcPct val="20000"/>
                </a:spcBef>
                <a:spcAft>
                  <a:spcPct val="0"/>
                </a:spcAft>
                <a:buChar char="»"/>
                <a:defRPr sz="2700">
                  <a:solidFill>
                    <a:schemeClr val="tx1"/>
                  </a:solidFill>
                  <a:latin typeface="Arial"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355" name="Line 1007">
              <a:extLst>
                <a:ext uri="{FF2B5EF4-FFF2-40B4-BE49-F238E27FC236}">
                  <a16:creationId xmlns:a16="http://schemas.microsoft.com/office/drawing/2014/main" id="{9C761ACC-DC13-4E14-846F-15235DA68ABD}"/>
                </a:ext>
              </a:extLst>
            </p:cNvPr>
            <p:cNvSpPr>
              <a:spLocks noChangeShapeType="1"/>
            </p:cNvSpPr>
            <p:nvPr/>
          </p:nvSpPr>
          <p:spPr bwMode="auto">
            <a:xfrm flipH="1">
              <a:off x="7249588" y="3619058"/>
              <a:ext cx="58005" cy="0"/>
            </a:xfrm>
            <a:prstGeom prst="line">
              <a:avLst/>
            </a:prstGeom>
            <a:solidFill>
              <a:sysClr val="window" lastClr="FFFFFF">
                <a:lumMod val="85000"/>
              </a:sysClr>
            </a:solidFill>
            <a:ln w="9525">
              <a:solidFill>
                <a:sysClr val="windowText" lastClr="000000"/>
              </a:solidFill>
              <a:round/>
              <a:headEnd/>
              <a:tailEnd/>
            </a:ln>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356" name="Rectangle 1009">
              <a:extLst>
                <a:ext uri="{FF2B5EF4-FFF2-40B4-BE49-F238E27FC236}">
                  <a16:creationId xmlns:a16="http://schemas.microsoft.com/office/drawing/2014/main" id="{3316DAA4-7E89-4198-A582-D259048D39F7}"/>
                </a:ext>
              </a:extLst>
            </p:cNvPr>
            <p:cNvSpPr>
              <a:spLocks noChangeArrowheads="1"/>
            </p:cNvSpPr>
            <p:nvPr/>
          </p:nvSpPr>
          <p:spPr bwMode="auto">
            <a:xfrm>
              <a:off x="7210350" y="3599463"/>
              <a:ext cx="19619" cy="39192"/>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charset="0"/>
                </a:defRPr>
              </a:lvl1pPr>
              <a:lvl2pPr marL="989013" indent="-379413" defTabSz="1217613" eaLnBrk="0" hangingPunct="0">
                <a:spcBef>
                  <a:spcPct val="20000"/>
                </a:spcBef>
                <a:buChar char="–"/>
                <a:defRPr sz="3700">
                  <a:solidFill>
                    <a:schemeClr val="tx1"/>
                  </a:solidFill>
                  <a:latin typeface="Arial" charset="0"/>
                </a:defRPr>
              </a:lvl2pPr>
              <a:lvl3pPr marL="1522413" indent="-304800" defTabSz="1217613" eaLnBrk="0" hangingPunct="0">
                <a:spcBef>
                  <a:spcPct val="20000"/>
                </a:spcBef>
                <a:buChar char="•"/>
                <a:defRPr sz="3200">
                  <a:solidFill>
                    <a:schemeClr val="tx1"/>
                  </a:solidFill>
                  <a:latin typeface="Arial" charset="0"/>
                </a:defRPr>
              </a:lvl3pPr>
              <a:lvl4pPr marL="2132013" indent="-304800" defTabSz="1217613" eaLnBrk="0" hangingPunct="0">
                <a:spcBef>
                  <a:spcPct val="20000"/>
                </a:spcBef>
                <a:buChar char="–"/>
                <a:defRPr sz="2700">
                  <a:solidFill>
                    <a:schemeClr val="tx1"/>
                  </a:solidFill>
                  <a:latin typeface="Arial" charset="0"/>
                </a:defRPr>
              </a:lvl4pPr>
              <a:lvl5pPr marL="2740025" indent="-304800" defTabSz="1217613" eaLnBrk="0" hangingPunct="0">
                <a:spcBef>
                  <a:spcPct val="20000"/>
                </a:spcBef>
                <a:buChar char="»"/>
                <a:defRPr sz="2700">
                  <a:solidFill>
                    <a:schemeClr val="tx1"/>
                  </a:solidFill>
                  <a:latin typeface="Arial" charset="0"/>
                </a:defRPr>
              </a:lvl5pPr>
              <a:lvl6pPr marL="3197225" indent="-304800" defTabSz="1217613" eaLnBrk="0" fontAlgn="base" hangingPunct="0">
                <a:spcBef>
                  <a:spcPct val="20000"/>
                </a:spcBef>
                <a:spcAft>
                  <a:spcPct val="0"/>
                </a:spcAft>
                <a:buChar char="»"/>
                <a:defRPr sz="2700">
                  <a:solidFill>
                    <a:schemeClr val="tx1"/>
                  </a:solidFill>
                  <a:latin typeface="Arial" charset="0"/>
                </a:defRPr>
              </a:lvl6pPr>
              <a:lvl7pPr marL="3654425" indent="-304800" defTabSz="1217613" eaLnBrk="0" fontAlgn="base" hangingPunct="0">
                <a:spcBef>
                  <a:spcPct val="20000"/>
                </a:spcBef>
                <a:spcAft>
                  <a:spcPct val="0"/>
                </a:spcAft>
                <a:buChar char="»"/>
                <a:defRPr sz="2700">
                  <a:solidFill>
                    <a:schemeClr val="tx1"/>
                  </a:solidFill>
                  <a:latin typeface="Arial" charset="0"/>
                </a:defRPr>
              </a:lvl7pPr>
              <a:lvl8pPr marL="4111625" indent="-304800" defTabSz="1217613" eaLnBrk="0" fontAlgn="base" hangingPunct="0">
                <a:spcBef>
                  <a:spcPct val="20000"/>
                </a:spcBef>
                <a:spcAft>
                  <a:spcPct val="0"/>
                </a:spcAft>
                <a:buChar char="»"/>
                <a:defRPr sz="2700">
                  <a:solidFill>
                    <a:schemeClr val="tx1"/>
                  </a:solidFill>
                  <a:latin typeface="Arial" charset="0"/>
                </a:defRPr>
              </a:lvl8pPr>
              <a:lvl9pPr marL="4568825" indent="-304800" defTabSz="1217613" eaLnBrk="0" fontAlgn="base" hangingPunct="0">
                <a:spcBef>
                  <a:spcPct val="20000"/>
                </a:spcBef>
                <a:spcAft>
                  <a:spcPct val="0"/>
                </a:spcAft>
                <a:buChar char="»"/>
                <a:defRPr sz="2700">
                  <a:solidFill>
                    <a:schemeClr val="tx1"/>
                  </a:solidFill>
                  <a:latin typeface="Arial"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357" name="Rectangle 1010">
              <a:extLst>
                <a:ext uri="{FF2B5EF4-FFF2-40B4-BE49-F238E27FC236}">
                  <a16:creationId xmlns:a16="http://schemas.microsoft.com/office/drawing/2014/main" id="{B9384DCD-8DB1-42D0-9519-DEF94CD156E0}"/>
                </a:ext>
              </a:extLst>
            </p:cNvPr>
            <p:cNvSpPr>
              <a:spLocks noChangeArrowheads="1"/>
            </p:cNvSpPr>
            <p:nvPr/>
          </p:nvSpPr>
          <p:spPr bwMode="auto">
            <a:xfrm>
              <a:off x="7229969" y="3599463"/>
              <a:ext cx="19619" cy="39192"/>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charset="0"/>
                </a:defRPr>
              </a:lvl1pPr>
              <a:lvl2pPr marL="989013" indent="-379413" defTabSz="1217613" eaLnBrk="0" hangingPunct="0">
                <a:spcBef>
                  <a:spcPct val="20000"/>
                </a:spcBef>
                <a:buChar char="–"/>
                <a:defRPr sz="3700">
                  <a:solidFill>
                    <a:schemeClr val="tx1"/>
                  </a:solidFill>
                  <a:latin typeface="Arial" charset="0"/>
                </a:defRPr>
              </a:lvl2pPr>
              <a:lvl3pPr marL="1522413" indent="-304800" defTabSz="1217613" eaLnBrk="0" hangingPunct="0">
                <a:spcBef>
                  <a:spcPct val="20000"/>
                </a:spcBef>
                <a:buChar char="•"/>
                <a:defRPr sz="3200">
                  <a:solidFill>
                    <a:schemeClr val="tx1"/>
                  </a:solidFill>
                  <a:latin typeface="Arial" charset="0"/>
                </a:defRPr>
              </a:lvl3pPr>
              <a:lvl4pPr marL="2132013" indent="-304800" defTabSz="1217613" eaLnBrk="0" hangingPunct="0">
                <a:spcBef>
                  <a:spcPct val="20000"/>
                </a:spcBef>
                <a:buChar char="–"/>
                <a:defRPr sz="2700">
                  <a:solidFill>
                    <a:schemeClr val="tx1"/>
                  </a:solidFill>
                  <a:latin typeface="Arial" charset="0"/>
                </a:defRPr>
              </a:lvl4pPr>
              <a:lvl5pPr marL="2740025" indent="-304800" defTabSz="1217613" eaLnBrk="0" hangingPunct="0">
                <a:spcBef>
                  <a:spcPct val="20000"/>
                </a:spcBef>
                <a:buChar char="»"/>
                <a:defRPr sz="2700">
                  <a:solidFill>
                    <a:schemeClr val="tx1"/>
                  </a:solidFill>
                  <a:latin typeface="Arial" charset="0"/>
                </a:defRPr>
              </a:lvl5pPr>
              <a:lvl6pPr marL="3197225" indent="-304800" defTabSz="1217613" eaLnBrk="0" fontAlgn="base" hangingPunct="0">
                <a:spcBef>
                  <a:spcPct val="20000"/>
                </a:spcBef>
                <a:spcAft>
                  <a:spcPct val="0"/>
                </a:spcAft>
                <a:buChar char="»"/>
                <a:defRPr sz="2700">
                  <a:solidFill>
                    <a:schemeClr val="tx1"/>
                  </a:solidFill>
                  <a:latin typeface="Arial" charset="0"/>
                </a:defRPr>
              </a:lvl6pPr>
              <a:lvl7pPr marL="3654425" indent="-304800" defTabSz="1217613" eaLnBrk="0" fontAlgn="base" hangingPunct="0">
                <a:spcBef>
                  <a:spcPct val="20000"/>
                </a:spcBef>
                <a:spcAft>
                  <a:spcPct val="0"/>
                </a:spcAft>
                <a:buChar char="»"/>
                <a:defRPr sz="2700">
                  <a:solidFill>
                    <a:schemeClr val="tx1"/>
                  </a:solidFill>
                  <a:latin typeface="Arial" charset="0"/>
                </a:defRPr>
              </a:lvl7pPr>
              <a:lvl8pPr marL="4111625" indent="-304800" defTabSz="1217613" eaLnBrk="0" fontAlgn="base" hangingPunct="0">
                <a:spcBef>
                  <a:spcPct val="20000"/>
                </a:spcBef>
                <a:spcAft>
                  <a:spcPct val="0"/>
                </a:spcAft>
                <a:buChar char="»"/>
                <a:defRPr sz="2700">
                  <a:solidFill>
                    <a:schemeClr val="tx1"/>
                  </a:solidFill>
                  <a:latin typeface="Arial" charset="0"/>
                </a:defRPr>
              </a:lvl8pPr>
              <a:lvl9pPr marL="4568825" indent="-304800" defTabSz="1217613" eaLnBrk="0" fontAlgn="base" hangingPunct="0">
                <a:spcBef>
                  <a:spcPct val="20000"/>
                </a:spcBef>
                <a:spcAft>
                  <a:spcPct val="0"/>
                </a:spcAft>
                <a:buChar char="»"/>
                <a:defRPr sz="2700">
                  <a:solidFill>
                    <a:schemeClr val="tx1"/>
                  </a:solidFill>
                  <a:latin typeface="Arial"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358" name="AutoShape 1005">
              <a:extLst>
                <a:ext uri="{FF2B5EF4-FFF2-40B4-BE49-F238E27FC236}">
                  <a16:creationId xmlns:a16="http://schemas.microsoft.com/office/drawing/2014/main" id="{75B9ABF9-C048-473E-9DCC-0E040319A5A5}"/>
                </a:ext>
              </a:extLst>
            </p:cNvPr>
            <p:cNvSpPr>
              <a:spLocks noChangeArrowheads="1"/>
            </p:cNvSpPr>
            <p:nvPr/>
          </p:nvSpPr>
          <p:spPr bwMode="auto">
            <a:xfrm>
              <a:off x="7268355" y="4075508"/>
              <a:ext cx="77624" cy="115870"/>
            </a:xfrm>
            <a:prstGeom prst="flowChartCollate">
              <a:avLst/>
            </a:prstGeom>
            <a:solidFill>
              <a:srgbClr val="4BACC6">
                <a:lumMod val="60000"/>
                <a:lumOff val="40000"/>
              </a:srgbClr>
            </a:solid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charset="0"/>
                </a:defRPr>
              </a:lvl1pPr>
              <a:lvl2pPr marL="989013" indent="-379413" defTabSz="1217613" eaLnBrk="0" hangingPunct="0">
                <a:spcBef>
                  <a:spcPct val="20000"/>
                </a:spcBef>
                <a:buChar char="–"/>
                <a:defRPr sz="3700">
                  <a:solidFill>
                    <a:schemeClr val="tx1"/>
                  </a:solidFill>
                  <a:latin typeface="Arial" charset="0"/>
                </a:defRPr>
              </a:lvl2pPr>
              <a:lvl3pPr marL="1522413" indent="-304800" defTabSz="1217613" eaLnBrk="0" hangingPunct="0">
                <a:spcBef>
                  <a:spcPct val="20000"/>
                </a:spcBef>
                <a:buChar char="•"/>
                <a:defRPr sz="3200">
                  <a:solidFill>
                    <a:schemeClr val="tx1"/>
                  </a:solidFill>
                  <a:latin typeface="Arial" charset="0"/>
                </a:defRPr>
              </a:lvl3pPr>
              <a:lvl4pPr marL="2132013" indent="-304800" defTabSz="1217613" eaLnBrk="0" hangingPunct="0">
                <a:spcBef>
                  <a:spcPct val="20000"/>
                </a:spcBef>
                <a:buChar char="–"/>
                <a:defRPr sz="2700">
                  <a:solidFill>
                    <a:schemeClr val="tx1"/>
                  </a:solidFill>
                  <a:latin typeface="Arial" charset="0"/>
                </a:defRPr>
              </a:lvl4pPr>
              <a:lvl5pPr marL="2740025" indent="-304800" defTabSz="1217613" eaLnBrk="0" hangingPunct="0">
                <a:spcBef>
                  <a:spcPct val="20000"/>
                </a:spcBef>
                <a:buChar char="»"/>
                <a:defRPr sz="2700">
                  <a:solidFill>
                    <a:schemeClr val="tx1"/>
                  </a:solidFill>
                  <a:latin typeface="Arial" charset="0"/>
                </a:defRPr>
              </a:lvl5pPr>
              <a:lvl6pPr marL="3197225" indent="-304800" defTabSz="1217613" eaLnBrk="0" fontAlgn="base" hangingPunct="0">
                <a:spcBef>
                  <a:spcPct val="20000"/>
                </a:spcBef>
                <a:spcAft>
                  <a:spcPct val="0"/>
                </a:spcAft>
                <a:buChar char="»"/>
                <a:defRPr sz="2700">
                  <a:solidFill>
                    <a:schemeClr val="tx1"/>
                  </a:solidFill>
                  <a:latin typeface="Arial" charset="0"/>
                </a:defRPr>
              </a:lvl6pPr>
              <a:lvl7pPr marL="3654425" indent="-304800" defTabSz="1217613" eaLnBrk="0" fontAlgn="base" hangingPunct="0">
                <a:spcBef>
                  <a:spcPct val="20000"/>
                </a:spcBef>
                <a:spcAft>
                  <a:spcPct val="0"/>
                </a:spcAft>
                <a:buChar char="»"/>
                <a:defRPr sz="2700">
                  <a:solidFill>
                    <a:schemeClr val="tx1"/>
                  </a:solidFill>
                  <a:latin typeface="Arial" charset="0"/>
                </a:defRPr>
              </a:lvl7pPr>
              <a:lvl8pPr marL="4111625" indent="-304800" defTabSz="1217613" eaLnBrk="0" fontAlgn="base" hangingPunct="0">
                <a:spcBef>
                  <a:spcPct val="20000"/>
                </a:spcBef>
                <a:spcAft>
                  <a:spcPct val="0"/>
                </a:spcAft>
                <a:buChar char="»"/>
                <a:defRPr sz="2700">
                  <a:solidFill>
                    <a:schemeClr val="tx1"/>
                  </a:solidFill>
                  <a:latin typeface="Arial" charset="0"/>
                </a:defRPr>
              </a:lvl8pPr>
              <a:lvl9pPr marL="4568825" indent="-304800" defTabSz="1217613" eaLnBrk="0" fontAlgn="base" hangingPunct="0">
                <a:spcBef>
                  <a:spcPct val="20000"/>
                </a:spcBef>
                <a:spcAft>
                  <a:spcPct val="0"/>
                </a:spcAft>
                <a:buChar char="»"/>
                <a:defRPr sz="2700">
                  <a:solidFill>
                    <a:schemeClr val="tx1"/>
                  </a:solidFill>
                  <a:latin typeface="Arial"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359" name="Line 1007">
              <a:extLst>
                <a:ext uri="{FF2B5EF4-FFF2-40B4-BE49-F238E27FC236}">
                  <a16:creationId xmlns:a16="http://schemas.microsoft.com/office/drawing/2014/main" id="{170B4044-412A-41FB-B39C-A9E24E29DC59}"/>
                </a:ext>
              </a:extLst>
            </p:cNvPr>
            <p:cNvSpPr>
              <a:spLocks noChangeShapeType="1"/>
            </p:cNvSpPr>
            <p:nvPr/>
          </p:nvSpPr>
          <p:spPr bwMode="auto">
            <a:xfrm flipH="1">
              <a:off x="7249588" y="4133444"/>
              <a:ext cx="58005" cy="0"/>
            </a:xfrm>
            <a:prstGeom prst="line">
              <a:avLst/>
            </a:prstGeom>
            <a:solidFill>
              <a:sysClr val="window" lastClr="FFFFFF">
                <a:lumMod val="85000"/>
              </a:sysClr>
            </a:solidFill>
            <a:ln w="9525">
              <a:solidFill>
                <a:sysClr val="windowText" lastClr="000000"/>
              </a:solidFill>
              <a:round/>
              <a:headEnd/>
              <a:tailEnd/>
            </a:ln>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360" name="Rectangle 1009">
              <a:extLst>
                <a:ext uri="{FF2B5EF4-FFF2-40B4-BE49-F238E27FC236}">
                  <a16:creationId xmlns:a16="http://schemas.microsoft.com/office/drawing/2014/main" id="{26D979F7-131B-4966-83CD-282F31BDF449}"/>
                </a:ext>
              </a:extLst>
            </p:cNvPr>
            <p:cNvSpPr>
              <a:spLocks noChangeArrowheads="1"/>
            </p:cNvSpPr>
            <p:nvPr/>
          </p:nvSpPr>
          <p:spPr bwMode="auto">
            <a:xfrm>
              <a:off x="7210350" y="4113848"/>
              <a:ext cx="19619" cy="39192"/>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charset="0"/>
                </a:defRPr>
              </a:lvl1pPr>
              <a:lvl2pPr marL="989013" indent="-379413" defTabSz="1217613" eaLnBrk="0" hangingPunct="0">
                <a:spcBef>
                  <a:spcPct val="20000"/>
                </a:spcBef>
                <a:buChar char="–"/>
                <a:defRPr sz="3700">
                  <a:solidFill>
                    <a:schemeClr val="tx1"/>
                  </a:solidFill>
                  <a:latin typeface="Arial" charset="0"/>
                </a:defRPr>
              </a:lvl2pPr>
              <a:lvl3pPr marL="1522413" indent="-304800" defTabSz="1217613" eaLnBrk="0" hangingPunct="0">
                <a:spcBef>
                  <a:spcPct val="20000"/>
                </a:spcBef>
                <a:buChar char="•"/>
                <a:defRPr sz="3200">
                  <a:solidFill>
                    <a:schemeClr val="tx1"/>
                  </a:solidFill>
                  <a:latin typeface="Arial" charset="0"/>
                </a:defRPr>
              </a:lvl3pPr>
              <a:lvl4pPr marL="2132013" indent="-304800" defTabSz="1217613" eaLnBrk="0" hangingPunct="0">
                <a:spcBef>
                  <a:spcPct val="20000"/>
                </a:spcBef>
                <a:buChar char="–"/>
                <a:defRPr sz="2700">
                  <a:solidFill>
                    <a:schemeClr val="tx1"/>
                  </a:solidFill>
                  <a:latin typeface="Arial" charset="0"/>
                </a:defRPr>
              </a:lvl4pPr>
              <a:lvl5pPr marL="2740025" indent="-304800" defTabSz="1217613" eaLnBrk="0" hangingPunct="0">
                <a:spcBef>
                  <a:spcPct val="20000"/>
                </a:spcBef>
                <a:buChar char="»"/>
                <a:defRPr sz="2700">
                  <a:solidFill>
                    <a:schemeClr val="tx1"/>
                  </a:solidFill>
                  <a:latin typeface="Arial" charset="0"/>
                </a:defRPr>
              </a:lvl5pPr>
              <a:lvl6pPr marL="3197225" indent="-304800" defTabSz="1217613" eaLnBrk="0" fontAlgn="base" hangingPunct="0">
                <a:spcBef>
                  <a:spcPct val="20000"/>
                </a:spcBef>
                <a:spcAft>
                  <a:spcPct val="0"/>
                </a:spcAft>
                <a:buChar char="»"/>
                <a:defRPr sz="2700">
                  <a:solidFill>
                    <a:schemeClr val="tx1"/>
                  </a:solidFill>
                  <a:latin typeface="Arial" charset="0"/>
                </a:defRPr>
              </a:lvl6pPr>
              <a:lvl7pPr marL="3654425" indent="-304800" defTabSz="1217613" eaLnBrk="0" fontAlgn="base" hangingPunct="0">
                <a:spcBef>
                  <a:spcPct val="20000"/>
                </a:spcBef>
                <a:spcAft>
                  <a:spcPct val="0"/>
                </a:spcAft>
                <a:buChar char="»"/>
                <a:defRPr sz="2700">
                  <a:solidFill>
                    <a:schemeClr val="tx1"/>
                  </a:solidFill>
                  <a:latin typeface="Arial" charset="0"/>
                </a:defRPr>
              </a:lvl7pPr>
              <a:lvl8pPr marL="4111625" indent="-304800" defTabSz="1217613" eaLnBrk="0" fontAlgn="base" hangingPunct="0">
                <a:spcBef>
                  <a:spcPct val="20000"/>
                </a:spcBef>
                <a:spcAft>
                  <a:spcPct val="0"/>
                </a:spcAft>
                <a:buChar char="»"/>
                <a:defRPr sz="2700">
                  <a:solidFill>
                    <a:schemeClr val="tx1"/>
                  </a:solidFill>
                  <a:latin typeface="Arial" charset="0"/>
                </a:defRPr>
              </a:lvl8pPr>
              <a:lvl9pPr marL="4568825" indent="-304800" defTabSz="1217613" eaLnBrk="0" fontAlgn="base" hangingPunct="0">
                <a:spcBef>
                  <a:spcPct val="20000"/>
                </a:spcBef>
                <a:spcAft>
                  <a:spcPct val="0"/>
                </a:spcAft>
                <a:buChar char="»"/>
                <a:defRPr sz="2700">
                  <a:solidFill>
                    <a:schemeClr val="tx1"/>
                  </a:solidFill>
                  <a:latin typeface="Arial"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361" name="Rectangle 1010">
              <a:extLst>
                <a:ext uri="{FF2B5EF4-FFF2-40B4-BE49-F238E27FC236}">
                  <a16:creationId xmlns:a16="http://schemas.microsoft.com/office/drawing/2014/main" id="{B8EB12A7-2EFA-411C-9685-9E8664A178B8}"/>
                </a:ext>
              </a:extLst>
            </p:cNvPr>
            <p:cNvSpPr>
              <a:spLocks noChangeArrowheads="1"/>
            </p:cNvSpPr>
            <p:nvPr/>
          </p:nvSpPr>
          <p:spPr bwMode="auto">
            <a:xfrm>
              <a:off x="7229969" y="4113848"/>
              <a:ext cx="19619" cy="39192"/>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charset="0"/>
                </a:defRPr>
              </a:lvl1pPr>
              <a:lvl2pPr marL="989013" indent="-379413" defTabSz="1217613" eaLnBrk="0" hangingPunct="0">
                <a:spcBef>
                  <a:spcPct val="20000"/>
                </a:spcBef>
                <a:buChar char="–"/>
                <a:defRPr sz="3700">
                  <a:solidFill>
                    <a:schemeClr val="tx1"/>
                  </a:solidFill>
                  <a:latin typeface="Arial" charset="0"/>
                </a:defRPr>
              </a:lvl2pPr>
              <a:lvl3pPr marL="1522413" indent="-304800" defTabSz="1217613" eaLnBrk="0" hangingPunct="0">
                <a:spcBef>
                  <a:spcPct val="20000"/>
                </a:spcBef>
                <a:buChar char="•"/>
                <a:defRPr sz="3200">
                  <a:solidFill>
                    <a:schemeClr val="tx1"/>
                  </a:solidFill>
                  <a:latin typeface="Arial" charset="0"/>
                </a:defRPr>
              </a:lvl3pPr>
              <a:lvl4pPr marL="2132013" indent="-304800" defTabSz="1217613" eaLnBrk="0" hangingPunct="0">
                <a:spcBef>
                  <a:spcPct val="20000"/>
                </a:spcBef>
                <a:buChar char="–"/>
                <a:defRPr sz="2700">
                  <a:solidFill>
                    <a:schemeClr val="tx1"/>
                  </a:solidFill>
                  <a:latin typeface="Arial" charset="0"/>
                </a:defRPr>
              </a:lvl4pPr>
              <a:lvl5pPr marL="2740025" indent="-304800" defTabSz="1217613" eaLnBrk="0" hangingPunct="0">
                <a:spcBef>
                  <a:spcPct val="20000"/>
                </a:spcBef>
                <a:buChar char="»"/>
                <a:defRPr sz="2700">
                  <a:solidFill>
                    <a:schemeClr val="tx1"/>
                  </a:solidFill>
                  <a:latin typeface="Arial" charset="0"/>
                </a:defRPr>
              </a:lvl5pPr>
              <a:lvl6pPr marL="3197225" indent="-304800" defTabSz="1217613" eaLnBrk="0" fontAlgn="base" hangingPunct="0">
                <a:spcBef>
                  <a:spcPct val="20000"/>
                </a:spcBef>
                <a:spcAft>
                  <a:spcPct val="0"/>
                </a:spcAft>
                <a:buChar char="»"/>
                <a:defRPr sz="2700">
                  <a:solidFill>
                    <a:schemeClr val="tx1"/>
                  </a:solidFill>
                  <a:latin typeface="Arial" charset="0"/>
                </a:defRPr>
              </a:lvl6pPr>
              <a:lvl7pPr marL="3654425" indent="-304800" defTabSz="1217613" eaLnBrk="0" fontAlgn="base" hangingPunct="0">
                <a:spcBef>
                  <a:spcPct val="20000"/>
                </a:spcBef>
                <a:spcAft>
                  <a:spcPct val="0"/>
                </a:spcAft>
                <a:buChar char="»"/>
                <a:defRPr sz="2700">
                  <a:solidFill>
                    <a:schemeClr val="tx1"/>
                  </a:solidFill>
                  <a:latin typeface="Arial" charset="0"/>
                </a:defRPr>
              </a:lvl7pPr>
              <a:lvl8pPr marL="4111625" indent="-304800" defTabSz="1217613" eaLnBrk="0" fontAlgn="base" hangingPunct="0">
                <a:spcBef>
                  <a:spcPct val="20000"/>
                </a:spcBef>
                <a:spcAft>
                  <a:spcPct val="0"/>
                </a:spcAft>
                <a:buChar char="»"/>
                <a:defRPr sz="2700">
                  <a:solidFill>
                    <a:schemeClr val="tx1"/>
                  </a:solidFill>
                  <a:latin typeface="Arial" charset="0"/>
                </a:defRPr>
              </a:lvl8pPr>
              <a:lvl9pPr marL="4568825" indent="-304800" defTabSz="1217613" eaLnBrk="0" fontAlgn="base" hangingPunct="0">
                <a:spcBef>
                  <a:spcPct val="20000"/>
                </a:spcBef>
                <a:spcAft>
                  <a:spcPct val="0"/>
                </a:spcAft>
                <a:buChar char="»"/>
                <a:defRPr sz="2700">
                  <a:solidFill>
                    <a:schemeClr val="tx1"/>
                  </a:solidFill>
                  <a:latin typeface="Arial"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362" name="AutoShape 1005">
              <a:extLst>
                <a:ext uri="{FF2B5EF4-FFF2-40B4-BE49-F238E27FC236}">
                  <a16:creationId xmlns:a16="http://schemas.microsoft.com/office/drawing/2014/main" id="{759443B9-51F9-423E-B610-F9560F0CC552}"/>
                </a:ext>
              </a:extLst>
            </p:cNvPr>
            <p:cNvSpPr>
              <a:spLocks noChangeArrowheads="1"/>
            </p:cNvSpPr>
            <p:nvPr/>
          </p:nvSpPr>
          <p:spPr bwMode="auto">
            <a:xfrm>
              <a:off x="7617701" y="3561123"/>
              <a:ext cx="77624" cy="115870"/>
            </a:xfrm>
            <a:prstGeom prst="flowChartCollate">
              <a:avLst/>
            </a:prstGeom>
            <a:solidFill>
              <a:srgbClr val="4BACC6">
                <a:lumMod val="60000"/>
                <a:lumOff val="40000"/>
              </a:srgbClr>
            </a:solid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charset="0"/>
                </a:defRPr>
              </a:lvl1pPr>
              <a:lvl2pPr marL="989013" indent="-379413" defTabSz="1217613" eaLnBrk="0" hangingPunct="0">
                <a:spcBef>
                  <a:spcPct val="20000"/>
                </a:spcBef>
                <a:buChar char="–"/>
                <a:defRPr sz="3700">
                  <a:solidFill>
                    <a:schemeClr val="tx1"/>
                  </a:solidFill>
                  <a:latin typeface="Arial" charset="0"/>
                </a:defRPr>
              </a:lvl2pPr>
              <a:lvl3pPr marL="1522413" indent="-304800" defTabSz="1217613" eaLnBrk="0" hangingPunct="0">
                <a:spcBef>
                  <a:spcPct val="20000"/>
                </a:spcBef>
                <a:buChar char="•"/>
                <a:defRPr sz="3200">
                  <a:solidFill>
                    <a:schemeClr val="tx1"/>
                  </a:solidFill>
                  <a:latin typeface="Arial" charset="0"/>
                </a:defRPr>
              </a:lvl3pPr>
              <a:lvl4pPr marL="2132013" indent="-304800" defTabSz="1217613" eaLnBrk="0" hangingPunct="0">
                <a:spcBef>
                  <a:spcPct val="20000"/>
                </a:spcBef>
                <a:buChar char="–"/>
                <a:defRPr sz="2700">
                  <a:solidFill>
                    <a:schemeClr val="tx1"/>
                  </a:solidFill>
                  <a:latin typeface="Arial" charset="0"/>
                </a:defRPr>
              </a:lvl4pPr>
              <a:lvl5pPr marL="2740025" indent="-304800" defTabSz="1217613" eaLnBrk="0" hangingPunct="0">
                <a:spcBef>
                  <a:spcPct val="20000"/>
                </a:spcBef>
                <a:buChar char="»"/>
                <a:defRPr sz="2700">
                  <a:solidFill>
                    <a:schemeClr val="tx1"/>
                  </a:solidFill>
                  <a:latin typeface="Arial" charset="0"/>
                </a:defRPr>
              </a:lvl5pPr>
              <a:lvl6pPr marL="3197225" indent="-304800" defTabSz="1217613" eaLnBrk="0" fontAlgn="base" hangingPunct="0">
                <a:spcBef>
                  <a:spcPct val="20000"/>
                </a:spcBef>
                <a:spcAft>
                  <a:spcPct val="0"/>
                </a:spcAft>
                <a:buChar char="»"/>
                <a:defRPr sz="2700">
                  <a:solidFill>
                    <a:schemeClr val="tx1"/>
                  </a:solidFill>
                  <a:latin typeface="Arial" charset="0"/>
                </a:defRPr>
              </a:lvl6pPr>
              <a:lvl7pPr marL="3654425" indent="-304800" defTabSz="1217613" eaLnBrk="0" fontAlgn="base" hangingPunct="0">
                <a:spcBef>
                  <a:spcPct val="20000"/>
                </a:spcBef>
                <a:spcAft>
                  <a:spcPct val="0"/>
                </a:spcAft>
                <a:buChar char="»"/>
                <a:defRPr sz="2700">
                  <a:solidFill>
                    <a:schemeClr val="tx1"/>
                  </a:solidFill>
                  <a:latin typeface="Arial" charset="0"/>
                </a:defRPr>
              </a:lvl7pPr>
              <a:lvl8pPr marL="4111625" indent="-304800" defTabSz="1217613" eaLnBrk="0" fontAlgn="base" hangingPunct="0">
                <a:spcBef>
                  <a:spcPct val="20000"/>
                </a:spcBef>
                <a:spcAft>
                  <a:spcPct val="0"/>
                </a:spcAft>
                <a:buChar char="»"/>
                <a:defRPr sz="2700">
                  <a:solidFill>
                    <a:schemeClr val="tx1"/>
                  </a:solidFill>
                  <a:latin typeface="Arial" charset="0"/>
                </a:defRPr>
              </a:lvl8pPr>
              <a:lvl9pPr marL="4568825" indent="-304800" defTabSz="1217613" eaLnBrk="0" fontAlgn="base" hangingPunct="0">
                <a:spcBef>
                  <a:spcPct val="20000"/>
                </a:spcBef>
                <a:spcAft>
                  <a:spcPct val="0"/>
                </a:spcAft>
                <a:buChar char="»"/>
                <a:defRPr sz="2700">
                  <a:solidFill>
                    <a:schemeClr val="tx1"/>
                  </a:solidFill>
                  <a:latin typeface="Arial"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363" name="Line 1007">
              <a:extLst>
                <a:ext uri="{FF2B5EF4-FFF2-40B4-BE49-F238E27FC236}">
                  <a16:creationId xmlns:a16="http://schemas.microsoft.com/office/drawing/2014/main" id="{9446BBFE-7756-48F0-9D9B-1E0CB4104A37}"/>
                </a:ext>
              </a:extLst>
            </p:cNvPr>
            <p:cNvSpPr>
              <a:spLocks noChangeShapeType="1"/>
            </p:cNvSpPr>
            <p:nvPr/>
          </p:nvSpPr>
          <p:spPr bwMode="auto">
            <a:xfrm flipH="1">
              <a:off x="7598935" y="3619058"/>
              <a:ext cx="58005" cy="0"/>
            </a:xfrm>
            <a:prstGeom prst="line">
              <a:avLst/>
            </a:prstGeom>
            <a:solidFill>
              <a:sysClr val="window" lastClr="FFFFFF">
                <a:lumMod val="85000"/>
              </a:sysClr>
            </a:solidFill>
            <a:ln w="9525">
              <a:solidFill>
                <a:sysClr val="windowText" lastClr="000000"/>
              </a:solidFill>
              <a:round/>
              <a:headEnd/>
              <a:tailEnd/>
            </a:ln>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364" name="Rectangle 1009">
              <a:extLst>
                <a:ext uri="{FF2B5EF4-FFF2-40B4-BE49-F238E27FC236}">
                  <a16:creationId xmlns:a16="http://schemas.microsoft.com/office/drawing/2014/main" id="{8CC3C015-8BCF-4893-BA09-13D403E1C276}"/>
                </a:ext>
              </a:extLst>
            </p:cNvPr>
            <p:cNvSpPr>
              <a:spLocks noChangeArrowheads="1"/>
            </p:cNvSpPr>
            <p:nvPr/>
          </p:nvSpPr>
          <p:spPr bwMode="auto">
            <a:xfrm>
              <a:off x="7559696" y="3599463"/>
              <a:ext cx="19619" cy="39192"/>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charset="0"/>
                </a:defRPr>
              </a:lvl1pPr>
              <a:lvl2pPr marL="989013" indent="-379413" defTabSz="1217613" eaLnBrk="0" hangingPunct="0">
                <a:spcBef>
                  <a:spcPct val="20000"/>
                </a:spcBef>
                <a:buChar char="–"/>
                <a:defRPr sz="3700">
                  <a:solidFill>
                    <a:schemeClr val="tx1"/>
                  </a:solidFill>
                  <a:latin typeface="Arial" charset="0"/>
                </a:defRPr>
              </a:lvl2pPr>
              <a:lvl3pPr marL="1522413" indent="-304800" defTabSz="1217613" eaLnBrk="0" hangingPunct="0">
                <a:spcBef>
                  <a:spcPct val="20000"/>
                </a:spcBef>
                <a:buChar char="•"/>
                <a:defRPr sz="3200">
                  <a:solidFill>
                    <a:schemeClr val="tx1"/>
                  </a:solidFill>
                  <a:latin typeface="Arial" charset="0"/>
                </a:defRPr>
              </a:lvl3pPr>
              <a:lvl4pPr marL="2132013" indent="-304800" defTabSz="1217613" eaLnBrk="0" hangingPunct="0">
                <a:spcBef>
                  <a:spcPct val="20000"/>
                </a:spcBef>
                <a:buChar char="–"/>
                <a:defRPr sz="2700">
                  <a:solidFill>
                    <a:schemeClr val="tx1"/>
                  </a:solidFill>
                  <a:latin typeface="Arial" charset="0"/>
                </a:defRPr>
              </a:lvl4pPr>
              <a:lvl5pPr marL="2740025" indent="-304800" defTabSz="1217613" eaLnBrk="0" hangingPunct="0">
                <a:spcBef>
                  <a:spcPct val="20000"/>
                </a:spcBef>
                <a:buChar char="»"/>
                <a:defRPr sz="2700">
                  <a:solidFill>
                    <a:schemeClr val="tx1"/>
                  </a:solidFill>
                  <a:latin typeface="Arial" charset="0"/>
                </a:defRPr>
              </a:lvl5pPr>
              <a:lvl6pPr marL="3197225" indent="-304800" defTabSz="1217613" eaLnBrk="0" fontAlgn="base" hangingPunct="0">
                <a:spcBef>
                  <a:spcPct val="20000"/>
                </a:spcBef>
                <a:spcAft>
                  <a:spcPct val="0"/>
                </a:spcAft>
                <a:buChar char="»"/>
                <a:defRPr sz="2700">
                  <a:solidFill>
                    <a:schemeClr val="tx1"/>
                  </a:solidFill>
                  <a:latin typeface="Arial" charset="0"/>
                </a:defRPr>
              </a:lvl6pPr>
              <a:lvl7pPr marL="3654425" indent="-304800" defTabSz="1217613" eaLnBrk="0" fontAlgn="base" hangingPunct="0">
                <a:spcBef>
                  <a:spcPct val="20000"/>
                </a:spcBef>
                <a:spcAft>
                  <a:spcPct val="0"/>
                </a:spcAft>
                <a:buChar char="»"/>
                <a:defRPr sz="2700">
                  <a:solidFill>
                    <a:schemeClr val="tx1"/>
                  </a:solidFill>
                  <a:latin typeface="Arial" charset="0"/>
                </a:defRPr>
              </a:lvl7pPr>
              <a:lvl8pPr marL="4111625" indent="-304800" defTabSz="1217613" eaLnBrk="0" fontAlgn="base" hangingPunct="0">
                <a:spcBef>
                  <a:spcPct val="20000"/>
                </a:spcBef>
                <a:spcAft>
                  <a:spcPct val="0"/>
                </a:spcAft>
                <a:buChar char="»"/>
                <a:defRPr sz="2700">
                  <a:solidFill>
                    <a:schemeClr val="tx1"/>
                  </a:solidFill>
                  <a:latin typeface="Arial" charset="0"/>
                </a:defRPr>
              </a:lvl8pPr>
              <a:lvl9pPr marL="4568825" indent="-304800" defTabSz="1217613" eaLnBrk="0" fontAlgn="base" hangingPunct="0">
                <a:spcBef>
                  <a:spcPct val="20000"/>
                </a:spcBef>
                <a:spcAft>
                  <a:spcPct val="0"/>
                </a:spcAft>
                <a:buChar char="»"/>
                <a:defRPr sz="2700">
                  <a:solidFill>
                    <a:schemeClr val="tx1"/>
                  </a:solidFill>
                  <a:latin typeface="Arial"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365" name="Rectangle 1010">
              <a:extLst>
                <a:ext uri="{FF2B5EF4-FFF2-40B4-BE49-F238E27FC236}">
                  <a16:creationId xmlns:a16="http://schemas.microsoft.com/office/drawing/2014/main" id="{DCBE08B7-EB7F-461F-9658-754868C99BBF}"/>
                </a:ext>
              </a:extLst>
            </p:cNvPr>
            <p:cNvSpPr>
              <a:spLocks noChangeArrowheads="1"/>
            </p:cNvSpPr>
            <p:nvPr/>
          </p:nvSpPr>
          <p:spPr bwMode="auto">
            <a:xfrm>
              <a:off x="7579316" y="3599463"/>
              <a:ext cx="19619" cy="39192"/>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charset="0"/>
                </a:defRPr>
              </a:lvl1pPr>
              <a:lvl2pPr marL="989013" indent="-379413" defTabSz="1217613" eaLnBrk="0" hangingPunct="0">
                <a:spcBef>
                  <a:spcPct val="20000"/>
                </a:spcBef>
                <a:buChar char="–"/>
                <a:defRPr sz="3700">
                  <a:solidFill>
                    <a:schemeClr val="tx1"/>
                  </a:solidFill>
                  <a:latin typeface="Arial" charset="0"/>
                </a:defRPr>
              </a:lvl2pPr>
              <a:lvl3pPr marL="1522413" indent="-304800" defTabSz="1217613" eaLnBrk="0" hangingPunct="0">
                <a:spcBef>
                  <a:spcPct val="20000"/>
                </a:spcBef>
                <a:buChar char="•"/>
                <a:defRPr sz="3200">
                  <a:solidFill>
                    <a:schemeClr val="tx1"/>
                  </a:solidFill>
                  <a:latin typeface="Arial" charset="0"/>
                </a:defRPr>
              </a:lvl3pPr>
              <a:lvl4pPr marL="2132013" indent="-304800" defTabSz="1217613" eaLnBrk="0" hangingPunct="0">
                <a:spcBef>
                  <a:spcPct val="20000"/>
                </a:spcBef>
                <a:buChar char="–"/>
                <a:defRPr sz="2700">
                  <a:solidFill>
                    <a:schemeClr val="tx1"/>
                  </a:solidFill>
                  <a:latin typeface="Arial" charset="0"/>
                </a:defRPr>
              </a:lvl4pPr>
              <a:lvl5pPr marL="2740025" indent="-304800" defTabSz="1217613" eaLnBrk="0" hangingPunct="0">
                <a:spcBef>
                  <a:spcPct val="20000"/>
                </a:spcBef>
                <a:buChar char="»"/>
                <a:defRPr sz="2700">
                  <a:solidFill>
                    <a:schemeClr val="tx1"/>
                  </a:solidFill>
                  <a:latin typeface="Arial" charset="0"/>
                </a:defRPr>
              </a:lvl5pPr>
              <a:lvl6pPr marL="3197225" indent="-304800" defTabSz="1217613" eaLnBrk="0" fontAlgn="base" hangingPunct="0">
                <a:spcBef>
                  <a:spcPct val="20000"/>
                </a:spcBef>
                <a:spcAft>
                  <a:spcPct val="0"/>
                </a:spcAft>
                <a:buChar char="»"/>
                <a:defRPr sz="2700">
                  <a:solidFill>
                    <a:schemeClr val="tx1"/>
                  </a:solidFill>
                  <a:latin typeface="Arial" charset="0"/>
                </a:defRPr>
              </a:lvl6pPr>
              <a:lvl7pPr marL="3654425" indent="-304800" defTabSz="1217613" eaLnBrk="0" fontAlgn="base" hangingPunct="0">
                <a:spcBef>
                  <a:spcPct val="20000"/>
                </a:spcBef>
                <a:spcAft>
                  <a:spcPct val="0"/>
                </a:spcAft>
                <a:buChar char="»"/>
                <a:defRPr sz="2700">
                  <a:solidFill>
                    <a:schemeClr val="tx1"/>
                  </a:solidFill>
                  <a:latin typeface="Arial" charset="0"/>
                </a:defRPr>
              </a:lvl7pPr>
              <a:lvl8pPr marL="4111625" indent="-304800" defTabSz="1217613" eaLnBrk="0" fontAlgn="base" hangingPunct="0">
                <a:spcBef>
                  <a:spcPct val="20000"/>
                </a:spcBef>
                <a:spcAft>
                  <a:spcPct val="0"/>
                </a:spcAft>
                <a:buChar char="»"/>
                <a:defRPr sz="2700">
                  <a:solidFill>
                    <a:schemeClr val="tx1"/>
                  </a:solidFill>
                  <a:latin typeface="Arial" charset="0"/>
                </a:defRPr>
              </a:lvl8pPr>
              <a:lvl9pPr marL="4568825" indent="-304800" defTabSz="1217613" eaLnBrk="0" fontAlgn="base" hangingPunct="0">
                <a:spcBef>
                  <a:spcPct val="20000"/>
                </a:spcBef>
                <a:spcAft>
                  <a:spcPct val="0"/>
                </a:spcAft>
                <a:buChar char="»"/>
                <a:defRPr sz="2700">
                  <a:solidFill>
                    <a:schemeClr val="tx1"/>
                  </a:solidFill>
                  <a:latin typeface="Arial"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366" name="AutoShape 1005">
              <a:extLst>
                <a:ext uri="{FF2B5EF4-FFF2-40B4-BE49-F238E27FC236}">
                  <a16:creationId xmlns:a16="http://schemas.microsoft.com/office/drawing/2014/main" id="{B3ECDC6D-2A3B-4ABD-AA10-855CD87F1C7C}"/>
                </a:ext>
              </a:extLst>
            </p:cNvPr>
            <p:cNvSpPr>
              <a:spLocks noChangeArrowheads="1"/>
            </p:cNvSpPr>
            <p:nvPr/>
          </p:nvSpPr>
          <p:spPr bwMode="auto">
            <a:xfrm>
              <a:off x="7617701" y="4075508"/>
              <a:ext cx="77624" cy="115870"/>
            </a:xfrm>
            <a:prstGeom prst="flowChartCollate">
              <a:avLst/>
            </a:prstGeom>
            <a:solidFill>
              <a:srgbClr val="4BACC6">
                <a:lumMod val="60000"/>
                <a:lumOff val="40000"/>
              </a:srgbClr>
            </a:solid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charset="0"/>
                </a:defRPr>
              </a:lvl1pPr>
              <a:lvl2pPr marL="989013" indent="-379413" defTabSz="1217613" eaLnBrk="0" hangingPunct="0">
                <a:spcBef>
                  <a:spcPct val="20000"/>
                </a:spcBef>
                <a:buChar char="–"/>
                <a:defRPr sz="3700">
                  <a:solidFill>
                    <a:schemeClr val="tx1"/>
                  </a:solidFill>
                  <a:latin typeface="Arial" charset="0"/>
                </a:defRPr>
              </a:lvl2pPr>
              <a:lvl3pPr marL="1522413" indent="-304800" defTabSz="1217613" eaLnBrk="0" hangingPunct="0">
                <a:spcBef>
                  <a:spcPct val="20000"/>
                </a:spcBef>
                <a:buChar char="•"/>
                <a:defRPr sz="3200">
                  <a:solidFill>
                    <a:schemeClr val="tx1"/>
                  </a:solidFill>
                  <a:latin typeface="Arial" charset="0"/>
                </a:defRPr>
              </a:lvl3pPr>
              <a:lvl4pPr marL="2132013" indent="-304800" defTabSz="1217613" eaLnBrk="0" hangingPunct="0">
                <a:spcBef>
                  <a:spcPct val="20000"/>
                </a:spcBef>
                <a:buChar char="–"/>
                <a:defRPr sz="2700">
                  <a:solidFill>
                    <a:schemeClr val="tx1"/>
                  </a:solidFill>
                  <a:latin typeface="Arial" charset="0"/>
                </a:defRPr>
              </a:lvl4pPr>
              <a:lvl5pPr marL="2740025" indent="-304800" defTabSz="1217613" eaLnBrk="0" hangingPunct="0">
                <a:spcBef>
                  <a:spcPct val="20000"/>
                </a:spcBef>
                <a:buChar char="»"/>
                <a:defRPr sz="2700">
                  <a:solidFill>
                    <a:schemeClr val="tx1"/>
                  </a:solidFill>
                  <a:latin typeface="Arial" charset="0"/>
                </a:defRPr>
              </a:lvl5pPr>
              <a:lvl6pPr marL="3197225" indent="-304800" defTabSz="1217613" eaLnBrk="0" fontAlgn="base" hangingPunct="0">
                <a:spcBef>
                  <a:spcPct val="20000"/>
                </a:spcBef>
                <a:spcAft>
                  <a:spcPct val="0"/>
                </a:spcAft>
                <a:buChar char="»"/>
                <a:defRPr sz="2700">
                  <a:solidFill>
                    <a:schemeClr val="tx1"/>
                  </a:solidFill>
                  <a:latin typeface="Arial" charset="0"/>
                </a:defRPr>
              </a:lvl6pPr>
              <a:lvl7pPr marL="3654425" indent="-304800" defTabSz="1217613" eaLnBrk="0" fontAlgn="base" hangingPunct="0">
                <a:spcBef>
                  <a:spcPct val="20000"/>
                </a:spcBef>
                <a:spcAft>
                  <a:spcPct val="0"/>
                </a:spcAft>
                <a:buChar char="»"/>
                <a:defRPr sz="2700">
                  <a:solidFill>
                    <a:schemeClr val="tx1"/>
                  </a:solidFill>
                  <a:latin typeface="Arial" charset="0"/>
                </a:defRPr>
              </a:lvl7pPr>
              <a:lvl8pPr marL="4111625" indent="-304800" defTabSz="1217613" eaLnBrk="0" fontAlgn="base" hangingPunct="0">
                <a:spcBef>
                  <a:spcPct val="20000"/>
                </a:spcBef>
                <a:spcAft>
                  <a:spcPct val="0"/>
                </a:spcAft>
                <a:buChar char="»"/>
                <a:defRPr sz="2700">
                  <a:solidFill>
                    <a:schemeClr val="tx1"/>
                  </a:solidFill>
                  <a:latin typeface="Arial" charset="0"/>
                </a:defRPr>
              </a:lvl8pPr>
              <a:lvl9pPr marL="4568825" indent="-304800" defTabSz="1217613" eaLnBrk="0" fontAlgn="base" hangingPunct="0">
                <a:spcBef>
                  <a:spcPct val="20000"/>
                </a:spcBef>
                <a:spcAft>
                  <a:spcPct val="0"/>
                </a:spcAft>
                <a:buChar char="»"/>
                <a:defRPr sz="2700">
                  <a:solidFill>
                    <a:schemeClr val="tx1"/>
                  </a:solidFill>
                  <a:latin typeface="Arial"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367" name="Line 1007">
              <a:extLst>
                <a:ext uri="{FF2B5EF4-FFF2-40B4-BE49-F238E27FC236}">
                  <a16:creationId xmlns:a16="http://schemas.microsoft.com/office/drawing/2014/main" id="{6C7F2E20-B6F5-4E5C-8798-D77075E029A5}"/>
                </a:ext>
              </a:extLst>
            </p:cNvPr>
            <p:cNvSpPr>
              <a:spLocks noChangeShapeType="1"/>
            </p:cNvSpPr>
            <p:nvPr/>
          </p:nvSpPr>
          <p:spPr bwMode="auto">
            <a:xfrm flipH="1">
              <a:off x="7598935" y="4133444"/>
              <a:ext cx="58005" cy="0"/>
            </a:xfrm>
            <a:prstGeom prst="line">
              <a:avLst/>
            </a:prstGeom>
            <a:solidFill>
              <a:sysClr val="window" lastClr="FFFFFF">
                <a:lumMod val="85000"/>
              </a:sysClr>
            </a:solidFill>
            <a:ln w="9525">
              <a:solidFill>
                <a:sysClr val="windowText" lastClr="000000"/>
              </a:solidFill>
              <a:round/>
              <a:headEnd/>
              <a:tailEnd/>
            </a:ln>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368" name="Rectangle 1009">
              <a:extLst>
                <a:ext uri="{FF2B5EF4-FFF2-40B4-BE49-F238E27FC236}">
                  <a16:creationId xmlns:a16="http://schemas.microsoft.com/office/drawing/2014/main" id="{00ED8DD1-9B67-4C9C-923B-AC13DF8FD7B6}"/>
                </a:ext>
              </a:extLst>
            </p:cNvPr>
            <p:cNvSpPr>
              <a:spLocks noChangeArrowheads="1"/>
            </p:cNvSpPr>
            <p:nvPr/>
          </p:nvSpPr>
          <p:spPr bwMode="auto">
            <a:xfrm>
              <a:off x="7559696" y="4113848"/>
              <a:ext cx="19619" cy="39192"/>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charset="0"/>
                </a:defRPr>
              </a:lvl1pPr>
              <a:lvl2pPr marL="989013" indent="-379413" defTabSz="1217613" eaLnBrk="0" hangingPunct="0">
                <a:spcBef>
                  <a:spcPct val="20000"/>
                </a:spcBef>
                <a:buChar char="–"/>
                <a:defRPr sz="3700">
                  <a:solidFill>
                    <a:schemeClr val="tx1"/>
                  </a:solidFill>
                  <a:latin typeface="Arial" charset="0"/>
                </a:defRPr>
              </a:lvl2pPr>
              <a:lvl3pPr marL="1522413" indent="-304800" defTabSz="1217613" eaLnBrk="0" hangingPunct="0">
                <a:spcBef>
                  <a:spcPct val="20000"/>
                </a:spcBef>
                <a:buChar char="•"/>
                <a:defRPr sz="3200">
                  <a:solidFill>
                    <a:schemeClr val="tx1"/>
                  </a:solidFill>
                  <a:latin typeface="Arial" charset="0"/>
                </a:defRPr>
              </a:lvl3pPr>
              <a:lvl4pPr marL="2132013" indent="-304800" defTabSz="1217613" eaLnBrk="0" hangingPunct="0">
                <a:spcBef>
                  <a:spcPct val="20000"/>
                </a:spcBef>
                <a:buChar char="–"/>
                <a:defRPr sz="2700">
                  <a:solidFill>
                    <a:schemeClr val="tx1"/>
                  </a:solidFill>
                  <a:latin typeface="Arial" charset="0"/>
                </a:defRPr>
              </a:lvl4pPr>
              <a:lvl5pPr marL="2740025" indent="-304800" defTabSz="1217613" eaLnBrk="0" hangingPunct="0">
                <a:spcBef>
                  <a:spcPct val="20000"/>
                </a:spcBef>
                <a:buChar char="»"/>
                <a:defRPr sz="2700">
                  <a:solidFill>
                    <a:schemeClr val="tx1"/>
                  </a:solidFill>
                  <a:latin typeface="Arial" charset="0"/>
                </a:defRPr>
              </a:lvl5pPr>
              <a:lvl6pPr marL="3197225" indent="-304800" defTabSz="1217613" eaLnBrk="0" fontAlgn="base" hangingPunct="0">
                <a:spcBef>
                  <a:spcPct val="20000"/>
                </a:spcBef>
                <a:spcAft>
                  <a:spcPct val="0"/>
                </a:spcAft>
                <a:buChar char="»"/>
                <a:defRPr sz="2700">
                  <a:solidFill>
                    <a:schemeClr val="tx1"/>
                  </a:solidFill>
                  <a:latin typeface="Arial" charset="0"/>
                </a:defRPr>
              </a:lvl6pPr>
              <a:lvl7pPr marL="3654425" indent="-304800" defTabSz="1217613" eaLnBrk="0" fontAlgn="base" hangingPunct="0">
                <a:spcBef>
                  <a:spcPct val="20000"/>
                </a:spcBef>
                <a:spcAft>
                  <a:spcPct val="0"/>
                </a:spcAft>
                <a:buChar char="»"/>
                <a:defRPr sz="2700">
                  <a:solidFill>
                    <a:schemeClr val="tx1"/>
                  </a:solidFill>
                  <a:latin typeface="Arial" charset="0"/>
                </a:defRPr>
              </a:lvl7pPr>
              <a:lvl8pPr marL="4111625" indent="-304800" defTabSz="1217613" eaLnBrk="0" fontAlgn="base" hangingPunct="0">
                <a:spcBef>
                  <a:spcPct val="20000"/>
                </a:spcBef>
                <a:spcAft>
                  <a:spcPct val="0"/>
                </a:spcAft>
                <a:buChar char="»"/>
                <a:defRPr sz="2700">
                  <a:solidFill>
                    <a:schemeClr val="tx1"/>
                  </a:solidFill>
                  <a:latin typeface="Arial" charset="0"/>
                </a:defRPr>
              </a:lvl8pPr>
              <a:lvl9pPr marL="4568825" indent="-304800" defTabSz="1217613" eaLnBrk="0" fontAlgn="base" hangingPunct="0">
                <a:spcBef>
                  <a:spcPct val="20000"/>
                </a:spcBef>
                <a:spcAft>
                  <a:spcPct val="0"/>
                </a:spcAft>
                <a:buChar char="»"/>
                <a:defRPr sz="2700">
                  <a:solidFill>
                    <a:schemeClr val="tx1"/>
                  </a:solidFill>
                  <a:latin typeface="Arial"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369" name="Rectangle 1010">
              <a:extLst>
                <a:ext uri="{FF2B5EF4-FFF2-40B4-BE49-F238E27FC236}">
                  <a16:creationId xmlns:a16="http://schemas.microsoft.com/office/drawing/2014/main" id="{BD76E652-1DB4-4723-9F94-19C05F5F14DD}"/>
                </a:ext>
              </a:extLst>
            </p:cNvPr>
            <p:cNvSpPr>
              <a:spLocks noChangeArrowheads="1"/>
            </p:cNvSpPr>
            <p:nvPr/>
          </p:nvSpPr>
          <p:spPr bwMode="auto">
            <a:xfrm>
              <a:off x="7579316" y="4113848"/>
              <a:ext cx="19619" cy="39192"/>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charset="0"/>
                </a:defRPr>
              </a:lvl1pPr>
              <a:lvl2pPr marL="989013" indent="-379413" defTabSz="1217613" eaLnBrk="0" hangingPunct="0">
                <a:spcBef>
                  <a:spcPct val="20000"/>
                </a:spcBef>
                <a:buChar char="–"/>
                <a:defRPr sz="3700">
                  <a:solidFill>
                    <a:schemeClr val="tx1"/>
                  </a:solidFill>
                  <a:latin typeface="Arial" charset="0"/>
                </a:defRPr>
              </a:lvl2pPr>
              <a:lvl3pPr marL="1522413" indent="-304800" defTabSz="1217613" eaLnBrk="0" hangingPunct="0">
                <a:spcBef>
                  <a:spcPct val="20000"/>
                </a:spcBef>
                <a:buChar char="•"/>
                <a:defRPr sz="3200">
                  <a:solidFill>
                    <a:schemeClr val="tx1"/>
                  </a:solidFill>
                  <a:latin typeface="Arial" charset="0"/>
                </a:defRPr>
              </a:lvl3pPr>
              <a:lvl4pPr marL="2132013" indent="-304800" defTabSz="1217613" eaLnBrk="0" hangingPunct="0">
                <a:spcBef>
                  <a:spcPct val="20000"/>
                </a:spcBef>
                <a:buChar char="–"/>
                <a:defRPr sz="2700">
                  <a:solidFill>
                    <a:schemeClr val="tx1"/>
                  </a:solidFill>
                  <a:latin typeface="Arial" charset="0"/>
                </a:defRPr>
              </a:lvl4pPr>
              <a:lvl5pPr marL="2740025" indent="-304800" defTabSz="1217613" eaLnBrk="0" hangingPunct="0">
                <a:spcBef>
                  <a:spcPct val="20000"/>
                </a:spcBef>
                <a:buChar char="»"/>
                <a:defRPr sz="2700">
                  <a:solidFill>
                    <a:schemeClr val="tx1"/>
                  </a:solidFill>
                  <a:latin typeface="Arial" charset="0"/>
                </a:defRPr>
              </a:lvl5pPr>
              <a:lvl6pPr marL="3197225" indent="-304800" defTabSz="1217613" eaLnBrk="0" fontAlgn="base" hangingPunct="0">
                <a:spcBef>
                  <a:spcPct val="20000"/>
                </a:spcBef>
                <a:spcAft>
                  <a:spcPct val="0"/>
                </a:spcAft>
                <a:buChar char="»"/>
                <a:defRPr sz="2700">
                  <a:solidFill>
                    <a:schemeClr val="tx1"/>
                  </a:solidFill>
                  <a:latin typeface="Arial" charset="0"/>
                </a:defRPr>
              </a:lvl6pPr>
              <a:lvl7pPr marL="3654425" indent="-304800" defTabSz="1217613" eaLnBrk="0" fontAlgn="base" hangingPunct="0">
                <a:spcBef>
                  <a:spcPct val="20000"/>
                </a:spcBef>
                <a:spcAft>
                  <a:spcPct val="0"/>
                </a:spcAft>
                <a:buChar char="»"/>
                <a:defRPr sz="2700">
                  <a:solidFill>
                    <a:schemeClr val="tx1"/>
                  </a:solidFill>
                  <a:latin typeface="Arial" charset="0"/>
                </a:defRPr>
              </a:lvl7pPr>
              <a:lvl8pPr marL="4111625" indent="-304800" defTabSz="1217613" eaLnBrk="0" fontAlgn="base" hangingPunct="0">
                <a:spcBef>
                  <a:spcPct val="20000"/>
                </a:spcBef>
                <a:spcAft>
                  <a:spcPct val="0"/>
                </a:spcAft>
                <a:buChar char="»"/>
                <a:defRPr sz="2700">
                  <a:solidFill>
                    <a:schemeClr val="tx1"/>
                  </a:solidFill>
                  <a:latin typeface="Arial" charset="0"/>
                </a:defRPr>
              </a:lvl8pPr>
              <a:lvl9pPr marL="4568825" indent="-304800" defTabSz="1217613" eaLnBrk="0" fontAlgn="base" hangingPunct="0">
                <a:spcBef>
                  <a:spcPct val="20000"/>
                </a:spcBef>
                <a:spcAft>
                  <a:spcPct val="0"/>
                </a:spcAft>
                <a:buChar char="»"/>
                <a:defRPr sz="2700">
                  <a:solidFill>
                    <a:schemeClr val="tx1"/>
                  </a:solidFill>
                  <a:latin typeface="Arial"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370" name="AutoShape 1005">
              <a:extLst>
                <a:ext uri="{FF2B5EF4-FFF2-40B4-BE49-F238E27FC236}">
                  <a16:creationId xmlns:a16="http://schemas.microsoft.com/office/drawing/2014/main" id="{39F94B69-B205-4A20-B82B-C8DBF96CFDF7}"/>
                </a:ext>
              </a:extLst>
            </p:cNvPr>
            <p:cNvSpPr>
              <a:spLocks noChangeArrowheads="1"/>
            </p:cNvSpPr>
            <p:nvPr/>
          </p:nvSpPr>
          <p:spPr bwMode="auto">
            <a:xfrm>
              <a:off x="7962592" y="3561123"/>
              <a:ext cx="77624" cy="115870"/>
            </a:xfrm>
            <a:prstGeom prst="flowChartCollate">
              <a:avLst/>
            </a:prstGeom>
            <a:solidFill>
              <a:srgbClr val="4BACC6">
                <a:lumMod val="60000"/>
                <a:lumOff val="40000"/>
              </a:srgbClr>
            </a:solid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charset="0"/>
                </a:defRPr>
              </a:lvl1pPr>
              <a:lvl2pPr marL="989013" indent="-379413" defTabSz="1217613" eaLnBrk="0" hangingPunct="0">
                <a:spcBef>
                  <a:spcPct val="20000"/>
                </a:spcBef>
                <a:buChar char="–"/>
                <a:defRPr sz="3700">
                  <a:solidFill>
                    <a:schemeClr val="tx1"/>
                  </a:solidFill>
                  <a:latin typeface="Arial" charset="0"/>
                </a:defRPr>
              </a:lvl2pPr>
              <a:lvl3pPr marL="1522413" indent="-304800" defTabSz="1217613" eaLnBrk="0" hangingPunct="0">
                <a:spcBef>
                  <a:spcPct val="20000"/>
                </a:spcBef>
                <a:buChar char="•"/>
                <a:defRPr sz="3200">
                  <a:solidFill>
                    <a:schemeClr val="tx1"/>
                  </a:solidFill>
                  <a:latin typeface="Arial" charset="0"/>
                </a:defRPr>
              </a:lvl3pPr>
              <a:lvl4pPr marL="2132013" indent="-304800" defTabSz="1217613" eaLnBrk="0" hangingPunct="0">
                <a:spcBef>
                  <a:spcPct val="20000"/>
                </a:spcBef>
                <a:buChar char="–"/>
                <a:defRPr sz="2700">
                  <a:solidFill>
                    <a:schemeClr val="tx1"/>
                  </a:solidFill>
                  <a:latin typeface="Arial" charset="0"/>
                </a:defRPr>
              </a:lvl4pPr>
              <a:lvl5pPr marL="2740025" indent="-304800" defTabSz="1217613" eaLnBrk="0" hangingPunct="0">
                <a:spcBef>
                  <a:spcPct val="20000"/>
                </a:spcBef>
                <a:buChar char="»"/>
                <a:defRPr sz="2700">
                  <a:solidFill>
                    <a:schemeClr val="tx1"/>
                  </a:solidFill>
                  <a:latin typeface="Arial" charset="0"/>
                </a:defRPr>
              </a:lvl5pPr>
              <a:lvl6pPr marL="3197225" indent="-304800" defTabSz="1217613" eaLnBrk="0" fontAlgn="base" hangingPunct="0">
                <a:spcBef>
                  <a:spcPct val="20000"/>
                </a:spcBef>
                <a:spcAft>
                  <a:spcPct val="0"/>
                </a:spcAft>
                <a:buChar char="»"/>
                <a:defRPr sz="2700">
                  <a:solidFill>
                    <a:schemeClr val="tx1"/>
                  </a:solidFill>
                  <a:latin typeface="Arial" charset="0"/>
                </a:defRPr>
              </a:lvl6pPr>
              <a:lvl7pPr marL="3654425" indent="-304800" defTabSz="1217613" eaLnBrk="0" fontAlgn="base" hangingPunct="0">
                <a:spcBef>
                  <a:spcPct val="20000"/>
                </a:spcBef>
                <a:spcAft>
                  <a:spcPct val="0"/>
                </a:spcAft>
                <a:buChar char="»"/>
                <a:defRPr sz="2700">
                  <a:solidFill>
                    <a:schemeClr val="tx1"/>
                  </a:solidFill>
                  <a:latin typeface="Arial" charset="0"/>
                </a:defRPr>
              </a:lvl7pPr>
              <a:lvl8pPr marL="4111625" indent="-304800" defTabSz="1217613" eaLnBrk="0" fontAlgn="base" hangingPunct="0">
                <a:spcBef>
                  <a:spcPct val="20000"/>
                </a:spcBef>
                <a:spcAft>
                  <a:spcPct val="0"/>
                </a:spcAft>
                <a:buChar char="»"/>
                <a:defRPr sz="2700">
                  <a:solidFill>
                    <a:schemeClr val="tx1"/>
                  </a:solidFill>
                  <a:latin typeface="Arial" charset="0"/>
                </a:defRPr>
              </a:lvl8pPr>
              <a:lvl9pPr marL="4568825" indent="-304800" defTabSz="1217613" eaLnBrk="0" fontAlgn="base" hangingPunct="0">
                <a:spcBef>
                  <a:spcPct val="20000"/>
                </a:spcBef>
                <a:spcAft>
                  <a:spcPct val="0"/>
                </a:spcAft>
                <a:buChar char="»"/>
                <a:defRPr sz="2700">
                  <a:solidFill>
                    <a:schemeClr val="tx1"/>
                  </a:solidFill>
                  <a:latin typeface="Arial"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371" name="Line 1007">
              <a:extLst>
                <a:ext uri="{FF2B5EF4-FFF2-40B4-BE49-F238E27FC236}">
                  <a16:creationId xmlns:a16="http://schemas.microsoft.com/office/drawing/2014/main" id="{41C1768D-5743-4E5D-B194-BD966E4A8DDF}"/>
                </a:ext>
              </a:extLst>
            </p:cNvPr>
            <p:cNvSpPr>
              <a:spLocks noChangeShapeType="1"/>
            </p:cNvSpPr>
            <p:nvPr/>
          </p:nvSpPr>
          <p:spPr bwMode="auto">
            <a:xfrm flipH="1">
              <a:off x="7943825" y="3619058"/>
              <a:ext cx="58005" cy="0"/>
            </a:xfrm>
            <a:prstGeom prst="line">
              <a:avLst/>
            </a:prstGeom>
            <a:solidFill>
              <a:sysClr val="window" lastClr="FFFFFF">
                <a:lumMod val="85000"/>
              </a:sysClr>
            </a:solidFill>
            <a:ln w="9525">
              <a:solidFill>
                <a:sysClr val="windowText" lastClr="000000"/>
              </a:solidFill>
              <a:round/>
              <a:headEnd/>
              <a:tailEnd/>
            </a:ln>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372" name="Rectangle 1009">
              <a:extLst>
                <a:ext uri="{FF2B5EF4-FFF2-40B4-BE49-F238E27FC236}">
                  <a16:creationId xmlns:a16="http://schemas.microsoft.com/office/drawing/2014/main" id="{5B3DBF3F-F567-4B00-B6F5-5FFF86BA0D51}"/>
                </a:ext>
              </a:extLst>
            </p:cNvPr>
            <p:cNvSpPr>
              <a:spLocks noChangeArrowheads="1"/>
            </p:cNvSpPr>
            <p:nvPr/>
          </p:nvSpPr>
          <p:spPr bwMode="auto">
            <a:xfrm>
              <a:off x="7904587" y="3599463"/>
              <a:ext cx="19619" cy="39192"/>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charset="0"/>
                </a:defRPr>
              </a:lvl1pPr>
              <a:lvl2pPr marL="989013" indent="-379413" defTabSz="1217613" eaLnBrk="0" hangingPunct="0">
                <a:spcBef>
                  <a:spcPct val="20000"/>
                </a:spcBef>
                <a:buChar char="–"/>
                <a:defRPr sz="3700">
                  <a:solidFill>
                    <a:schemeClr val="tx1"/>
                  </a:solidFill>
                  <a:latin typeface="Arial" charset="0"/>
                </a:defRPr>
              </a:lvl2pPr>
              <a:lvl3pPr marL="1522413" indent="-304800" defTabSz="1217613" eaLnBrk="0" hangingPunct="0">
                <a:spcBef>
                  <a:spcPct val="20000"/>
                </a:spcBef>
                <a:buChar char="•"/>
                <a:defRPr sz="3200">
                  <a:solidFill>
                    <a:schemeClr val="tx1"/>
                  </a:solidFill>
                  <a:latin typeface="Arial" charset="0"/>
                </a:defRPr>
              </a:lvl3pPr>
              <a:lvl4pPr marL="2132013" indent="-304800" defTabSz="1217613" eaLnBrk="0" hangingPunct="0">
                <a:spcBef>
                  <a:spcPct val="20000"/>
                </a:spcBef>
                <a:buChar char="–"/>
                <a:defRPr sz="2700">
                  <a:solidFill>
                    <a:schemeClr val="tx1"/>
                  </a:solidFill>
                  <a:latin typeface="Arial" charset="0"/>
                </a:defRPr>
              </a:lvl4pPr>
              <a:lvl5pPr marL="2740025" indent="-304800" defTabSz="1217613" eaLnBrk="0" hangingPunct="0">
                <a:spcBef>
                  <a:spcPct val="20000"/>
                </a:spcBef>
                <a:buChar char="»"/>
                <a:defRPr sz="2700">
                  <a:solidFill>
                    <a:schemeClr val="tx1"/>
                  </a:solidFill>
                  <a:latin typeface="Arial" charset="0"/>
                </a:defRPr>
              </a:lvl5pPr>
              <a:lvl6pPr marL="3197225" indent="-304800" defTabSz="1217613" eaLnBrk="0" fontAlgn="base" hangingPunct="0">
                <a:spcBef>
                  <a:spcPct val="20000"/>
                </a:spcBef>
                <a:spcAft>
                  <a:spcPct val="0"/>
                </a:spcAft>
                <a:buChar char="»"/>
                <a:defRPr sz="2700">
                  <a:solidFill>
                    <a:schemeClr val="tx1"/>
                  </a:solidFill>
                  <a:latin typeface="Arial" charset="0"/>
                </a:defRPr>
              </a:lvl6pPr>
              <a:lvl7pPr marL="3654425" indent="-304800" defTabSz="1217613" eaLnBrk="0" fontAlgn="base" hangingPunct="0">
                <a:spcBef>
                  <a:spcPct val="20000"/>
                </a:spcBef>
                <a:spcAft>
                  <a:spcPct val="0"/>
                </a:spcAft>
                <a:buChar char="»"/>
                <a:defRPr sz="2700">
                  <a:solidFill>
                    <a:schemeClr val="tx1"/>
                  </a:solidFill>
                  <a:latin typeface="Arial" charset="0"/>
                </a:defRPr>
              </a:lvl7pPr>
              <a:lvl8pPr marL="4111625" indent="-304800" defTabSz="1217613" eaLnBrk="0" fontAlgn="base" hangingPunct="0">
                <a:spcBef>
                  <a:spcPct val="20000"/>
                </a:spcBef>
                <a:spcAft>
                  <a:spcPct val="0"/>
                </a:spcAft>
                <a:buChar char="»"/>
                <a:defRPr sz="2700">
                  <a:solidFill>
                    <a:schemeClr val="tx1"/>
                  </a:solidFill>
                  <a:latin typeface="Arial" charset="0"/>
                </a:defRPr>
              </a:lvl8pPr>
              <a:lvl9pPr marL="4568825" indent="-304800" defTabSz="1217613" eaLnBrk="0" fontAlgn="base" hangingPunct="0">
                <a:spcBef>
                  <a:spcPct val="20000"/>
                </a:spcBef>
                <a:spcAft>
                  <a:spcPct val="0"/>
                </a:spcAft>
                <a:buChar char="»"/>
                <a:defRPr sz="2700">
                  <a:solidFill>
                    <a:schemeClr val="tx1"/>
                  </a:solidFill>
                  <a:latin typeface="Arial"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373" name="Rectangle 1010">
              <a:extLst>
                <a:ext uri="{FF2B5EF4-FFF2-40B4-BE49-F238E27FC236}">
                  <a16:creationId xmlns:a16="http://schemas.microsoft.com/office/drawing/2014/main" id="{52B9C3F1-A831-4B37-ADBB-25572C5135A6}"/>
                </a:ext>
              </a:extLst>
            </p:cNvPr>
            <p:cNvSpPr>
              <a:spLocks noChangeArrowheads="1"/>
            </p:cNvSpPr>
            <p:nvPr/>
          </p:nvSpPr>
          <p:spPr bwMode="auto">
            <a:xfrm>
              <a:off x="7924207" y="3599463"/>
              <a:ext cx="19619" cy="39192"/>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charset="0"/>
                </a:defRPr>
              </a:lvl1pPr>
              <a:lvl2pPr marL="989013" indent="-379413" defTabSz="1217613" eaLnBrk="0" hangingPunct="0">
                <a:spcBef>
                  <a:spcPct val="20000"/>
                </a:spcBef>
                <a:buChar char="–"/>
                <a:defRPr sz="3700">
                  <a:solidFill>
                    <a:schemeClr val="tx1"/>
                  </a:solidFill>
                  <a:latin typeface="Arial" charset="0"/>
                </a:defRPr>
              </a:lvl2pPr>
              <a:lvl3pPr marL="1522413" indent="-304800" defTabSz="1217613" eaLnBrk="0" hangingPunct="0">
                <a:spcBef>
                  <a:spcPct val="20000"/>
                </a:spcBef>
                <a:buChar char="•"/>
                <a:defRPr sz="3200">
                  <a:solidFill>
                    <a:schemeClr val="tx1"/>
                  </a:solidFill>
                  <a:latin typeface="Arial" charset="0"/>
                </a:defRPr>
              </a:lvl3pPr>
              <a:lvl4pPr marL="2132013" indent="-304800" defTabSz="1217613" eaLnBrk="0" hangingPunct="0">
                <a:spcBef>
                  <a:spcPct val="20000"/>
                </a:spcBef>
                <a:buChar char="–"/>
                <a:defRPr sz="2700">
                  <a:solidFill>
                    <a:schemeClr val="tx1"/>
                  </a:solidFill>
                  <a:latin typeface="Arial" charset="0"/>
                </a:defRPr>
              </a:lvl4pPr>
              <a:lvl5pPr marL="2740025" indent="-304800" defTabSz="1217613" eaLnBrk="0" hangingPunct="0">
                <a:spcBef>
                  <a:spcPct val="20000"/>
                </a:spcBef>
                <a:buChar char="»"/>
                <a:defRPr sz="2700">
                  <a:solidFill>
                    <a:schemeClr val="tx1"/>
                  </a:solidFill>
                  <a:latin typeface="Arial" charset="0"/>
                </a:defRPr>
              </a:lvl5pPr>
              <a:lvl6pPr marL="3197225" indent="-304800" defTabSz="1217613" eaLnBrk="0" fontAlgn="base" hangingPunct="0">
                <a:spcBef>
                  <a:spcPct val="20000"/>
                </a:spcBef>
                <a:spcAft>
                  <a:spcPct val="0"/>
                </a:spcAft>
                <a:buChar char="»"/>
                <a:defRPr sz="2700">
                  <a:solidFill>
                    <a:schemeClr val="tx1"/>
                  </a:solidFill>
                  <a:latin typeface="Arial" charset="0"/>
                </a:defRPr>
              </a:lvl6pPr>
              <a:lvl7pPr marL="3654425" indent="-304800" defTabSz="1217613" eaLnBrk="0" fontAlgn="base" hangingPunct="0">
                <a:spcBef>
                  <a:spcPct val="20000"/>
                </a:spcBef>
                <a:spcAft>
                  <a:spcPct val="0"/>
                </a:spcAft>
                <a:buChar char="»"/>
                <a:defRPr sz="2700">
                  <a:solidFill>
                    <a:schemeClr val="tx1"/>
                  </a:solidFill>
                  <a:latin typeface="Arial" charset="0"/>
                </a:defRPr>
              </a:lvl7pPr>
              <a:lvl8pPr marL="4111625" indent="-304800" defTabSz="1217613" eaLnBrk="0" fontAlgn="base" hangingPunct="0">
                <a:spcBef>
                  <a:spcPct val="20000"/>
                </a:spcBef>
                <a:spcAft>
                  <a:spcPct val="0"/>
                </a:spcAft>
                <a:buChar char="»"/>
                <a:defRPr sz="2700">
                  <a:solidFill>
                    <a:schemeClr val="tx1"/>
                  </a:solidFill>
                  <a:latin typeface="Arial" charset="0"/>
                </a:defRPr>
              </a:lvl8pPr>
              <a:lvl9pPr marL="4568825" indent="-304800" defTabSz="1217613" eaLnBrk="0" fontAlgn="base" hangingPunct="0">
                <a:spcBef>
                  <a:spcPct val="20000"/>
                </a:spcBef>
                <a:spcAft>
                  <a:spcPct val="0"/>
                </a:spcAft>
                <a:buChar char="»"/>
                <a:defRPr sz="2700">
                  <a:solidFill>
                    <a:schemeClr val="tx1"/>
                  </a:solidFill>
                  <a:latin typeface="Arial"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374" name="AutoShape 1005">
              <a:extLst>
                <a:ext uri="{FF2B5EF4-FFF2-40B4-BE49-F238E27FC236}">
                  <a16:creationId xmlns:a16="http://schemas.microsoft.com/office/drawing/2014/main" id="{6D2BDA7F-3824-4263-822B-3DCF89672D61}"/>
                </a:ext>
              </a:extLst>
            </p:cNvPr>
            <p:cNvSpPr>
              <a:spLocks noChangeArrowheads="1"/>
            </p:cNvSpPr>
            <p:nvPr/>
          </p:nvSpPr>
          <p:spPr bwMode="auto">
            <a:xfrm>
              <a:off x="7962592" y="4075508"/>
              <a:ext cx="77624" cy="115870"/>
            </a:xfrm>
            <a:prstGeom prst="flowChartCollate">
              <a:avLst/>
            </a:prstGeom>
            <a:solidFill>
              <a:srgbClr val="4BACC6">
                <a:lumMod val="60000"/>
                <a:lumOff val="40000"/>
              </a:srgbClr>
            </a:solid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charset="0"/>
                </a:defRPr>
              </a:lvl1pPr>
              <a:lvl2pPr marL="989013" indent="-379413" defTabSz="1217613" eaLnBrk="0" hangingPunct="0">
                <a:spcBef>
                  <a:spcPct val="20000"/>
                </a:spcBef>
                <a:buChar char="–"/>
                <a:defRPr sz="3700">
                  <a:solidFill>
                    <a:schemeClr val="tx1"/>
                  </a:solidFill>
                  <a:latin typeface="Arial" charset="0"/>
                </a:defRPr>
              </a:lvl2pPr>
              <a:lvl3pPr marL="1522413" indent="-304800" defTabSz="1217613" eaLnBrk="0" hangingPunct="0">
                <a:spcBef>
                  <a:spcPct val="20000"/>
                </a:spcBef>
                <a:buChar char="•"/>
                <a:defRPr sz="3200">
                  <a:solidFill>
                    <a:schemeClr val="tx1"/>
                  </a:solidFill>
                  <a:latin typeface="Arial" charset="0"/>
                </a:defRPr>
              </a:lvl3pPr>
              <a:lvl4pPr marL="2132013" indent="-304800" defTabSz="1217613" eaLnBrk="0" hangingPunct="0">
                <a:spcBef>
                  <a:spcPct val="20000"/>
                </a:spcBef>
                <a:buChar char="–"/>
                <a:defRPr sz="2700">
                  <a:solidFill>
                    <a:schemeClr val="tx1"/>
                  </a:solidFill>
                  <a:latin typeface="Arial" charset="0"/>
                </a:defRPr>
              </a:lvl4pPr>
              <a:lvl5pPr marL="2740025" indent="-304800" defTabSz="1217613" eaLnBrk="0" hangingPunct="0">
                <a:spcBef>
                  <a:spcPct val="20000"/>
                </a:spcBef>
                <a:buChar char="»"/>
                <a:defRPr sz="2700">
                  <a:solidFill>
                    <a:schemeClr val="tx1"/>
                  </a:solidFill>
                  <a:latin typeface="Arial" charset="0"/>
                </a:defRPr>
              </a:lvl5pPr>
              <a:lvl6pPr marL="3197225" indent="-304800" defTabSz="1217613" eaLnBrk="0" fontAlgn="base" hangingPunct="0">
                <a:spcBef>
                  <a:spcPct val="20000"/>
                </a:spcBef>
                <a:spcAft>
                  <a:spcPct val="0"/>
                </a:spcAft>
                <a:buChar char="»"/>
                <a:defRPr sz="2700">
                  <a:solidFill>
                    <a:schemeClr val="tx1"/>
                  </a:solidFill>
                  <a:latin typeface="Arial" charset="0"/>
                </a:defRPr>
              </a:lvl6pPr>
              <a:lvl7pPr marL="3654425" indent="-304800" defTabSz="1217613" eaLnBrk="0" fontAlgn="base" hangingPunct="0">
                <a:spcBef>
                  <a:spcPct val="20000"/>
                </a:spcBef>
                <a:spcAft>
                  <a:spcPct val="0"/>
                </a:spcAft>
                <a:buChar char="»"/>
                <a:defRPr sz="2700">
                  <a:solidFill>
                    <a:schemeClr val="tx1"/>
                  </a:solidFill>
                  <a:latin typeface="Arial" charset="0"/>
                </a:defRPr>
              </a:lvl7pPr>
              <a:lvl8pPr marL="4111625" indent="-304800" defTabSz="1217613" eaLnBrk="0" fontAlgn="base" hangingPunct="0">
                <a:spcBef>
                  <a:spcPct val="20000"/>
                </a:spcBef>
                <a:spcAft>
                  <a:spcPct val="0"/>
                </a:spcAft>
                <a:buChar char="»"/>
                <a:defRPr sz="2700">
                  <a:solidFill>
                    <a:schemeClr val="tx1"/>
                  </a:solidFill>
                  <a:latin typeface="Arial" charset="0"/>
                </a:defRPr>
              </a:lvl8pPr>
              <a:lvl9pPr marL="4568825" indent="-304800" defTabSz="1217613" eaLnBrk="0" fontAlgn="base" hangingPunct="0">
                <a:spcBef>
                  <a:spcPct val="20000"/>
                </a:spcBef>
                <a:spcAft>
                  <a:spcPct val="0"/>
                </a:spcAft>
                <a:buChar char="»"/>
                <a:defRPr sz="2700">
                  <a:solidFill>
                    <a:schemeClr val="tx1"/>
                  </a:solidFill>
                  <a:latin typeface="Arial"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375" name="Line 1007">
              <a:extLst>
                <a:ext uri="{FF2B5EF4-FFF2-40B4-BE49-F238E27FC236}">
                  <a16:creationId xmlns:a16="http://schemas.microsoft.com/office/drawing/2014/main" id="{48F504E3-98CA-4FBA-B64F-3E49D07269A6}"/>
                </a:ext>
              </a:extLst>
            </p:cNvPr>
            <p:cNvSpPr>
              <a:spLocks noChangeShapeType="1"/>
            </p:cNvSpPr>
            <p:nvPr/>
          </p:nvSpPr>
          <p:spPr bwMode="auto">
            <a:xfrm flipH="1">
              <a:off x="7943825" y="4133444"/>
              <a:ext cx="58005" cy="0"/>
            </a:xfrm>
            <a:prstGeom prst="line">
              <a:avLst/>
            </a:prstGeom>
            <a:solidFill>
              <a:sysClr val="window" lastClr="FFFFFF">
                <a:lumMod val="85000"/>
              </a:sysClr>
            </a:solidFill>
            <a:ln w="9525">
              <a:solidFill>
                <a:sysClr val="windowText" lastClr="000000"/>
              </a:solidFill>
              <a:round/>
              <a:headEnd/>
              <a:tailEnd/>
            </a:ln>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376" name="Rectangle 1009">
              <a:extLst>
                <a:ext uri="{FF2B5EF4-FFF2-40B4-BE49-F238E27FC236}">
                  <a16:creationId xmlns:a16="http://schemas.microsoft.com/office/drawing/2014/main" id="{9DF8A394-E730-4DC4-97D2-E92C7C606864}"/>
                </a:ext>
              </a:extLst>
            </p:cNvPr>
            <p:cNvSpPr>
              <a:spLocks noChangeArrowheads="1"/>
            </p:cNvSpPr>
            <p:nvPr/>
          </p:nvSpPr>
          <p:spPr bwMode="auto">
            <a:xfrm>
              <a:off x="7904587" y="4113848"/>
              <a:ext cx="19619" cy="39192"/>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charset="0"/>
                </a:defRPr>
              </a:lvl1pPr>
              <a:lvl2pPr marL="989013" indent="-379413" defTabSz="1217613" eaLnBrk="0" hangingPunct="0">
                <a:spcBef>
                  <a:spcPct val="20000"/>
                </a:spcBef>
                <a:buChar char="–"/>
                <a:defRPr sz="3700">
                  <a:solidFill>
                    <a:schemeClr val="tx1"/>
                  </a:solidFill>
                  <a:latin typeface="Arial" charset="0"/>
                </a:defRPr>
              </a:lvl2pPr>
              <a:lvl3pPr marL="1522413" indent="-304800" defTabSz="1217613" eaLnBrk="0" hangingPunct="0">
                <a:spcBef>
                  <a:spcPct val="20000"/>
                </a:spcBef>
                <a:buChar char="•"/>
                <a:defRPr sz="3200">
                  <a:solidFill>
                    <a:schemeClr val="tx1"/>
                  </a:solidFill>
                  <a:latin typeface="Arial" charset="0"/>
                </a:defRPr>
              </a:lvl3pPr>
              <a:lvl4pPr marL="2132013" indent="-304800" defTabSz="1217613" eaLnBrk="0" hangingPunct="0">
                <a:spcBef>
                  <a:spcPct val="20000"/>
                </a:spcBef>
                <a:buChar char="–"/>
                <a:defRPr sz="2700">
                  <a:solidFill>
                    <a:schemeClr val="tx1"/>
                  </a:solidFill>
                  <a:latin typeface="Arial" charset="0"/>
                </a:defRPr>
              </a:lvl4pPr>
              <a:lvl5pPr marL="2740025" indent="-304800" defTabSz="1217613" eaLnBrk="0" hangingPunct="0">
                <a:spcBef>
                  <a:spcPct val="20000"/>
                </a:spcBef>
                <a:buChar char="»"/>
                <a:defRPr sz="2700">
                  <a:solidFill>
                    <a:schemeClr val="tx1"/>
                  </a:solidFill>
                  <a:latin typeface="Arial" charset="0"/>
                </a:defRPr>
              </a:lvl5pPr>
              <a:lvl6pPr marL="3197225" indent="-304800" defTabSz="1217613" eaLnBrk="0" fontAlgn="base" hangingPunct="0">
                <a:spcBef>
                  <a:spcPct val="20000"/>
                </a:spcBef>
                <a:spcAft>
                  <a:spcPct val="0"/>
                </a:spcAft>
                <a:buChar char="»"/>
                <a:defRPr sz="2700">
                  <a:solidFill>
                    <a:schemeClr val="tx1"/>
                  </a:solidFill>
                  <a:latin typeface="Arial" charset="0"/>
                </a:defRPr>
              </a:lvl6pPr>
              <a:lvl7pPr marL="3654425" indent="-304800" defTabSz="1217613" eaLnBrk="0" fontAlgn="base" hangingPunct="0">
                <a:spcBef>
                  <a:spcPct val="20000"/>
                </a:spcBef>
                <a:spcAft>
                  <a:spcPct val="0"/>
                </a:spcAft>
                <a:buChar char="»"/>
                <a:defRPr sz="2700">
                  <a:solidFill>
                    <a:schemeClr val="tx1"/>
                  </a:solidFill>
                  <a:latin typeface="Arial" charset="0"/>
                </a:defRPr>
              </a:lvl7pPr>
              <a:lvl8pPr marL="4111625" indent="-304800" defTabSz="1217613" eaLnBrk="0" fontAlgn="base" hangingPunct="0">
                <a:spcBef>
                  <a:spcPct val="20000"/>
                </a:spcBef>
                <a:spcAft>
                  <a:spcPct val="0"/>
                </a:spcAft>
                <a:buChar char="»"/>
                <a:defRPr sz="2700">
                  <a:solidFill>
                    <a:schemeClr val="tx1"/>
                  </a:solidFill>
                  <a:latin typeface="Arial" charset="0"/>
                </a:defRPr>
              </a:lvl8pPr>
              <a:lvl9pPr marL="4568825" indent="-304800" defTabSz="1217613" eaLnBrk="0" fontAlgn="base" hangingPunct="0">
                <a:spcBef>
                  <a:spcPct val="20000"/>
                </a:spcBef>
                <a:spcAft>
                  <a:spcPct val="0"/>
                </a:spcAft>
                <a:buChar char="»"/>
                <a:defRPr sz="2700">
                  <a:solidFill>
                    <a:schemeClr val="tx1"/>
                  </a:solidFill>
                  <a:latin typeface="Arial"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377" name="Rectangle 1010">
              <a:extLst>
                <a:ext uri="{FF2B5EF4-FFF2-40B4-BE49-F238E27FC236}">
                  <a16:creationId xmlns:a16="http://schemas.microsoft.com/office/drawing/2014/main" id="{CA159B3D-C89D-4ED2-B946-9A2304586330}"/>
                </a:ext>
              </a:extLst>
            </p:cNvPr>
            <p:cNvSpPr>
              <a:spLocks noChangeArrowheads="1"/>
            </p:cNvSpPr>
            <p:nvPr/>
          </p:nvSpPr>
          <p:spPr bwMode="auto">
            <a:xfrm>
              <a:off x="7924207" y="4113848"/>
              <a:ext cx="19619" cy="39192"/>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charset="0"/>
                </a:defRPr>
              </a:lvl1pPr>
              <a:lvl2pPr marL="989013" indent="-379413" defTabSz="1217613" eaLnBrk="0" hangingPunct="0">
                <a:spcBef>
                  <a:spcPct val="20000"/>
                </a:spcBef>
                <a:buChar char="–"/>
                <a:defRPr sz="3700">
                  <a:solidFill>
                    <a:schemeClr val="tx1"/>
                  </a:solidFill>
                  <a:latin typeface="Arial" charset="0"/>
                </a:defRPr>
              </a:lvl2pPr>
              <a:lvl3pPr marL="1522413" indent="-304800" defTabSz="1217613" eaLnBrk="0" hangingPunct="0">
                <a:spcBef>
                  <a:spcPct val="20000"/>
                </a:spcBef>
                <a:buChar char="•"/>
                <a:defRPr sz="3200">
                  <a:solidFill>
                    <a:schemeClr val="tx1"/>
                  </a:solidFill>
                  <a:latin typeface="Arial" charset="0"/>
                </a:defRPr>
              </a:lvl3pPr>
              <a:lvl4pPr marL="2132013" indent="-304800" defTabSz="1217613" eaLnBrk="0" hangingPunct="0">
                <a:spcBef>
                  <a:spcPct val="20000"/>
                </a:spcBef>
                <a:buChar char="–"/>
                <a:defRPr sz="2700">
                  <a:solidFill>
                    <a:schemeClr val="tx1"/>
                  </a:solidFill>
                  <a:latin typeface="Arial" charset="0"/>
                </a:defRPr>
              </a:lvl4pPr>
              <a:lvl5pPr marL="2740025" indent="-304800" defTabSz="1217613" eaLnBrk="0" hangingPunct="0">
                <a:spcBef>
                  <a:spcPct val="20000"/>
                </a:spcBef>
                <a:buChar char="»"/>
                <a:defRPr sz="2700">
                  <a:solidFill>
                    <a:schemeClr val="tx1"/>
                  </a:solidFill>
                  <a:latin typeface="Arial" charset="0"/>
                </a:defRPr>
              </a:lvl5pPr>
              <a:lvl6pPr marL="3197225" indent="-304800" defTabSz="1217613" eaLnBrk="0" fontAlgn="base" hangingPunct="0">
                <a:spcBef>
                  <a:spcPct val="20000"/>
                </a:spcBef>
                <a:spcAft>
                  <a:spcPct val="0"/>
                </a:spcAft>
                <a:buChar char="»"/>
                <a:defRPr sz="2700">
                  <a:solidFill>
                    <a:schemeClr val="tx1"/>
                  </a:solidFill>
                  <a:latin typeface="Arial" charset="0"/>
                </a:defRPr>
              </a:lvl6pPr>
              <a:lvl7pPr marL="3654425" indent="-304800" defTabSz="1217613" eaLnBrk="0" fontAlgn="base" hangingPunct="0">
                <a:spcBef>
                  <a:spcPct val="20000"/>
                </a:spcBef>
                <a:spcAft>
                  <a:spcPct val="0"/>
                </a:spcAft>
                <a:buChar char="»"/>
                <a:defRPr sz="2700">
                  <a:solidFill>
                    <a:schemeClr val="tx1"/>
                  </a:solidFill>
                  <a:latin typeface="Arial" charset="0"/>
                </a:defRPr>
              </a:lvl7pPr>
              <a:lvl8pPr marL="4111625" indent="-304800" defTabSz="1217613" eaLnBrk="0" fontAlgn="base" hangingPunct="0">
                <a:spcBef>
                  <a:spcPct val="20000"/>
                </a:spcBef>
                <a:spcAft>
                  <a:spcPct val="0"/>
                </a:spcAft>
                <a:buChar char="»"/>
                <a:defRPr sz="2700">
                  <a:solidFill>
                    <a:schemeClr val="tx1"/>
                  </a:solidFill>
                  <a:latin typeface="Arial" charset="0"/>
                </a:defRPr>
              </a:lvl8pPr>
              <a:lvl9pPr marL="4568825" indent="-304800" defTabSz="1217613" eaLnBrk="0" fontAlgn="base" hangingPunct="0">
                <a:spcBef>
                  <a:spcPct val="20000"/>
                </a:spcBef>
                <a:spcAft>
                  <a:spcPct val="0"/>
                </a:spcAft>
                <a:buChar char="»"/>
                <a:defRPr sz="2700">
                  <a:solidFill>
                    <a:schemeClr val="tx1"/>
                  </a:solidFill>
                  <a:latin typeface="Arial"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378" name="AutoShape 1005">
              <a:extLst>
                <a:ext uri="{FF2B5EF4-FFF2-40B4-BE49-F238E27FC236}">
                  <a16:creationId xmlns:a16="http://schemas.microsoft.com/office/drawing/2014/main" id="{D4A052CD-5379-422F-ADFC-695FF52C35F0}"/>
                </a:ext>
              </a:extLst>
            </p:cNvPr>
            <p:cNvSpPr>
              <a:spLocks noChangeArrowheads="1"/>
            </p:cNvSpPr>
            <p:nvPr/>
          </p:nvSpPr>
          <p:spPr bwMode="auto">
            <a:xfrm>
              <a:off x="8298228" y="3561123"/>
              <a:ext cx="77624" cy="115870"/>
            </a:xfrm>
            <a:prstGeom prst="flowChartCollate">
              <a:avLst/>
            </a:prstGeom>
            <a:solidFill>
              <a:srgbClr val="4BACC6">
                <a:lumMod val="60000"/>
                <a:lumOff val="40000"/>
              </a:srgbClr>
            </a:solid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charset="0"/>
                </a:defRPr>
              </a:lvl1pPr>
              <a:lvl2pPr marL="989013" indent="-379413" defTabSz="1217613" eaLnBrk="0" hangingPunct="0">
                <a:spcBef>
                  <a:spcPct val="20000"/>
                </a:spcBef>
                <a:buChar char="–"/>
                <a:defRPr sz="3700">
                  <a:solidFill>
                    <a:schemeClr val="tx1"/>
                  </a:solidFill>
                  <a:latin typeface="Arial" charset="0"/>
                </a:defRPr>
              </a:lvl2pPr>
              <a:lvl3pPr marL="1522413" indent="-304800" defTabSz="1217613" eaLnBrk="0" hangingPunct="0">
                <a:spcBef>
                  <a:spcPct val="20000"/>
                </a:spcBef>
                <a:buChar char="•"/>
                <a:defRPr sz="3200">
                  <a:solidFill>
                    <a:schemeClr val="tx1"/>
                  </a:solidFill>
                  <a:latin typeface="Arial" charset="0"/>
                </a:defRPr>
              </a:lvl3pPr>
              <a:lvl4pPr marL="2132013" indent="-304800" defTabSz="1217613" eaLnBrk="0" hangingPunct="0">
                <a:spcBef>
                  <a:spcPct val="20000"/>
                </a:spcBef>
                <a:buChar char="–"/>
                <a:defRPr sz="2700">
                  <a:solidFill>
                    <a:schemeClr val="tx1"/>
                  </a:solidFill>
                  <a:latin typeface="Arial" charset="0"/>
                </a:defRPr>
              </a:lvl4pPr>
              <a:lvl5pPr marL="2740025" indent="-304800" defTabSz="1217613" eaLnBrk="0" hangingPunct="0">
                <a:spcBef>
                  <a:spcPct val="20000"/>
                </a:spcBef>
                <a:buChar char="»"/>
                <a:defRPr sz="2700">
                  <a:solidFill>
                    <a:schemeClr val="tx1"/>
                  </a:solidFill>
                  <a:latin typeface="Arial" charset="0"/>
                </a:defRPr>
              </a:lvl5pPr>
              <a:lvl6pPr marL="3197225" indent="-304800" defTabSz="1217613" eaLnBrk="0" fontAlgn="base" hangingPunct="0">
                <a:spcBef>
                  <a:spcPct val="20000"/>
                </a:spcBef>
                <a:spcAft>
                  <a:spcPct val="0"/>
                </a:spcAft>
                <a:buChar char="»"/>
                <a:defRPr sz="2700">
                  <a:solidFill>
                    <a:schemeClr val="tx1"/>
                  </a:solidFill>
                  <a:latin typeface="Arial" charset="0"/>
                </a:defRPr>
              </a:lvl6pPr>
              <a:lvl7pPr marL="3654425" indent="-304800" defTabSz="1217613" eaLnBrk="0" fontAlgn="base" hangingPunct="0">
                <a:spcBef>
                  <a:spcPct val="20000"/>
                </a:spcBef>
                <a:spcAft>
                  <a:spcPct val="0"/>
                </a:spcAft>
                <a:buChar char="»"/>
                <a:defRPr sz="2700">
                  <a:solidFill>
                    <a:schemeClr val="tx1"/>
                  </a:solidFill>
                  <a:latin typeface="Arial" charset="0"/>
                </a:defRPr>
              </a:lvl7pPr>
              <a:lvl8pPr marL="4111625" indent="-304800" defTabSz="1217613" eaLnBrk="0" fontAlgn="base" hangingPunct="0">
                <a:spcBef>
                  <a:spcPct val="20000"/>
                </a:spcBef>
                <a:spcAft>
                  <a:spcPct val="0"/>
                </a:spcAft>
                <a:buChar char="»"/>
                <a:defRPr sz="2700">
                  <a:solidFill>
                    <a:schemeClr val="tx1"/>
                  </a:solidFill>
                  <a:latin typeface="Arial" charset="0"/>
                </a:defRPr>
              </a:lvl8pPr>
              <a:lvl9pPr marL="4568825" indent="-304800" defTabSz="1217613" eaLnBrk="0" fontAlgn="base" hangingPunct="0">
                <a:spcBef>
                  <a:spcPct val="20000"/>
                </a:spcBef>
                <a:spcAft>
                  <a:spcPct val="0"/>
                </a:spcAft>
                <a:buChar char="»"/>
                <a:defRPr sz="2700">
                  <a:solidFill>
                    <a:schemeClr val="tx1"/>
                  </a:solidFill>
                  <a:latin typeface="Arial"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379" name="Line 1007">
              <a:extLst>
                <a:ext uri="{FF2B5EF4-FFF2-40B4-BE49-F238E27FC236}">
                  <a16:creationId xmlns:a16="http://schemas.microsoft.com/office/drawing/2014/main" id="{537A011D-D18B-4BCD-99BB-935EC1E6BECF}"/>
                </a:ext>
              </a:extLst>
            </p:cNvPr>
            <p:cNvSpPr>
              <a:spLocks noChangeShapeType="1"/>
            </p:cNvSpPr>
            <p:nvPr/>
          </p:nvSpPr>
          <p:spPr bwMode="auto">
            <a:xfrm flipH="1">
              <a:off x="8279461" y="3619058"/>
              <a:ext cx="58005" cy="0"/>
            </a:xfrm>
            <a:prstGeom prst="line">
              <a:avLst/>
            </a:prstGeom>
            <a:solidFill>
              <a:sysClr val="window" lastClr="FFFFFF">
                <a:lumMod val="85000"/>
              </a:sysClr>
            </a:solidFill>
            <a:ln w="9525">
              <a:solidFill>
                <a:sysClr val="windowText" lastClr="000000"/>
              </a:solidFill>
              <a:round/>
              <a:headEnd/>
              <a:tailEnd/>
            </a:ln>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380" name="Rectangle 1009">
              <a:extLst>
                <a:ext uri="{FF2B5EF4-FFF2-40B4-BE49-F238E27FC236}">
                  <a16:creationId xmlns:a16="http://schemas.microsoft.com/office/drawing/2014/main" id="{10A611B6-43C2-44A4-8A65-B8524E6D77A3}"/>
                </a:ext>
              </a:extLst>
            </p:cNvPr>
            <p:cNvSpPr>
              <a:spLocks noChangeArrowheads="1"/>
            </p:cNvSpPr>
            <p:nvPr/>
          </p:nvSpPr>
          <p:spPr bwMode="auto">
            <a:xfrm>
              <a:off x="8240224" y="3599463"/>
              <a:ext cx="19619" cy="39192"/>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charset="0"/>
                </a:defRPr>
              </a:lvl1pPr>
              <a:lvl2pPr marL="989013" indent="-379413" defTabSz="1217613" eaLnBrk="0" hangingPunct="0">
                <a:spcBef>
                  <a:spcPct val="20000"/>
                </a:spcBef>
                <a:buChar char="–"/>
                <a:defRPr sz="3700">
                  <a:solidFill>
                    <a:schemeClr val="tx1"/>
                  </a:solidFill>
                  <a:latin typeface="Arial" charset="0"/>
                </a:defRPr>
              </a:lvl2pPr>
              <a:lvl3pPr marL="1522413" indent="-304800" defTabSz="1217613" eaLnBrk="0" hangingPunct="0">
                <a:spcBef>
                  <a:spcPct val="20000"/>
                </a:spcBef>
                <a:buChar char="•"/>
                <a:defRPr sz="3200">
                  <a:solidFill>
                    <a:schemeClr val="tx1"/>
                  </a:solidFill>
                  <a:latin typeface="Arial" charset="0"/>
                </a:defRPr>
              </a:lvl3pPr>
              <a:lvl4pPr marL="2132013" indent="-304800" defTabSz="1217613" eaLnBrk="0" hangingPunct="0">
                <a:spcBef>
                  <a:spcPct val="20000"/>
                </a:spcBef>
                <a:buChar char="–"/>
                <a:defRPr sz="2700">
                  <a:solidFill>
                    <a:schemeClr val="tx1"/>
                  </a:solidFill>
                  <a:latin typeface="Arial" charset="0"/>
                </a:defRPr>
              </a:lvl4pPr>
              <a:lvl5pPr marL="2740025" indent="-304800" defTabSz="1217613" eaLnBrk="0" hangingPunct="0">
                <a:spcBef>
                  <a:spcPct val="20000"/>
                </a:spcBef>
                <a:buChar char="»"/>
                <a:defRPr sz="2700">
                  <a:solidFill>
                    <a:schemeClr val="tx1"/>
                  </a:solidFill>
                  <a:latin typeface="Arial" charset="0"/>
                </a:defRPr>
              </a:lvl5pPr>
              <a:lvl6pPr marL="3197225" indent="-304800" defTabSz="1217613" eaLnBrk="0" fontAlgn="base" hangingPunct="0">
                <a:spcBef>
                  <a:spcPct val="20000"/>
                </a:spcBef>
                <a:spcAft>
                  <a:spcPct val="0"/>
                </a:spcAft>
                <a:buChar char="»"/>
                <a:defRPr sz="2700">
                  <a:solidFill>
                    <a:schemeClr val="tx1"/>
                  </a:solidFill>
                  <a:latin typeface="Arial" charset="0"/>
                </a:defRPr>
              </a:lvl6pPr>
              <a:lvl7pPr marL="3654425" indent="-304800" defTabSz="1217613" eaLnBrk="0" fontAlgn="base" hangingPunct="0">
                <a:spcBef>
                  <a:spcPct val="20000"/>
                </a:spcBef>
                <a:spcAft>
                  <a:spcPct val="0"/>
                </a:spcAft>
                <a:buChar char="»"/>
                <a:defRPr sz="2700">
                  <a:solidFill>
                    <a:schemeClr val="tx1"/>
                  </a:solidFill>
                  <a:latin typeface="Arial" charset="0"/>
                </a:defRPr>
              </a:lvl7pPr>
              <a:lvl8pPr marL="4111625" indent="-304800" defTabSz="1217613" eaLnBrk="0" fontAlgn="base" hangingPunct="0">
                <a:spcBef>
                  <a:spcPct val="20000"/>
                </a:spcBef>
                <a:spcAft>
                  <a:spcPct val="0"/>
                </a:spcAft>
                <a:buChar char="»"/>
                <a:defRPr sz="2700">
                  <a:solidFill>
                    <a:schemeClr val="tx1"/>
                  </a:solidFill>
                  <a:latin typeface="Arial" charset="0"/>
                </a:defRPr>
              </a:lvl8pPr>
              <a:lvl9pPr marL="4568825" indent="-304800" defTabSz="1217613" eaLnBrk="0" fontAlgn="base" hangingPunct="0">
                <a:spcBef>
                  <a:spcPct val="20000"/>
                </a:spcBef>
                <a:spcAft>
                  <a:spcPct val="0"/>
                </a:spcAft>
                <a:buChar char="»"/>
                <a:defRPr sz="2700">
                  <a:solidFill>
                    <a:schemeClr val="tx1"/>
                  </a:solidFill>
                  <a:latin typeface="Arial"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381" name="Rectangle 1010">
              <a:extLst>
                <a:ext uri="{FF2B5EF4-FFF2-40B4-BE49-F238E27FC236}">
                  <a16:creationId xmlns:a16="http://schemas.microsoft.com/office/drawing/2014/main" id="{8451DE85-EB1B-45AE-98F5-F1B1B816A9CC}"/>
                </a:ext>
              </a:extLst>
            </p:cNvPr>
            <p:cNvSpPr>
              <a:spLocks noChangeArrowheads="1"/>
            </p:cNvSpPr>
            <p:nvPr/>
          </p:nvSpPr>
          <p:spPr bwMode="auto">
            <a:xfrm>
              <a:off x="8259843" y="3599463"/>
              <a:ext cx="19619" cy="39192"/>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charset="0"/>
                </a:defRPr>
              </a:lvl1pPr>
              <a:lvl2pPr marL="989013" indent="-379413" defTabSz="1217613" eaLnBrk="0" hangingPunct="0">
                <a:spcBef>
                  <a:spcPct val="20000"/>
                </a:spcBef>
                <a:buChar char="–"/>
                <a:defRPr sz="3700">
                  <a:solidFill>
                    <a:schemeClr val="tx1"/>
                  </a:solidFill>
                  <a:latin typeface="Arial" charset="0"/>
                </a:defRPr>
              </a:lvl2pPr>
              <a:lvl3pPr marL="1522413" indent="-304800" defTabSz="1217613" eaLnBrk="0" hangingPunct="0">
                <a:spcBef>
                  <a:spcPct val="20000"/>
                </a:spcBef>
                <a:buChar char="•"/>
                <a:defRPr sz="3200">
                  <a:solidFill>
                    <a:schemeClr val="tx1"/>
                  </a:solidFill>
                  <a:latin typeface="Arial" charset="0"/>
                </a:defRPr>
              </a:lvl3pPr>
              <a:lvl4pPr marL="2132013" indent="-304800" defTabSz="1217613" eaLnBrk="0" hangingPunct="0">
                <a:spcBef>
                  <a:spcPct val="20000"/>
                </a:spcBef>
                <a:buChar char="–"/>
                <a:defRPr sz="2700">
                  <a:solidFill>
                    <a:schemeClr val="tx1"/>
                  </a:solidFill>
                  <a:latin typeface="Arial" charset="0"/>
                </a:defRPr>
              </a:lvl4pPr>
              <a:lvl5pPr marL="2740025" indent="-304800" defTabSz="1217613" eaLnBrk="0" hangingPunct="0">
                <a:spcBef>
                  <a:spcPct val="20000"/>
                </a:spcBef>
                <a:buChar char="»"/>
                <a:defRPr sz="2700">
                  <a:solidFill>
                    <a:schemeClr val="tx1"/>
                  </a:solidFill>
                  <a:latin typeface="Arial" charset="0"/>
                </a:defRPr>
              </a:lvl5pPr>
              <a:lvl6pPr marL="3197225" indent="-304800" defTabSz="1217613" eaLnBrk="0" fontAlgn="base" hangingPunct="0">
                <a:spcBef>
                  <a:spcPct val="20000"/>
                </a:spcBef>
                <a:spcAft>
                  <a:spcPct val="0"/>
                </a:spcAft>
                <a:buChar char="»"/>
                <a:defRPr sz="2700">
                  <a:solidFill>
                    <a:schemeClr val="tx1"/>
                  </a:solidFill>
                  <a:latin typeface="Arial" charset="0"/>
                </a:defRPr>
              </a:lvl6pPr>
              <a:lvl7pPr marL="3654425" indent="-304800" defTabSz="1217613" eaLnBrk="0" fontAlgn="base" hangingPunct="0">
                <a:spcBef>
                  <a:spcPct val="20000"/>
                </a:spcBef>
                <a:spcAft>
                  <a:spcPct val="0"/>
                </a:spcAft>
                <a:buChar char="»"/>
                <a:defRPr sz="2700">
                  <a:solidFill>
                    <a:schemeClr val="tx1"/>
                  </a:solidFill>
                  <a:latin typeface="Arial" charset="0"/>
                </a:defRPr>
              </a:lvl7pPr>
              <a:lvl8pPr marL="4111625" indent="-304800" defTabSz="1217613" eaLnBrk="0" fontAlgn="base" hangingPunct="0">
                <a:spcBef>
                  <a:spcPct val="20000"/>
                </a:spcBef>
                <a:spcAft>
                  <a:spcPct val="0"/>
                </a:spcAft>
                <a:buChar char="»"/>
                <a:defRPr sz="2700">
                  <a:solidFill>
                    <a:schemeClr val="tx1"/>
                  </a:solidFill>
                  <a:latin typeface="Arial" charset="0"/>
                </a:defRPr>
              </a:lvl8pPr>
              <a:lvl9pPr marL="4568825" indent="-304800" defTabSz="1217613" eaLnBrk="0" fontAlgn="base" hangingPunct="0">
                <a:spcBef>
                  <a:spcPct val="20000"/>
                </a:spcBef>
                <a:spcAft>
                  <a:spcPct val="0"/>
                </a:spcAft>
                <a:buChar char="»"/>
                <a:defRPr sz="2700">
                  <a:solidFill>
                    <a:schemeClr val="tx1"/>
                  </a:solidFill>
                  <a:latin typeface="Arial"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382" name="AutoShape 1005">
              <a:extLst>
                <a:ext uri="{FF2B5EF4-FFF2-40B4-BE49-F238E27FC236}">
                  <a16:creationId xmlns:a16="http://schemas.microsoft.com/office/drawing/2014/main" id="{2FD558E5-A973-4B96-A732-BDEFBF55A5F1}"/>
                </a:ext>
              </a:extLst>
            </p:cNvPr>
            <p:cNvSpPr>
              <a:spLocks noChangeArrowheads="1"/>
            </p:cNvSpPr>
            <p:nvPr/>
          </p:nvSpPr>
          <p:spPr bwMode="auto">
            <a:xfrm>
              <a:off x="8298228" y="4075508"/>
              <a:ext cx="77624" cy="115870"/>
            </a:xfrm>
            <a:prstGeom prst="flowChartCollate">
              <a:avLst/>
            </a:prstGeom>
            <a:solidFill>
              <a:srgbClr val="4BACC6">
                <a:lumMod val="60000"/>
                <a:lumOff val="40000"/>
              </a:srgbClr>
            </a:solid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charset="0"/>
                </a:defRPr>
              </a:lvl1pPr>
              <a:lvl2pPr marL="989013" indent="-379413" defTabSz="1217613" eaLnBrk="0" hangingPunct="0">
                <a:spcBef>
                  <a:spcPct val="20000"/>
                </a:spcBef>
                <a:buChar char="–"/>
                <a:defRPr sz="3700">
                  <a:solidFill>
                    <a:schemeClr val="tx1"/>
                  </a:solidFill>
                  <a:latin typeface="Arial" charset="0"/>
                </a:defRPr>
              </a:lvl2pPr>
              <a:lvl3pPr marL="1522413" indent="-304800" defTabSz="1217613" eaLnBrk="0" hangingPunct="0">
                <a:spcBef>
                  <a:spcPct val="20000"/>
                </a:spcBef>
                <a:buChar char="•"/>
                <a:defRPr sz="3200">
                  <a:solidFill>
                    <a:schemeClr val="tx1"/>
                  </a:solidFill>
                  <a:latin typeface="Arial" charset="0"/>
                </a:defRPr>
              </a:lvl3pPr>
              <a:lvl4pPr marL="2132013" indent="-304800" defTabSz="1217613" eaLnBrk="0" hangingPunct="0">
                <a:spcBef>
                  <a:spcPct val="20000"/>
                </a:spcBef>
                <a:buChar char="–"/>
                <a:defRPr sz="2700">
                  <a:solidFill>
                    <a:schemeClr val="tx1"/>
                  </a:solidFill>
                  <a:latin typeface="Arial" charset="0"/>
                </a:defRPr>
              </a:lvl4pPr>
              <a:lvl5pPr marL="2740025" indent="-304800" defTabSz="1217613" eaLnBrk="0" hangingPunct="0">
                <a:spcBef>
                  <a:spcPct val="20000"/>
                </a:spcBef>
                <a:buChar char="»"/>
                <a:defRPr sz="2700">
                  <a:solidFill>
                    <a:schemeClr val="tx1"/>
                  </a:solidFill>
                  <a:latin typeface="Arial" charset="0"/>
                </a:defRPr>
              </a:lvl5pPr>
              <a:lvl6pPr marL="3197225" indent="-304800" defTabSz="1217613" eaLnBrk="0" fontAlgn="base" hangingPunct="0">
                <a:spcBef>
                  <a:spcPct val="20000"/>
                </a:spcBef>
                <a:spcAft>
                  <a:spcPct val="0"/>
                </a:spcAft>
                <a:buChar char="»"/>
                <a:defRPr sz="2700">
                  <a:solidFill>
                    <a:schemeClr val="tx1"/>
                  </a:solidFill>
                  <a:latin typeface="Arial" charset="0"/>
                </a:defRPr>
              </a:lvl6pPr>
              <a:lvl7pPr marL="3654425" indent="-304800" defTabSz="1217613" eaLnBrk="0" fontAlgn="base" hangingPunct="0">
                <a:spcBef>
                  <a:spcPct val="20000"/>
                </a:spcBef>
                <a:spcAft>
                  <a:spcPct val="0"/>
                </a:spcAft>
                <a:buChar char="»"/>
                <a:defRPr sz="2700">
                  <a:solidFill>
                    <a:schemeClr val="tx1"/>
                  </a:solidFill>
                  <a:latin typeface="Arial" charset="0"/>
                </a:defRPr>
              </a:lvl7pPr>
              <a:lvl8pPr marL="4111625" indent="-304800" defTabSz="1217613" eaLnBrk="0" fontAlgn="base" hangingPunct="0">
                <a:spcBef>
                  <a:spcPct val="20000"/>
                </a:spcBef>
                <a:spcAft>
                  <a:spcPct val="0"/>
                </a:spcAft>
                <a:buChar char="»"/>
                <a:defRPr sz="2700">
                  <a:solidFill>
                    <a:schemeClr val="tx1"/>
                  </a:solidFill>
                  <a:latin typeface="Arial" charset="0"/>
                </a:defRPr>
              </a:lvl8pPr>
              <a:lvl9pPr marL="4568825" indent="-304800" defTabSz="1217613" eaLnBrk="0" fontAlgn="base" hangingPunct="0">
                <a:spcBef>
                  <a:spcPct val="20000"/>
                </a:spcBef>
                <a:spcAft>
                  <a:spcPct val="0"/>
                </a:spcAft>
                <a:buChar char="»"/>
                <a:defRPr sz="2700">
                  <a:solidFill>
                    <a:schemeClr val="tx1"/>
                  </a:solidFill>
                  <a:latin typeface="Arial"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383" name="Line 1007">
              <a:extLst>
                <a:ext uri="{FF2B5EF4-FFF2-40B4-BE49-F238E27FC236}">
                  <a16:creationId xmlns:a16="http://schemas.microsoft.com/office/drawing/2014/main" id="{348A07CC-E14D-4919-86DA-AE88E072BBA6}"/>
                </a:ext>
              </a:extLst>
            </p:cNvPr>
            <p:cNvSpPr>
              <a:spLocks noChangeShapeType="1"/>
            </p:cNvSpPr>
            <p:nvPr/>
          </p:nvSpPr>
          <p:spPr bwMode="auto">
            <a:xfrm flipH="1">
              <a:off x="8279461" y="4133444"/>
              <a:ext cx="58005" cy="0"/>
            </a:xfrm>
            <a:prstGeom prst="line">
              <a:avLst/>
            </a:prstGeom>
            <a:solidFill>
              <a:sysClr val="window" lastClr="FFFFFF">
                <a:lumMod val="85000"/>
              </a:sysClr>
            </a:solidFill>
            <a:ln w="9525">
              <a:solidFill>
                <a:sysClr val="windowText" lastClr="000000"/>
              </a:solidFill>
              <a:round/>
              <a:headEnd/>
              <a:tailEnd/>
            </a:ln>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384" name="Rectangle 1009">
              <a:extLst>
                <a:ext uri="{FF2B5EF4-FFF2-40B4-BE49-F238E27FC236}">
                  <a16:creationId xmlns:a16="http://schemas.microsoft.com/office/drawing/2014/main" id="{DA27A416-87C9-43B0-BB7B-814E41F6F5FF}"/>
                </a:ext>
              </a:extLst>
            </p:cNvPr>
            <p:cNvSpPr>
              <a:spLocks noChangeArrowheads="1"/>
            </p:cNvSpPr>
            <p:nvPr/>
          </p:nvSpPr>
          <p:spPr bwMode="auto">
            <a:xfrm>
              <a:off x="8240224" y="4113848"/>
              <a:ext cx="19619" cy="39192"/>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charset="0"/>
                </a:defRPr>
              </a:lvl1pPr>
              <a:lvl2pPr marL="989013" indent="-379413" defTabSz="1217613" eaLnBrk="0" hangingPunct="0">
                <a:spcBef>
                  <a:spcPct val="20000"/>
                </a:spcBef>
                <a:buChar char="–"/>
                <a:defRPr sz="3700">
                  <a:solidFill>
                    <a:schemeClr val="tx1"/>
                  </a:solidFill>
                  <a:latin typeface="Arial" charset="0"/>
                </a:defRPr>
              </a:lvl2pPr>
              <a:lvl3pPr marL="1522413" indent="-304800" defTabSz="1217613" eaLnBrk="0" hangingPunct="0">
                <a:spcBef>
                  <a:spcPct val="20000"/>
                </a:spcBef>
                <a:buChar char="•"/>
                <a:defRPr sz="3200">
                  <a:solidFill>
                    <a:schemeClr val="tx1"/>
                  </a:solidFill>
                  <a:latin typeface="Arial" charset="0"/>
                </a:defRPr>
              </a:lvl3pPr>
              <a:lvl4pPr marL="2132013" indent="-304800" defTabSz="1217613" eaLnBrk="0" hangingPunct="0">
                <a:spcBef>
                  <a:spcPct val="20000"/>
                </a:spcBef>
                <a:buChar char="–"/>
                <a:defRPr sz="2700">
                  <a:solidFill>
                    <a:schemeClr val="tx1"/>
                  </a:solidFill>
                  <a:latin typeface="Arial" charset="0"/>
                </a:defRPr>
              </a:lvl4pPr>
              <a:lvl5pPr marL="2740025" indent="-304800" defTabSz="1217613" eaLnBrk="0" hangingPunct="0">
                <a:spcBef>
                  <a:spcPct val="20000"/>
                </a:spcBef>
                <a:buChar char="»"/>
                <a:defRPr sz="2700">
                  <a:solidFill>
                    <a:schemeClr val="tx1"/>
                  </a:solidFill>
                  <a:latin typeface="Arial" charset="0"/>
                </a:defRPr>
              </a:lvl5pPr>
              <a:lvl6pPr marL="3197225" indent="-304800" defTabSz="1217613" eaLnBrk="0" fontAlgn="base" hangingPunct="0">
                <a:spcBef>
                  <a:spcPct val="20000"/>
                </a:spcBef>
                <a:spcAft>
                  <a:spcPct val="0"/>
                </a:spcAft>
                <a:buChar char="»"/>
                <a:defRPr sz="2700">
                  <a:solidFill>
                    <a:schemeClr val="tx1"/>
                  </a:solidFill>
                  <a:latin typeface="Arial" charset="0"/>
                </a:defRPr>
              </a:lvl6pPr>
              <a:lvl7pPr marL="3654425" indent="-304800" defTabSz="1217613" eaLnBrk="0" fontAlgn="base" hangingPunct="0">
                <a:spcBef>
                  <a:spcPct val="20000"/>
                </a:spcBef>
                <a:spcAft>
                  <a:spcPct val="0"/>
                </a:spcAft>
                <a:buChar char="»"/>
                <a:defRPr sz="2700">
                  <a:solidFill>
                    <a:schemeClr val="tx1"/>
                  </a:solidFill>
                  <a:latin typeface="Arial" charset="0"/>
                </a:defRPr>
              </a:lvl7pPr>
              <a:lvl8pPr marL="4111625" indent="-304800" defTabSz="1217613" eaLnBrk="0" fontAlgn="base" hangingPunct="0">
                <a:spcBef>
                  <a:spcPct val="20000"/>
                </a:spcBef>
                <a:spcAft>
                  <a:spcPct val="0"/>
                </a:spcAft>
                <a:buChar char="»"/>
                <a:defRPr sz="2700">
                  <a:solidFill>
                    <a:schemeClr val="tx1"/>
                  </a:solidFill>
                  <a:latin typeface="Arial" charset="0"/>
                </a:defRPr>
              </a:lvl8pPr>
              <a:lvl9pPr marL="4568825" indent="-304800" defTabSz="1217613" eaLnBrk="0" fontAlgn="base" hangingPunct="0">
                <a:spcBef>
                  <a:spcPct val="20000"/>
                </a:spcBef>
                <a:spcAft>
                  <a:spcPct val="0"/>
                </a:spcAft>
                <a:buChar char="»"/>
                <a:defRPr sz="2700">
                  <a:solidFill>
                    <a:schemeClr val="tx1"/>
                  </a:solidFill>
                  <a:latin typeface="Arial"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385" name="Rectangle 1010">
              <a:extLst>
                <a:ext uri="{FF2B5EF4-FFF2-40B4-BE49-F238E27FC236}">
                  <a16:creationId xmlns:a16="http://schemas.microsoft.com/office/drawing/2014/main" id="{2EB4B324-3D07-4D90-9261-BD6F32D1C0FF}"/>
                </a:ext>
              </a:extLst>
            </p:cNvPr>
            <p:cNvSpPr>
              <a:spLocks noChangeArrowheads="1"/>
            </p:cNvSpPr>
            <p:nvPr/>
          </p:nvSpPr>
          <p:spPr bwMode="auto">
            <a:xfrm>
              <a:off x="8259843" y="4113848"/>
              <a:ext cx="19619" cy="39192"/>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charset="0"/>
                </a:defRPr>
              </a:lvl1pPr>
              <a:lvl2pPr marL="989013" indent="-379413" defTabSz="1217613" eaLnBrk="0" hangingPunct="0">
                <a:spcBef>
                  <a:spcPct val="20000"/>
                </a:spcBef>
                <a:buChar char="–"/>
                <a:defRPr sz="3700">
                  <a:solidFill>
                    <a:schemeClr val="tx1"/>
                  </a:solidFill>
                  <a:latin typeface="Arial" charset="0"/>
                </a:defRPr>
              </a:lvl2pPr>
              <a:lvl3pPr marL="1522413" indent="-304800" defTabSz="1217613" eaLnBrk="0" hangingPunct="0">
                <a:spcBef>
                  <a:spcPct val="20000"/>
                </a:spcBef>
                <a:buChar char="•"/>
                <a:defRPr sz="3200">
                  <a:solidFill>
                    <a:schemeClr val="tx1"/>
                  </a:solidFill>
                  <a:latin typeface="Arial" charset="0"/>
                </a:defRPr>
              </a:lvl3pPr>
              <a:lvl4pPr marL="2132013" indent="-304800" defTabSz="1217613" eaLnBrk="0" hangingPunct="0">
                <a:spcBef>
                  <a:spcPct val="20000"/>
                </a:spcBef>
                <a:buChar char="–"/>
                <a:defRPr sz="2700">
                  <a:solidFill>
                    <a:schemeClr val="tx1"/>
                  </a:solidFill>
                  <a:latin typeface="Arial" charset="0"/>
                </a:defRPr>
              </a:lvl4pPr>
              <a:lvl5pPr marL="2740025" indent="-304800" defTabSz="1217613" eaLnBrk="0" hangingPunct="0">
                <a:spcBef>
                  <a:spcPct val="20000"/>
                </a:spcBef>
                <a:buChar char="»"/>
                <a:defRPr sz="2700">
                  <a:solidFill>
                    <a:schemeClr val="tx1"/>
                  </a:solidFill>
                  <a:latin typeface="Arial" charset="0"/>
                </a:defRPr>
              </a:lvl5pPr>
              <a:lvl6pPr marL="3197225" indent="-304800" defTabSz="1217613" eaLnBrk="0" fontAlgn="base" hangingPunct="0">
                <a:spcBef>
                  <a:spcPct val="20000"/>
                </a:spcBef>
                <a:spcAft>
                  <a:spcPct val="0"/>
                </a:spcAft>
                <a:buChar char="»"/>
                <a:defRPr sz="2700">
                  <a:solidFill>
                    <a:schemeClr val="tx1"/>
                  </a:solidFill>
                  <a:latin typeface="Arial" charset="0"/>
                </a:defRPr>
              </a:lvl6pPr>
              <a:lvl7pPr marL="3654425" indent="-304800" defTabSz="1217613" eaLnBrk="0" fontAlgn="base" hangingPunct="0">
                <a:spcBef>
                  <a:spcPct val="20000"/>
                </a:spcBef>
                <a:spcAft>
                  <a:spcPct val="0"/>
                </a:spcAft>
                <a:buChar char="»"/>
                <a:defRPr sz="2700">
                  <a:solidFill>
                    <a:schemeClr val="tx1"/>
                  </a:solidFill>
                  <a:latin typeface="Arial" charset="0"/>
                </a:defRPr>
              </a:lvl7pPr>
              <a:lvl8pPr marL="4111625" indent="-304800" defTabSz="1217613" eaLnBrk="0" fontAlgn="base" hangingPunct="0">
                <a:spcBef>
                  <a:spcPct val="20000"/>
                </a:spcBef>
                <a:spcAft>
                  <a:spcPct val="0"/>
                </a:spcAft>
                <a:buChar char="»"/>
                <a:defRPr sz="2700">
                  <a:solidFill>
                    <a:schemeClr val="tx1"/>
                  </a:solidFill>
                  <a:latin typeface="Arial" charset="0"/>
                </a:defRPr>
              </a:lvl8pPr>
              <a:lvl9pPr marL="4568825" indent="-304800" defTabSz="1217613" eaLnBrk="0" fontAlgn="base" hangingPunct="0">
                <a:spcBef>
                  <a:spcPct val="20000"/>
                </a:spcBef>
                <a:spcAft>
                  <a:spcPct val="0"/>
                </a:spcAft>
                <a:buChar char="»"/>
                <a:defRPr sz="2700">
                  <a:solidFill>
                    <a:schemeClr val="tx1"/>
                  </a:solidFill>
                  <a:latin typeface="Arial"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cxnSp>
          <p:nvCxnSpPr>
            <p:cNvPr id="386" name="Straight Connector 688">
              <a:extLst>
                <a:ext uri="{FF2B5EF4-FFF2-40B4-BE49-F238E27FC236}">
                  <a16:creationId xmlns:a16="http://schemas.microsoft.com/office/drawing/2014/main" id="{6EB36785-6573-4006-82F5-2C7A22E65F92}"/>
                </a:ext>
              </a:extLst>
            </p:cNvPr>
            <p:cNvCxnSpPr>
              <a:cxnSpLocks noChangeShapeType="1"/>
              <a:stCxn id="596" idx="2"/>
              <a:endCxn id="322" idx="2"/>
            </p:cNvCxnSpPr>
            <p:nvPr/>
          </p:nvCxnSpPr>
          <p:spPr bwMode="auto">
            <a:xfrm flipV="1">
              <a:off x="5933865" y="3676993"/>
              <a:ext cx="1180" cy="62442"/>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cxnSp>
        <p:cxnSp>
          <p:nvCxnSpPr>
            <p:cNvPr id="387" name="Straight Connector 689">
              <a:extLst>
                <a:ext uri="{FF2B5EF4-FFF2-40B4-BE49-F238E27FC236}">
                  <a16:creationId xmlns:a16="http://schemas.microsoft.com/office/drawing/2014/main" id="{80F719B8-FFB1-4B6B-83BB-D9B292C4E0AA}"/>
                </a:ext>
              </a:extLst>
            </p:cNvPr>
            <p:cNvCxnSpPr>
              <a:cxnSpLocks noChangeShapeType="1"/>
              <a:stCxn id="322" idx="0"/>
            </p:cNvCxnSpPr>
            <p:nvPr/>
          </p:nvCxnSpPr>
          <p:spPr bwMode="auto">
            <a:xfrm flipV="1">
              <a:off x="5935045" y="3454687"/>
              <a:ext cx="0" cy="106437"/>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cxnSp>
        <p:cxnSp>
          <p:nvCxnSpPr>
            <p:cNvPr id="388" name="Straight Connector 697">
              <a:extLst>
                <a:ext uri="{FF2B5EF4-FFF2-40B4-BE49-F238E27FC236}">
                  <a16:creationId xmlns:a16="http://schemas.microsoft.com/office/drawing/2014/main" id="{E24F81A9-48D8-4061-8A8A-9EE15E5AE72B}"/>
                </a:ext>
              </a:extLst>
            </p:cNvPr>
            <p:cNvCxnSpPr>
              <a:cxnSpLocks noChangeShapeType="1"/>
              <a:endCxn id="326" idx="2"/>
            </p:cNvCxnSpPr>
            <p:nvPr/>
          </p:nvCxnSpPr>
          <p:spPr bwMode="auto">
            <a:xfrm flipV="1">
              <a:off x="5935045" y="4191379"/>
              <a:ext cx="0" cy="93736"/>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cxnSp>
        <p:cxnSp>
          <p:nvCxnSpPr>
            <p:cNvPr id="389" name="Straight Connector 698">
              <a:extLst>
                <a:ext uri="{FF2B5EF4-FFF2-40B4-BE49-F238E27FC236}">
                  <a16:creationId xmlns:a16="http://schemas.microsoft.com/office/drawing/2014/main" id="{6D80DF90-E75D-45E5-9314-1B091212CCC4}"/>
                </a:ext>
              </a:extLst>
            </p:cNvPr>
            <p:cNvCxnSpPr>
              <a:cxnSpLocks noChangeShapeType="1"/>
              <a:stCxn id="326" idx="0"/>
              <a:endCxn id="596" idx="0"/>
            </p:cNvCxnSpPr>
            <p:nvPr/>
          </p:nvCxnSpPr>
          <p:spPr bwMode="auto">
            <a:xfrm flipH="1" flipV="1">
              <a:off x="5933865" y="3990128"/>
              <a:ext cx="1180" cy="8538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cxnSp>
        <p:cxnSp>
          <p:nvCxnSpPr>
            <p:cNvPr id="390" name="Straight Connector 762">
              <a:extLst>
                <a:ext uri="{FF2B5EF4-FFF2-40B4-BE49-F238E27FC236}">
                  <a16:creationId xmlns:a16="http://schemas.microsoft.com/office/drawing/2014/main" id="{1F8EBBEB-27E0-4475-949E-843816DEA4B1}"/>
                </a:ext>
              </a:extLst>
            </p:cNvPr>
            <p:cNvCxnSpPr>
              <a:cxnSpLocks noChangeShapeType="1"/>
              <a:stCxn id="601" idx="2"/>
              <a:endCxn id="330" idx="2"/>
            </p:cNvCxnSpPr>
            <p:nvPr/>
          </p:nvCxnSpPr>
          <p:spPr bwMode="auto">
            <a:xfrm flipV="1">
              <a:off x="6283417" y="3676993"/>
              <a:ext cx="973" cy="62442"/>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cxnSp>
        <p:cxnSp>
          <p:nvCxnSpPr>
            <p:cNvPr id="391" name="Straight Connector 763">
              <a:extLst>
                <a:ext uri="{FF2B5EF4-FFF2-40B4-BE49-F238E27FC236}">
                  <a16:creationId xmlns:a16="http://schemas.microsoft.com/office/drawing/2014/main" id="{968985F5-0600-4A97-A0A1-10607A0312BB}"/>
                </a:ext>
              </a:extLst>
            </p:cNvPr>
            <p:cNvCxnSpPr>
              <a:cxnSpLocks noChangeShapeType="1"/>
              <a:stCxn id="330" idx="0"/>
            </p:cNvCxnSpPr>
            <p:nvPr/>
          </p:nvCxnSpPr>
          <p:spPr bwMode="auto">
            <a:xfrm flipV="1">
              <a:off x="6284391" y="3454687"/>
              <a:ext cx="0" cy="106437"/>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cxnSp>
        <p:cxnSp>
          <p:nvCxnSpPr>
            <p:cNvPr id="392" name="Straight Connector 771">
              <a:extLst>
                <a:ext uri="{FF2B5EF4-FFF2-40B4-BE49-F238E27FC236}">
                  <a16:creationId xmlns:a16="http://schemas.microsoft.com/office/drawing/2014/main" id="{7ABF4332-2500-4E22-9185-79FF7312ACD2}"/>
                </a:ext>
              </a:extLst>
            </p:cNvPr>
            <p:cNvCxnSpPr>
              <a:cxnSpLocks noChangeShapeType="1"/>
              <a:endCxn id="334" idx="2"/>
            </p:cNvCxnSpPr>
            <p:nvPr/>
          </p:nvCxnSpPr>
          <p:spPr bwMode="auto">
            <a:xfrm flipV="1">
              <a:off x="6283440" y="4191379"/>
              <a:ext cx="950" cy="93736"/>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cxnSp>
        <p:cxnSp>
          <p:nvCxnSpPr>
            <p:cNvPr id="393" name="Straight Connector 772">
              <a:extLst>
                <a:ext uri="{FF2B5EF4-FFF2-40B4-BE49-F238E27FC236}">
                  <a16:creationId xmlns:a16="http://schemas.microsoft.com/office/drawing/2014/main" id="{09664D59-A684-40FB-ABCB-FADB5316F2E7}"/>
                </a:ext>
              </a:extLst>
            </p:cNvPr>
            <p:cNvCxnSpPr>
              <a:cxnSpLocks noChangeShapeType="1"/>
              <a:stCxn id="334" idx="0"/>
              <a:endCxn id="601" idx="0"/>
            </p:cNvCxnSpPr>
            <p:nvPr/>
          </p:nvCxnSpPr>
          <p:spPr bwMode="auto">
            <a:xfrm flipH="1" flipV="1">
              <a:off x="6283417" y="3990128"/>
              <a:ext cx="973" cy="8538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cxnSp>
        <p:cxnSp>
          <p:nvCxnSpPr>
            <p:cNvPr id="394" name="Straight Connector 786">
              <a:extLst>
                <a:ext uri="{FF2B5EF4-FFF2-40B4-BE49-F238E27FC236}">
                  <a16:creationId xmlns:a16="http://schemas.microsoft.com/office/drawing/2014/main" id="{46951C06-4BF1-4157-A2F9-3E45B0C15BD0}"/>
                </a:ext>
              </a:extLst>
            </p:cNvPr>
            <p:cNvCxnSpPr>
              <a:cxnSpLocks noChangeShapeType="1"/>
              <a:stCxn id="606" idx="2"/>
              <a:endCxn id="338" idx="2"/>
            </p:cNvCxnSpPr>
            <p:nvPr/>
          </p:nvCxnSpPr>
          <p:spPr bwMode="auto">
            <a:xfrm flipV="1">
              <a:off x="6628464" y="3676993"/>
              <a:ext cx="818" cy="62442"/>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cxnSp>
        <p:cxnSp>
          <p:nvCxnSpPr>
            <p:cNvPr id="395" name="Straight Connector 787">
              <a:extLst>
                <a:ext uri="{FF2B5EF4-FFF2-40B4-BE49-F238E27FC236}">
                  <a16:creationId xmlns:a16="http://schemas.microsoft.com/office/drawing/2014/main" id="{F873DF2D-4385-4B67-8D18-FF382E198F18}"/>
                </a:ext>
              </a:extLst>
            </p:cNvPr>
            <p:cNvCxnSpPr>
              <a:cxnSpLocks noChangeShapeType="1"/>
              <a:stCxn id="338" idx="0"/>
            </p:cNvCxnSpPr>
            <p:nvPr/>
          </p:nvCxnSpPr>
          <p:spPr bwMode="auto">
            <a:xfrm flipV="1">
              <a:off x="6629281" y="3454687"/>
              <a:ext cx="0" cy="106437"/>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cxnSp>
        <p:cxnSp>
          <p:nvCxnSpPr>
            <p:cNvPr id="396" name="Straight Connector 795">
              <a:extLst>
                <a:ext uri="{FF2B5EF4-FFF2-40B4-BE49-F238E27FC236}">
                  <a16:creationId xmlns:a16="http://schemas.microsoft.com/office/drawing/2014/main" id="{B9C65F11-B6AF-496E-8CC5-5316B9AF9E85}"/>
                </a:ext>
              </a:extLst>
            </p:cNvPr>
            <p:cNvCxnSpPr>
              <a:cxnSpLocks noChangeShapeType="1"/>
              <a:endCxn id="342" idx="2"/>
            </p:cNvCxnSpPr>
            <p:nvPr/>
          </p:nvCxnSpPr>
          <p:spPr bwMode="auto">
            <a:xfrm flipV="1">
              <a:off x="6628330" y="4191379"/>
              <a:ext cx="950" cy="93736"/>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cxnSp>
        <p:cxnSp>
          <p:nvCxnSpPr>
            <p:cNvPr id="397" name="Straight Connector 796">
              <a:extLst>
                <a:ext uri="{FF2B5EF4-FFF2-40B4-BE49-F238E27FC236}">
                  <a16:creationId xmlns:a16="http://schemas.microsoft.com/office/drawing/2014/main" id="{66FF3BCD-3126-42B8-A658-86F4EBC2EAFB}"/>
                </a:ext>
              </a:extLst>
            </p:cNvPr>
            <p:cNvCxnSpPr>
              <a:cxnSpLocks noChangeShapeType="1"/>
              <a:stCxn id="342" idx="0"/>
              <a:endCxn id="606" idx="0"/>
            </p:cNvCxnSpPr>
            <p:nvPr/>
          </p:nvCxnSpPr>
          <p:spPr bwMode="auto">
            <a:xfrm flipH="1" flipV="1">
              <a:off x="6628464" y="3990128"/>
              <a:ext cx="818" cy="8538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cxnSp>
        <p:cxnSp>
          <p:nvCxnSpPr>
            <p:cNvPr id="398" name="Straight Connector 810">
              <a:extLst>
                <a:ext uri="{FF2B5EF4-FFF2-40B4-BE49-F238E27FC236}">
                  <a16:creationId xmlns:a16="http://schemas.microsoft.com/office/drawing/2014/main" id="{41B86712-97E2-4490-AABC-7B4D57A1E0F9}"/>
                </a:ext>
              </a:extLst>
            </p:cNvPr>
            <p:cNvCxnSpPr>
              <a:cxnSpLocks noChangeShapeType="1"/>
              <a:stCxn id="611" idx="2"/>
              <a:endCxn id="346" idx="2"/>
            </p:cNvCxnSpPr>
            <p:nvPr/>
          </p:nvCxnSpPr>
          <p:spPr bwMode="auto">
            <a:xfrm flipV="1">
              <a:off x="6963855" y="3676993"/>
              <a:ext cx="1063" cy="62442"/>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cxnSp>
        <p:cxnSp>
          <p:nvCxnSpPr>
            <p:cNvPr id="399" name="Straight Connector 811">
              <a:extLst>
                <a:ext uri="{FF2B5EF4-FFF2-40B4-BE49-F238E27FC236}">
                  <a16:creationId xmlns:a16="http://schemas.microsoft.com/office/drawing/2014/main" id="{6E661193-B2A3-4866-BAA8-FC9B94F824DA}"/>
                </a:ext>
              </a:extLst>
            </p:cNvPr>
            <p:cNvCxnSpPr>
              <a:cxnSpLocks noChangeShapeType="1"/>
              <a:stCxn id="346" idx="0"/>
            </p:cNvCxnSpPr>
            <p:nvPr/>
          </p:nvCxnSpPr>
          <p:spPr bwMode="auto">
            <a:xfrm flipV="1">
              <a:off x="6964918" y="3454687"/>
              <a:ext cx="0" cy="106437"/>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cxnSp>
        <p:cxnSp>
          <p:nvCxnSpPr>
            <p:cNvPr id="400" name="Straight Connector 819">
              <a:extLst>
                <a:ext uri="{FF2B5EF4-FFF2-40B4-BE49-F238E27FC236}">
                  <a16:creationId xmlns:a16="http://schemas.microsoft.com/office/drawing/2014/main" id="{04CAE237-EDD7-444D-ABE0-21C27ABEF7D9}"/>
                </a:ext>
              </a:extLst>
            </p:cNvPr>
            <p:cNvCxnSpPr>
              <a:cxnSpLocks noChangeShapeType="1"/>
              <a:endCxn id="350" idx="2"/>
            </p:cNvCxnSpPr>
            <p:nvPr/>
          </p:nvCxnSpPr>
          <p:spPr bwMode="auto">
            <a:xfrm flipV="1">
              <a:off x="6963967" y="4191379"/>
              <a:ext cx="950" cy="93736"/>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cxnSp>
        <p:cxnSp>
          <p:nvCxnSpPr>
            <p:cNvPr id="401" name="Straight Connector 820">
              <a:extLst>
                <a:ext uri="{FF2B5EF4-FFF2-40B4-BE49-F238E27FC236}">
                  <a16:creationId xmlns:a16="http://schemas.microsoft.com/office/drawing/2014/main" id="{B134C259-2EF1-4726-A779-04DB94602875}"/>
                </a:ext>
              </a:extLst>
            </p:cNvPr>
            <p:cNvCxnSpPr>
              <a:cxnSpLocks noChangeShapeType="1"/>
              <a:stCxn id="350" idx="0"/>
              <a:endCxn id="611" idx="0"/>
            </p:cNvCxnSpPr>
            <p:nvPr/>
          </p:nvCxnSpPr>
          <p:spPr bwMode="auto">
            <a:xfrm flipH="1" flipV="1">
              <a:off x="6963855" y="3990128"/>
              <a:ext cx="1063" cy="8538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cxnSp>
        <p:cxnSp>
          <p:nvCxnSpPr>
            <p:cNvPr id="402" name="Straight Connector 9">
              <a:extLst>
                <a:ext uri="{FF2B5EF4-FFF2-40B4-BE49-F238E27FC236}">
                  <a16:creationId xmlns:a16="http://schemas.microsoft.com/office/drawing/2014/main" id="{95415ACC-55BE-4134-A5D3-A2E29E0A70F0}"/>
                </a:ext>
              </a:extLst>
            </p:cNvPr>
            <p:cNvCxnSpPr>
              <a:cxnSpLocks noChangeShapeType="1"/>
            </p:cNvCxnSpPr>
            <p:nvPr/>
          </p:nvCxnSpPr>
          <p:spPr bwMode="auto">
            <a:xfrm>
              <a:off x="5589917" y="4280057"/>
              <a:ext cx="1374050"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cxnSp>
        <p:cxnSp>
          <p:nvCxnSpPr>
            <p:cNvPr id="403" name="Straight Connector 11">
              <a:extLst>
                <a:ext uri="{FF2B5EF4-FFF2-40B4-BE49-F238E27FC236}">
                  <a16:creationId xmlns:a16="http://schemas.microsoft.com/office/drawing/2014/main" id="{F252F8E8-BB2D-4BE4-B2BB-91F59101199D}"/>
                </a:ext>
              </a:extLst>
            </p:cNvPr>
            <p:cNvCxnSpPr>
              <a:cxnSpLocks noChangeShapeType="1"/>
            </p:cNvCxnSpPr>
            <p:nvPr/>
          </p:nvCxnSpPr>
          <p:spPr bwMode="auto">
            <a:xfrm>
              <a:off x="5935596" y="3462417"/>
              <a:ext cx="1028371"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cxnSp>
        <p:cxnSp>
          <p:nvCxnSpPr>
            <p:cNvPr id="404" name="Straight Connector 838">
              <a:extLst>
                <a:ext uri="{FF2B5EF4-FFF2-40B4-BE49-F238E27FC236}">
                  <a16:creationId xmlns:a16="http://schemas.microsoft.com/office/drawing/2014/main" id="{4692A7FD-8A46-4062-BBB4-49A91EDC5910}"/>
                </a:ext>
              </a:extLst>
            </p:cNvPr>
            <p:cNvCxnSpPr>
              <a:cxnSpLocks noChangeShapeType="1"/>
            </p:cNvCxnSpPr>
            <p:nvPr/>
          </p:nvCxnSpPr>
          <p:spPr bwMode="auto">
            <a:xfrm flipV="1">
              <a:off x="7306216" y="3676994"/>
              <a:ext cx="950" cy="76609"/>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cxnSp>
        <p:cxnSp>
          <p:nvCxnSpPr>
            <p:cNvPr id="405" name="Straight Connector 839">
              <a:extLst>
                <a:ext uri="{FF2B5EF4-FFF2-40B4-BE49-F238E27FC236}">
                  <a16:creationId xmlns:a16="http://schemas.microsoft.com/office/drawing/2014/main" id="{C2A8B527-629D-4C66-B092-5CE79198250C}"/>
                </a:ext>
              </a:extLst>
            </p:cNvPr>
            <p:cNvCxnSpPr>
              <a:cxnSpLocks noChangeShapeType="1"/>
            </p:cNvCxnSpPr>
            <p:nvPr/>
          </p:nvCxnSpPr>
          <p:spPr bwMode="auto">
            <a:xfrm flipV="1">
              <a:off x="7307168" y="3454687"/>
              <a:ext cx="0" cy="106437"/>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cxnSp>
        <p:cxnSp>
          <p:nvCxnSpPr>
            <p:cNvPr id="406" name="Straight Connector 847">
              <a:extLst>
                <a:ext uri="{FF2B5EF4-FFF2-40B4-BE49-F238E27FC236}">
                  <a16:creationId xmlns:a16="http://schemas.microsoft.com/office/drawing/2014/main" id="{1258D6C8-9527-4C8B-A063-3741EDC263EF}"/>
                </a:ext>
              </a:extLst>
            </p:cNvPr>
            <p:cNvCxnSpPr>
              <a:cxnSpLocks noChangeShapeType="1"/>
            </p:cNvCxnSpPr>
            <p:nvPr/>
          </p:nvCxnSpPr>
          <p:spPr bwMode="auto">
            <a:xfrm flipV="1">
              <a:off x="7306216" y="4191379"/>
              <a:ext cx="950" cy="93736"/>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cxnSp>
        <p:cxnSp>
          <p:nvCxnSpPr>
            <p:cNvPr id="407" name="Straight Connector 848">
              <a:extLst>
                <a:ext uri="{FF2B5EF4-FFF2-40B4-BE49-F238E27FC236}">
                  <a16:creationId xmlns:a16="http://schemas.microsoft.com/office/drawing/2014/main" id="{384EE762-026F-489D-A3FC-28BB56AC2CA1}"/>
                </a:ext>
              </a:extLst>
            </p:cNvPr>
            <p:cNvCxnSpPr>
              <a:cxnSpLocks noChangeShapeType="1"/>
            </p:cNvCxnSpPr>
            <p:nvPr/>
          </p:nvCxnSpPr>
          <p:spPr bwMode="auto">
            <a:xfrm flipH="1" flipV="1">
              <a:off x="7306216" y="3982305"/>
              <a:ext cx="950" cy="93205"/>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cxnSp>
        <p:cxnSp>
          <p:nvCxnSpPr>
            <p:cNvPr id="408" name="Straight Connector 862">
              <a:extLst>
                <a:ext uri="{FF2B5EF4-FFF2-40B4-BE49-F238E27FC236}">
                  <a16:creationId xmlns:a16="http://schemas.microsoft.com/office/drawing/2014/main" id="{16EC077A-8198-4F95-9849-C7AF6BCA3D91}"/>
                </a:ext>
              </a:extLst>
            </p:cNvPr>
            <p:cNvCxnSpPr>
              <a:cxnSpLocks noChangeShapeType="1"/>
            </p:cNvCxnSpPr>
            <p:nvPr/>
          </p:nvCxnSpPr>
          <p:spPr bwMode="auto">
            <a:xfrm flipV="1">
              <a:off x="7655563" y="3676994"/>
              <a:ext cx="950" cy="76609"/>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cxnSp>
        <p:cxnSp>
          <p:nvCxnSpPr>
            <p:cNvPr id="409" name="Straight Connector 863">
              <a:extLst>
                <a:ext uri="{FF2B5EF4-FFF2-40B4-BE49-F238E27FC236}">
                  <a16:creationId xmlns:a16="http://schemas.microsoft.com/office/drawing/2014/main" id="{8D2D568B-E6E8-455F-BA3A-03324B79DF3B}"/>
                </a:ext>
              </a:extLst>
            </p:cNvPr>
            <p:cNvCxnSpPr>
              <a:cxnSpLocks noChangeShapeType="1"/>
            </p:cNvCxnSpPr>
            <p:nvPr/>
          </p:nvCxnSpPr>
          <p:spPr bwMode="auto">
            <a:xfrm flipV="1">
              <a:off x="7656514" y="3454687"/>
              <a:ext cx="0" cy="106437"/>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cxnSp>
        <p:cxnSp>
          <p:nvCxnSpPr>
            <p:cNvPr id="410" name="Straight Connector 871">
              <a:extLst>
                <a:ext uri="{FF2B5EF4-FFF2-40B4-BE49-F238E27FC236}">
                  <a16:creationId xmlns:a16="http://schemas.microsoft.com/office/drawing/2014/main" id="{467F4899-A7D4-4642-A818-394FC31148F4}"/>
                </a:ext>
              </a:extLst>
            </p:cNvPr>
            <p:cNvCxnSpPr>
              <a:cxnSpLocks noChangeShapeType="1"/>
            </p:cNvCxnSpPr>
            <p:nvPr/>
          </p:nvCxnSpPr>
          <p:spPr bwMode="auto">
            <a:xfrm flipV="1">
              <a:off x="7655563" y="4191379"/>
              <a:ext cx="950" cy="93736"/>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cxnSp>
        <p:cxnSp>
          <p:nvCxnSpPr>
            <p:cNvPr id="411" name="Straight Connector 872">
              <a:extLst>
                <a:ext uri="{FF2B5EF4-FFF2-40B4-BE49-F238E27FC236}">
                  <a16:creationId xmlns:a16="http://schemas.microsoft.com/office/drawing/2014/main" id="{F3811EF3-26BB-4C67-87A8-D4CB71FF0C20}"/>
                </a:ext>
              </a:extLst>
            </p:cNvPr>
            <p:cNvCxnSpPr>
              <a:cxnSpLocks noChangeShapeType="1"/>
            </p:cNvCxnSpPr>
            <p:nvPr/>
          </p:nvCxnSpPr>
          <p:spPr bwMode="auto">
            <a:xfrm flipH="1" flipV="1">
              <a:off x="7655563" y="3982305"/>
              <a:ext cx="950" cy="93205"/>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cxnSp>
        <p:cxnSp>
          <p:nvCxnSpPr>
            <p:cNvPr id="412" name="Straight Connector 886">
              <a:extLst>
                <a:ext uri="{FF2B5EF4-FFF2-40B4-BE49-F238E27FC236}">
                  <a16:creationId xmlns:a16="http://schemas.microsoft.com/office/drawing/2014/main" id="{DF3D2F11-1581-479F-AE8D-A706B0E453A8}"/>
                </a:ext>
              </a:extLst>
            </p:cNvPr>
            <p:cNvCxnSpPr>
              <a:cxnSpLocks noChangeShapeType="1"/>
            </p:cNvCxnSpPr>
            <p:nvPr/>
          </p:nvCxnSpPr>
          <p:spPr bwMode="auto">
            <a:xfrm flipV="1">
              <a:off x="8000453" y="3676994"/>
              <a:ext cx="950" cy="76609"/>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cxnSp>
        <p:cxnSp>
          <p:nvCxnSpPr>
            <p:cNvPr id="413" name="Straight Connector 887">
              <a:extLst>
                <a:ext uri="{FF2B5EF4-FFF2-40B4-BE49-F238E27FC236}">
                  <a16:creationId xmlns:a16="http://schemas.microsoft.com/office/drawing/2014/main" id="{D5BB2DB2-6F62-4FD9-B69D-F1804698615F}"/>
                </a:ext>
              </a:extLst>
            </p:cNvPr>
            <p:cNvCxnSpPr>
              <a:cxnSpLocks noChangeShapeType="1"/>
            </p:cNvCxnSpPr>
            <p:nvPr/>
          </p:nvCxnSpPr>
          <p:spPr bwMode="auto">
            <a:xfrm flipV="1">
              <a:off x="8001403" y="3454687"/>
              <a:ext cx="0" cy="106437"/>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cxnSp>
        <p:cxnSp>
          <p:nvCxnSpPr>
            <p:cNvPr id="414" name="Straight Connector 895">
              <a:extLst>
                <a:ext uri="{FF2B5EF4-FFF2-40B4-BE49-F238E27FC236}">
                  <a16:creationId xmlns:a16="http://schemas.microsoft.com/office/drawing/2014/main" id="{0A342D68-D5BE-48F5-9ACB-92E43C472287}"/>
                </a:ext>
              </a:extLst>
            </p:cNvPr>
            <p:cNvCxnSpPr>
              <a:cxnSpLocks noChangeShapeType="1"/>
            </p:cNvCxnSpPr>
            <p:nvPr/>
          </p:nvCxnSpPr>
          <p:spPr bwMode="auto">
            <a:xfrm flipV="1">
              <a:off x="8000453" y="4191379"/>
              <a:ext cx="950" cy="93736"/>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cxnSp>
        <p:cxnSp>
          <p:nvCxnSpPr>
            <p:cNvPr id="415" name="Straight Connector 896">
              <a:extLst>
                <a:ext uri="{FF2B5EF4-FFF2-40B4-BE49-F238E27FC236}">
                  <a16:creationId xmlns:a16="http://schemas.microsoft.com/office/drawing/2014/main" id="{F9A3BB09-010D-4BFA-8DD1-919296296DAB}"/>
                </a:ext>
              </a:extLst>
            </p:cNvPr>
            <p:cNvCxnSpPr>
              <a:cxnSpLocks noChangeShapeType="1"/>
            </p:cNvCxnSpPr>
            <p:nvPr/>
          </p:nvCxnSpPr>
          <p:spPr bwMode="auto">
            <a:xfrm flipH="1" flipV="1">
              <a:off x="8000453" y="3982305"/>
              <a:ext cx="950" cy="93205"/>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cxnSp>
        <p:cxnSp>
          <p:nvCxnSpPr>
            <p:cNvPr id="416" name="Straight Connector 910">
              <a:extLst>
                <a:ext uri="{FF2B5EF4-FFF2-40B4-BE49-F238E27FC236}">
                  <a16:creationId xmlns:a16="http://schemas.microsoft.com/office/drawing/2014/main" id="{62C21E82-3284-4648-BDDB-94F0CB3A08F8}"/>
                </a:ext>
              </a:extLst>
            </p:cNvPr>
            <p:cNvCxnSpPr>
              <a:cxnSpLocks noChangeShapeType="1"/>
            </p:cNvCxnSpPr>
            <p:nvPr/>
          </p:nvCxnSpPr>
          <p:spPr bwMode="auto">
            <a:xfrm flipV="1">
              <a:off x="8336090" y="3676994"/>
              <a:ext cx="950" cy="76609"/>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cxnSp>
        <p:cxnSp>
          <p:nvCxnSpPr>
            <p:cNvPr id="417" name="Straight Connector 911">
              <a:extLst>
                <a:ext uri="{FF2B5EF4-FFF2-40B4-BE49-F238E27FC236}">
                  <a16:creationId xmlns:a16="http://schemas.microsoft.com/office/drawing/2014/main" id="{51B5557D-3A4E-4909-BE53-A89F39D4A9E5}"/>
                </a:ext>
              </a:extLst>
            </p:cNvPr>
            <p:cNvCxnSpPr>
              <a:cxnSpLocks noChangeShapeType="1"/>
            </p:cNvCxnSpPr>
            <p:nvPr/>
          </p:nvCxnSpPr>
          <p:spPr bwMode="auto">
            <a:xfrm flipV="1">
              <a:off x="8337040" y="3454687"/>
              <a:ext cx="0" cy="106437"/>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cxnSp>
        <p:cxnSp>
          <p:nvCxnSpPr>
            <p:cNvPr id="418" name="Straight Connector 919">
              <a:extLst>
                <a:ext uri="{FF2B5EF4-FFF2-40B4-BE49-F238E27FC236}">
                  <a16:creationId xmlns:a16="http://schemas.microsoft.com/office/drawing/2014/main" id="{FCB46B00-2131-4777-8B44-B96FA514090D}"/>
                </a:ext>
              </a:extLst>
            </p:cNvPr>
            <p:cNvCxnSpPr>
              <a:cxnSpLocks noChangeShapeType="1"/>
            </p:cNvCxnSpPr>
            <p:nvPr/>
          </p:nvCxnSpPr>
          <p:spPr bwMode="auto">
            <a:xfrm flipV="1">
              <a:off x="8336090" y="4191379"/>
              <a:ext cx="950" cy="93736"/>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cxnSp>
        <p:cxnSp>
          <p:nvCxnSpPr>
            <p:cNvPr id="419" name="Straight Connector 920">
              <a:extLst>
                <a:ext uri="{FF2B5EF4-FFF2-40B4-BE49-F238E27FC236}">
                  <a16:creationId xmlns:a16="http://schemas.microsoft.com/office/drawing/2014/main" id="{C62510AF-C6B2-4A62-A51B-95B9EDA527A3}"/>
                </a:ext>
              </a:extLst>
            </p:cNvPr>
            <p:cNvCxnSpPr>
              <a:cxnSpLocks noChangeShapeType="1"/>
            </p:cNvCxnSpPr>
            <p:nvPr/>
          </p:nvCxnSpPr>
          <p:spPr bwMode="auto">
            <a:xfrm flipH="1" flipV="1">
              <a:off x="8336090" y="3982305"/>
              <a:ext cx="950" cy="93205"/>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cxnSp>
        <p:cxnSp>
          <p:nvCxnSpPr>
            <p:cNvPr id="420" name="Straight Connector 921">
              <a:extLst>
                <a:ext uri="{FF2B5EF4-FFF2-40B4-BE49-F238E27FC236}">
                  <a16:creationId xmlns:a16="http://schemas.microsoft.com/office/drawing/2014/main" id="{4395CE57-75AB-4CA4-A47B-BD5BAE3F24E5}"/>
                </a:ext>
              </a:extLst>
            </p:cNvPr>
            <p:cNvCxnSpPr>
              <a:cxnSpLocks noChangeShapeType="1"/>
            </p:cNvCxnSpPr>
            <p:nvPr/>
          </p:nvCxnSpPr>
          <p:spPr bwMode="auto">
            <a:xfrm>
              <a:off x="6963966" y="4280057"/>
              <a:ext cx="1372123"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cxnSp>
        <p:cxnSp>
          <p:nvCxnSpPr>
            <p:cNvPr id="421" name="Straight Connector 922">
              <a:extLst>
                <a:ext uri="{FF2B5EF4-FFF2-40B4-BE49-F238E27FC236}">
                  <a16:creationId xmlns:a16="http://schemas.microsoft.com/office/drawing/2014/main" id="{447827E5-E285-4C4F-87E5-E7C80EC1C43F}"/>
                </a:ext>
              </a:extLst>
            </p:cNvPr>
            <p:cNvCxnSpPr>
              <a:cxnSpLocks noChangeShapeType="1"/>
            </p:cNvCxnSpPr>
            <p:nvPr/>
          </p:nvCxnSpPr>
          <p:spPr bwMode="auto">
            <a:xfrm>
              <a:off x="6965343" y="3462417"/>
              <a:ext cx="1370745"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cxnSp>
        <p:sp>
          <p:nvSpPr>
            <p:cNvPr id="422" name="Text Box 1029">
              <a:extLst>
                <a:ext uri="{FF2B5EF4-FFF2-40B4-BE49-F238E27FC236}">
                  <a16:creationId xmlns:a16="http://schemas.microsoft.com/office/drawing/2014/main" id="{F2A143BF-F9A8-4E44-8CBD-74E18C4CEDEE}"/>
                </a:ext>
              </a:extLst>
            </p:cNvPr>
            <p:cNvSpPr txBox="1">
              <a:spLocks noChangeArrowheads="1"/>
            </p:cNvSpPr>
            <p:nvPr/>
          </p:nvSpPr>
          <p:spPr bwMode="auto">
            <a:xfrm>
              <a:off x="6499858" y="3068960"/>
              <a:ext cx="934644" cy="276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789" tIns="60894" rIns="121789" bIns="60894">
              <a:spAutoFit/>
            </a:bodyP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50000"/>
                </a:spcBef>
                <a:spcAft>
                  <a:spcPts val="0"/>
                </a:spcAft>
                <a:buClrTx/>
                <a:buSzTx/>
                <a:buFontTx/>
                <a:buNone/>
                <a:tabLst/>
                <a:defRPr/>
              </a:pPr>
              <a:r>
                <a:rPr kumimoji="0" lang="en-US" altLang="en-US" sz="1000" b="0" i="0" u="none" strike="noStrike" kern="0" cap="none" spc="0" normalizeH="0" baseline="0" noProof="0" dirty="0">
                  <a:ln>
                    <a:noFill/>
                  </a:ln>
                  <a:solidFill>
                    <a:prstClr val="black"/>
                  </a:solidFill>
                  <a:effectLst/>
                  <a:uLnTx/>
                  <a:uFillTx/>
                  <a:latin typeface="Helvetica" panose="020B0604020202020204" pitchFamily="34" charset="0"/>
                  <a:cs typeface="Helvetica" panose="020B0604020202020204" pitchFamily="34" charset="0"/>
                </a:rPr>
                <a:t>SA Pumps</a:t>
              </a:r>
            </a:p>
          </p:txBody>
        </p:sp>
        <p:sp>
          <p:nvSpPr>
            <p:cNvPr id="423" name="AutoShape 867">
              <a:extLst>
                <a:ext uri="{FF2B5EF4-FFF2-40B4-BE49-F238E27FC236}">
                  <a16:creationId xmlns:a16="http://schemas.microsoft.com/office/drawing/2014/main" id="{92CFBA72-8EC6-4B6B-B5EB-4CE416D3B89A}"/>
                </a:ext>
              </a:extLst>
            </p:cNvPr>
            <p:cNvSpPr>
              <a:spLocks noChangeArrowheads="1"/>
            </p:cNvSpPr>
            <p:nvPr/>
          </p:nvSpPr>
          <p:spPr bwMode="auto">
            <a:xfrm>
              <a:off x="5521428" y="2765881"/>
              <a:ext cx="156215" cy="233036"/>
            </a:xfrm>
            <a:prstGeom prst="flowChartCollate">
              <a:avLst/>
            </a:prstGeom>
            <a:solidFill>
              <a:srgbClr val="4BACC6">
                <a:lumMod val="60000"/>
                <a:lumOff val="40000"/>
              </a:srgbClr>
            </a:solid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424" name="Line 869">
              <a:extLst>
                <a:ext uri="{FF2B5EF4-FFF2-40B4-BE49-F238E27FC236}">
                  <a16:creationId xmlns:a16="http://schemas.microsoft.com/office/drawing/2014/main" id="{15BFFC9D-8570-4AEF-BA0D-54D9D6250A5A}"/>
                </a:ext>
              </a:extLst>
            </p:cNvPr>
            <p:cNvSpPr>
              <a:spLocks noChangeShapeType="1"/>
            </p:cNvSpPr>
            <p:nvPr/>
          </p:nvSpPr>
          <p:spPr bwMode="auto">
            <a:xfrm flipH="1">
              <a:off x="5464146" y="2882399"/>
              <a:ext cx="116731"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425" name="Rectangle 871">
              <a:extLst>
                <a:ext uri="{FF2B5EF4-FFF2-40B4-BE49-F238E27FC236}">
                  <a16:creationId xmlns:a16="http://schemas.microsoft.com/office/drawing/2014/main" id="{96FAB3A6-8F2B-4888-A947-92F4FD40E79F}"/>
                </a:ext>
              </a:extLst>
            </p:cNvPr>
            <p:cNvSpPr>
              <a:spLocks noChangeArrowheads="1"/>
            </p:cNvSpPr>
            <p:nvPr/>
          </p:nvSpPr>
          <p:spPr bwMode="auto">
            <a:xfrm>
              <a:off x="5385180" y="2842988"/>
              <a:ext cx="39483" cy="78821"/>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426" name="Rectangle 872">
              <a:extLst>
                <a:ext uri="{FF2B5EF4-FFF2-40B4-BE49-F238E27FC236}">
                  <a16:creationId xmlns:a16="http://schemas.microsoft.com/office/drawing/2014/main" id="{C9AEA0DE-FCAA-46ED-B377-1AF699F9210D}"/>
                </a:ext>
              </a:extLst>
            </p:cNvPr>
            <p:cNvSpPr>
              <a:spLocks noChangeArrowheads="1"/>
            </p:cNvSpPr>
            <p:nvPr/>
          </p:nvSpPr>
          <p:spPr bwMode="auto">
            <a:xfrm>
              <a:off x="5424663" y="2842988"/>
              <a:ext cx="39483" cy="78821"/>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427" name="Rectangle 426">
              <a:extLst>
                <a:ext uri="{FF2B5EF4-FFF2-40B4-BE49-F238E27FC236}">
                  <a16:creationId xmlns:a16="http://schemas.microsoft.com/office/drawing/2014/main" id="{F51E9FE1-D7B3-4E8C-8DD7-558B9EDF58CF}"/>
                </a:ext>
              </a:extLst>
            </p:cNvPr>
            <p:cNvSpPr/>
            <p:nvPr/>
          </p:nvSpPr>
          <p:spPr bwMode="auto">
            <a:xfrm>
              <a:off x="5510067" y="3112215"/>
              <a:ext cx="146773" cy="217585"/>
            </a:xfrm>
            <a:prstGeom prst="rect">
              <a:avLst/>
            </a:prstGeom>
            <a:solidFill>
              <a:sysClr val="window" lastClr="FFFFFF"/>
            </a:solidFill>
            <a:ln w="25400"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endParaRPr>
            </a:p>
          </p:txBody>
        </p:sp>
        <p:cxnSp>
          <p:nvCxnSpPr>
            <p:cNvPr id="428" name="Straight Connector 215">
              <a:extLst>
                <a:ext uri="{FF2B5EF4-FFF2-40B4-BE49-F238E27FC236}">
                  <a16:creationId xmlns:a16="http://schemas.microsoft.com/office/drawing/2014/main" id="{2FB69EF0-348C-4F4C-B681-6532F8B523C8}"/>
                </a:ext>
              </a:extLst>
            </p:cNvPr>
            <p:cNvCxnSpPr>
              <a:cxnSpLocks noChangeShapeType="1"/>
            </p:cNvCxnSpPr>
            <p:nvPr/>
          </p:nvCxnSpPr>
          <p:spPr bwMode="auto">
            <a:xfrm flipH="1">
              <a:off x="5502341" y="3112895"/>
              <a:ext cx="160105" cy="216905"/>
            </a:xfrm>
            <a:prstGeom prst="line">
              <a:avLst/>
            </a:prstGeom>
            <a:noFill/>
            <a:ln w="9525" algn="ctr">
              <a:solidFill>
                <a:sysClr val="windowText" lastClr="000000"/>
              </a:solidFill>
              <a:round/>
              <a:headEnd/>
              <a:tailEnd type="triangle" w="med" len="med"/>
            </a:ln>
            <a:extLst>
              <a:ext uri="{909E8E84-426E-40DD-AFC4-6F175D3DCCD1}">
                <a14:hiddenFill xmlns:a14="http://schemas.microsoft.com/office/drawing/2010/main">
                  <a:noFill/>
                </a14:hiddenFill>
              </a:ext>
            </a:extLst>
          </p:spPr>
        </p:cxnSp>
        <p:cxnSp>
          <p:nvCxnSpPr>
            <p:cNvPr id="429" name="Straight Connector 216">
              <a:extLst>
                <a:ext uri="{FF2B5EF4-FFF2-40B4-BE49-F238E27FC236}">
                  <a16:creationId xmlns:a16="http://schemas.microsoft.com/office/drawing/2014/main" id="{6102E9CE-F51B-4200-8CD2-D108D4E4B7A8}"/>
                </a:ext>
              </a:extLst>
            </p:cNvPr>
            <p:cNvCxnSpPr>
              <a:cxnSpLocks noChangeShapeType="1"/>
            </p:cNvCxnSpPr>
            <p:nvPr/>
          </p:nvCxnSpPr>
          <p:spPr bwMode="auto">
            <a:xfrm>
              <a:off x="5502341" y="3112895"/>
              <a:ext cx="160105" cy="0"/>
            </a:xfrm>
            <a:prstGeom prst="line">
              <a:avLst/>
            </a:prstGeom>
            <a:noFill/>
            <a:ln w="9525" algn="ctr">
              <a:solidFill>
                <a:sysClr val="windowText" lastClr="000000"/>
              </a:solidFill>
              <a:round/>
              <a:headEnd/>
              <a:tailEnd/>
            </a:ln>
            <a:extLst>
              <a:ext uri="{909E8E84-426E-40DD-AFC4-6F175D3DCCD1}">
                <a14:hiddenFill xmlns:a14="http://schemas.microsoft.com/office/drawing/2010/main">
                  <a:noFill/>
                </a14:hiddenFill>
              </a:ext>
            </a:extLst>
          </p:spPr>
        </p:cxnSp>
        <p:cxnSp>
          <p:nvCxnSpPr>
            <p:cNvPr id="430" name="Straight Connector 217">
              <a:extLst>
                <a:ext uri="{FF2B5EF4-FFF2-40B4-BE49-F238E27FC236}">
                  <a16:creationId xmlns:a16="http://schemas.microsoft.com/office/drawing/2014/main" id="{14353C64-CEE5-465B-AC7D-9DDF225DF9B8}"/>
                </a:ext>
              </a:extLst>
            </p:cNvPr>
            <p:cNvCxnSpPr>
              <a:cxnSpLocks noChangeShapeType="1"/>
            </p:cNvCxnSpPr>
            <p:nvPr/>
          </p:nvCxnSpPr>
          <p:spPr bwMode="auto">
            <a:xfrm>
              <a:off x="5502341" y="3329800"/>
              <a:ext cx="160105" cy="0"/>
            </a:xfrm>
            <a:prstGeom prst="line">
              <a:avLst/>
            </a:prstGeom>
            <a:noFill/>
            <a:ln w="9525" algn="ctr">
              <a:solidFill>
                <a:sysClr val="windowText" lastClr="000000"/>
              </a:solidFill>
              <a:round/>
              <a:headEnd/>
              <a:tailEnd/>
            </a:ln>
            <a:extLst>
              <a:ext uri="{909E8E84-426E-40DD-AFC4-6F175D3DCCD1}">
                <a14:hiddenFill xmlns:a14="http://schemas.microsoft.com/office/drawing/2010/main">
                  <a:noFill/>
                </a14:hiddenFill>
              </a:ext>
            </a:extLst>
          </p:spPr>
        </p:cxnSp>
        <p:sp>
          <p:nvSpPr>
            <p:cNvPr id="431" name="Oval 218">
              <a:extLst>
                <a:ext uri="{FF2B5EF4-FFF2-40B4-BE49-F238E27FC236}">
                  <a16:creationId xmlns:a16="http://schemas.microsoft.com/office/drawing/2014/main" id="{369D8B76-85BE-4610-ABF8-79627FABF6CC}"/>
                </a:ext>
              </a:extLst>
            </p:cNvPr>
            <p:cNvSpPr>
              <a:spLocks noChangeArrowheads="1"/>
            </p:cNvSpPr>
            <p:nvPr/>
          </p:nvSpPr>
          <p:spPr bwMode="auto">
            <a:xfrm>
              <a:off x="5636778" y="3096765"/>
              <a:ext cx="40661" cy="30603"/>
            </a:xfrm>
            <a:prstGeom prst="ellipse">
              <a:avLst/>
            </a:prstGeom>
            <a:solidFill>
              <a:sysClr val="windowText" lastClr="000000"/>
            </a:solidFill>
            <a:ln w="9525" algn="ctr">
              <a:solidFill>
                <a:sysClr val="windowText" lastClr="000000"/>
              </a:solidFill>
              <a:round/>
              <a:headEnd/>
              <a:tailEnd/>
            </a:ln>
          </p:spPr>
          <p:txBody>
            <a:bodyPr rot="10800000" lIns="91427" tIns="45713" rIns="91427" bIns="45713"/>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algn="ctr" defTabSz="1217613" eaLnBrk="1" fontAlgn="auto" latinLnBrk="0" hangingPunct="1">
                <a:lnSpc>
                  <a:spcPct val="100000"/>
                </a:lnSpc>
                <a:spcBef>
                  <a:spcPct val="0"/>
                </a:spcBef>
                <a:spcAft>
                  <a:spcPts val="0"/>
                </a:spcAft>
                <a:buClrTx/>
                <a:buSzTx/>
                <a:buFontTx/>
                <a:buNone/>
                <a:tabLst/>
                <a:defRPr/>
              </a:pPr>
              <a:endParaRPr kumimoji="0" lang="en-CA" altLang="en-US" sz="7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432" name="Line 208">
              <a:extLst>
                <a:ext uri="{FF2B5EF4-FFF2-40B4-BE49-F238E27FC236}">
                  <a16:creationId xmlns:a16="http://schemas.microsoft.com/office/drawing/2014/main" id="{D8C07B7D-7A9C-4E9E-8379-1C2718670BB5}"/>
                </a:ext>
              </a:extLst>
            </p:cNvPr>
            <p:cNvSpPr>
              <a:spLocks noChangeShapeType="1"/>
            </p:cNvSpPr>
            <p:nvPr/>
          </p:nvSpPr>
          <p:spPr bwMode="auto">
            <a:xfrm flipH="1">
              <a:off x="5179849" y="3434087"/>
              <a:ext cx="403603"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433" name="Line 277">
              <a:extLst>
                <a:ext uri="{FF2B5EF4-FFF2-40B4-BE49-F238E27FC236}">
                  <a16:creationId xmlns:a16="http://schemas.microsoft.com/office/drawing/2014/main" id="{AACB17D8-378B-4783-A4F8-43EB0FF75532}"/>
                </a:ext>
              </a:extLst>
            </p:cNvPr>
            <p:cNvSpPr>
              <a:spLocks noChangeShapeType="1"/>
            </p:cNvSpPr>
            <p:nvPr/>
          </p:nvSpPr>
          <p:spPr bwMode="auto">
            <a:xfrm>
              <a:off x="5179849" y="2616532"/>
              <a:ext cx="0" cy="818842"/>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434" name="Rectangle 433">
              <a:extLst>
                <a:ext uri="{FF2B5EF4-FFF2-40B4-BE49-F238E27FC236}">
                  <a16:creationId xmlns:a16="http://schemas.microsoft.com/office/drawing/2014/main" id="{D0F94E78-9A9E-4901-81C8-2AA1B2127FBB}"/>
                </a:ext>
              </a:extLst>
            </p:cNvPr>
            <p:cNvSpPr/>
            <p:nvPr/>
          </p:nvSpPr>
          <p:spPr bwMode="auto">
            <a:xfrm>
              <a:off x="5106462" y="2906217"/>
              <a:ext cx="146773" cy="217585"/>
            </a:xfrm>
            <a:prstGeom prst="rect">
              <a:avLst/>
            </a:prstGeom>
            <a:solidFill>
              <a:sysClr val="window" lastClr="FFFFFF"/>
            </a:solidFill>
            <a:ln w="25400"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endParaRPr>
            </a:p>
          </p:txBody>
        </p:sp>
        <p:cxnSp>
          <p:nvCxnSpPr>
            <p:cNvPr id="435" name="Straight Connector 215">
              <a:extLst>
                <a:ext uri="{FF2B5EF4-FFF2-40B4-BE49-F238E27FC236}">
                  <a16:creationId xmlns:a16="http://schemas.microsoft.com/office/drawing/2014/main" id="{1F4AE5E6-36F0-4F8E-AF06-549024461206}"/>
                </a:ext>
              </a:extLst>
            </p:cNvPr>
            <p:cNvCxnSpPr>
              <a:cxnSpLocks noChangeShapeType="1"/>
            </p:cNvCxnSpPr>
            <p:nvPr/>
          </p:nvCxnSpPr>
          <p:spPr bwMode="auto">
            <a:xfrm flipH="1">
              <a:off x="5098738" y="2906898"/>
              <a:ext cx="160105" cy="216905"/>
            </a:xfrm>
            <a:prstGeom prst="line">
              <a:avLst/>
            </a:prstGeom>
            <a:noFill/>
            <a:ln w="9525" algn="ctr">
              <a:solidFill>
                <a:sysClr val="windowText" lastClr="000000"/>
              </a:solidFill>
              <a:round/>
              <a:headEnd/>
              <a:tailEnd type="triangle" w="med" len="med"/>
            </a:ln>
            <a:extLst>
              <a:ext uri="{909E8E84-426E-40DD-AFC4-6F175D3DCCD1}">
                <a14:hiddenFill xmlns:a14="http://schemas.microsoft.com/office/drawing/2010/main">
                  <a:noFill/>
                </a14:hiddenFill>
              </a:ext>
            </a:extLst>
          </p:spPr>
        </p:cxnSp>
        <p:cxnSp>
          <p:nvCxnSpPr>
            <p:cNvPr id="436" name="Straight Connector 216">
              <a:extLst>
                <a:ext uri="{FF2B5EF4-FFF2-40B4-BE49-F238E27FC236}">
                  <a16:creationId xmlns:a16="http://schemas.microsoft.com/office/drawing/2014/main" id="{D80F9D2F-A37E-4263-AAD6-BD29BA3DEB3F}"/>
                </a:ext>
              </a:extLst>
            </p:cNvPr>
            <p:cNvCxnSpPr>
              <a:cxnSpLocks noChangeShapeType="1"/>
            </p:cNvCxnSpPr>
            <p:nvPr/>
          </p:nvCxnSpPr>
          <p:spPr bwMode="auto">
            <a:xfrm>
              <a:off x="5098738" y="2906898"/>
              <a:ext cx="160105" cy="0"/>
            </a:xfrm>
            <a:prstGeom prst="line">
              <a:avLst/>
            </a:prstGeom>
            <a:noFill/>
            <a:ln w="9525" algn="ctr">
              <a:solidFill>
                <a:sysClr val="windowText" lastClr="000000"/>
              </a:solidFill>
              <a:round/>
              <a:headEnd/>
              <a:tailEnd/>
            </a:ln>
            <a:extLst>
              <a:ext uri="{909E8E84-426E-40DD-AFC4-6F175D3DCCD1}">
                <a14:hiddenFill xmlns:a14="http://schemas.microsoft.com/office/drawing/2010/main">
                  <a:noFill/>
                </a14:hiddenFill>
              </a:ext>
            </a:extLst>
          </p:spPr>
        </p:cxnSp>
        <p:cxnSp>
          <p:nvCxnSpPr>
            <p:cNvPr id="437" name="Straight Connector 217">
              <a:extLst>
                <a:ext uri="{FF2B5EF4-FFF2-40B4-BE49-F238E27FC236}">
                  <a16:creationId xmlns:a16="http://schemas.microsoft.com/office/drawing/2014/main" id="{44A588C0-9672-4CB5-B664-7F0CBCF86C0F}"/>
                </a:ext>
              </a:extLst>
            </p:cNvPr>
            <p:cNvCxnSpPr>
              <a:cxnSpLocks noChangeShapeType="1"/>
            </p:cNvCxnSpPr>
            <p:nvPr/>
          </p:nvCxnSpPr>
          <p:spPr bwMode="auto">
            <a:xfrm>
              <a:off x="5098738" y="3123801"/>
              <a:ext cx="160105" cy="0"/>
            </a:xfrm>
            <a:prstGeom prst="line">
              <a:avLst/>
            </a:prstGeom>
            <a:noFill/>
            <a:ln w="9525" algn="ctr">
              <a:solidFill>
                <a:sysClr val="windowText" lastClr="000000"/>
              </a:solidFill>
              <a:round/>
              <a:headEnd/>
              <a:tailEnd/>
            </a:ln>
            <a:extLst>
              <a:ext uri="{909E8E84-426E-40DD-AFC4-6F175D3DCCD1}">
                <a14:hiddenFill xmlns:a14="http://schemas.microsoft.com/office/drawing/2010/main">
                  <a:noFill/>
                </a14:hiddenFill>
              </a:ext>
            </a:extLst>
          </p:spPr>
        </p:cxnSp>
        <p:sp>
          <p:nvSpPr>
            <p:cNvPr id="438" name="Oval 218">
              <a:extLst>
                <a:ext uri="{FF2B5EF4-FFF2-40B4-BE49-F238E27FC236}">
                  <a16:creationId xmlns:a16="http://schemas.microsoft.com/office/drawing/2014/main" id="{ECEFD231-A31F-4889-9A6E-ADDDCB6B304B}"/>
                </a:ext>
              </a:extLst>
            </p:cNvPr>
            <p:cNvSpPr>
              <a:spLocks noChangeArrowheads="1"/>
            </p:cNvSpPr>
            <p:nvPr/>
          </p:nvSpPr>
          <p:spPr bwMode="auto">
            <a:xfrm>
              <a:off x="5233174" y="2890767"/>
              <a:ext cx="40661" cy="30603"/>
            </a:xfrm>
            <a:prstGeom prst="ellipse">
              <a:avLst/>
            </a:prstGeom>
            <a:solidFill>
              <a:sysClr val="windowText" lastClr="000000"/>
            </a:solidFill>
            <a:ln w="9525" algn="ctr">
              <a:solidFill>
                <a:sysClr val="windowText" lastClr="000000"/>
              </a:solidFill>
              <a:round/>
              <a:headEnd/>
              <a:tailEnd/>
            </a:ln>
          </p:spPr>
          <p:txBody>
            <a:bodyPr rot="10800000" lIns="91427" tIns="45713" rIns="91427" bIns="45713"/>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algn="ctr" defTabSz="1217613" eaLnBrk="1" fontAlgn="auto" latinLnBrk="0" hangingPunct="1">
                <a:lnSpc>
                  <a:spcPct val="100000"/>
                </a:lnSpc>
                <a:spcBef>
                  <a:spcPct val="0"/>
                </a:spcBef>
                <a:spcAft>
                  <a:spcPts val="0"/>
                </a:spcAft>
                <a:buClrTx/>
                <a:buSzTx/>
                <a:buFontTx/>
                <a:buNone/>
                <a:tabLst/>
                <a:defRPr/>
              </a:pPr>
              <a:endParaRPr kumimoji="0" lang="en-CA" altLang="en-US" sz="7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439" name="Trapezoid 297">
              <a:extLst>
                <a:ext uri="{FF2B5EF4-FFF2-40B4-BE49-F238E27FC236}">
                  <a16:creationId xmlns:a16="http://schemas.microsoft.com/office/drawing/2014/main" id="{58510CAA-CE43-46AB-A72E-5FE62BDEBBAA}"/>
                </a:ext>
              </a:extLst>
            </p:cNvPr>
            <p:cNvSpPr/>
            <p:nvPr/>
          </p:nvSpPr>
          <p:spPr bwMode="auto">
            <a:xfrm>
              <a:off x="7644540" y="5094946"/>
              <a:ext cx="543319" cy="475082"/>
            </a:xfrm>
            <a:prstGeom prst="trapezoid">
              <a:avLst/>
            </a:prstGeom>
            <a:solidFill>
              <a:sysClr val="window" lastClr="FFFFFF">
                <a:lumMod val="75000"/>
              </a:sysClr>
            </a:solidFill>
            <a:ln w="9525" cap="flat" cmpd="sng" algn="ctr">
              <a:solidFill>
                <a:sysClr val="windowText" lastClr="000000"/>
              </a:solidFill>
              <a:prstDash val="solid"/>
              <a:round/>
              <a:headEnd type="none" w="med" len="med"/>
              <a:tailEnd type="none" w="med" len="med"/>
            </a:ln>
            <a:effectLst/>
          </p:spPr>
          <p:txBody>
            <a:bodyPr/>
            <a:lstStyle/>
            <a:p>
              <a:pPr marL="0" marR="0" lvl="0" indent="0" algn="ctr" defTabSz="1217613" eaLnBrk="1" fontAlgn="auto" latinLnBrk="0" hangingPunct="1">
                <a:lnSpc>
                  <a:spcPct val="100000"/>
                </a:lnSpc>
                <a:spcBef>
                  <a:spcPct val="0"/>
                </a:spcBef>
                <a:spcAft>
                  <a:spcPts val="0"/>
                </a:spcAft>
                <a:buClrTx/>
                <a:buSzTx/>
                <a:buFontTx/>
                <a:buNone/>
                <a:tabLst/>
                <a:defRPr/>
              </a:pPr>
              <a:endParaRPr kumimoji="0" lang="en-CA" sz="7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cxnSp>
          <p:nvCxnSpPr>
            <p:cNvPr id="440" name="Straight Connector 306">
              <a:extLst>
                <a:ext uri="{FF2B5EF4-FFF2-40B4-BE49-F238E27FC236}">
                  <a16:creationId xmlns:a16="http://schemas.microsoft.com/office/drawing/2014/main" id="{1CFC123E-3F8A-400A-950D-CB74CDA1A6B5}"/>
                </a:ext>
              </a:extLst>
            </p:cNvPr>
            <p:cNvCxnSpPr>
              <a:cxnSpLocks noChangeShapeType="1"/>
            </p:cNvCxnSpPr>
            <p:nvPr/>
          </p:nvCxnSpPr>
          <p:spPr bwMode="auto">
            <a:xfrm rot="10800000">
              <a:off x="7916200" y="5368011"/>
              <a:ext cx="120737" cy="59385"/>
            </a:xfrm>
            <a:prstGeom prst="line">
              <a:avLst/>
            </a:prstGeom>
            <a:noFill/>
            <a:ln w="9525" algn="ctr">
              <a:solidFill>
                <a:sysClr val="windowText" lastClr="000000"/>
              </a:solidFill>
              <a:round/>
              <a:headEnd/>
              <a:tailEnd/>
            </a:ln>
            <a:extLst>
              <a:ext uri="{909E8E84-426E-40DD-AFC4-6F175D3DCCD1}">
                <a14:hiddenFill xmlns:a14="http://schemas.microsoft.com/office/drawing/2010/main">
                  <a:noFill/>
                </a14:hiddenFill>
              </a:ext>
            </a:extLst>
          </p:spPr>
        </p:cxnSp>
        <p:cxnSp>
          <p:nvCxnSpPr>
            <p:cNvPr id="441" name="Straight Connector 307">
              <a:extLst>
                <a:ext uri="{FF2B5EF4-FFF2-40B4-BE49-F238E27FC236}">
                  <a16:creationId xmlns:a16="http://schemas.microsoft.com/office/drawing/2014/main" id="{3B2AC6B4-31E6-4577-87B4-47037446094B}"/>
                </a:ext>
              </a:extLst>
            </p:cNvPr>
            <p:cNvCxnSpPr>
              <a:cxnSpLocks noChangeShapeType="1"/>
            </p:cNvCxnSpPr>
            <p:nvPr/>
          </p:nvCxnSpPr>
          <p:spPr bwMode="auto">
            <a:xfrm rot="10800000" flipV="1">
              <a:off x="7795462" y="5368011"/>
              <a:ext cx="120737" cy="59385"/>
            </a:xfrm>
            <a:prstGeom prst="line">
              <a:avLst/>
            </a:prstGeom>
            <a:noFill/>
            <a:ln w="9525" algn="ctr">
              <a:solidFill>
                <a:sysClr val="windowText" lastClr="000000"/>
              </a:solidFill>
              <a:round/>
              <a:headEnd/>
              <a:tailEnd/>
            </a:ln>
            <a:extLst>
              <a:ext uri="{909E8E84-426E-40DD-AFC4-6F175D3DCCD1}">
                <a14:hiddenFill xmlns:a14="http://schemas.microsoft.com/office/drawing/2010/main">
                  <a:noFill/>
                </a14:hiddenFill>
              </a:ext>
            </a:extLst>
          </p:spPr>
        </p:cxnSp>
        <p:cxnSp>
          <p:nvCxnSpPr>
            <p:cNvPr id="442" name="Straight Connector 308">
              <a:extLst>
                <a:ext uri="{FF2B5EF4-FFF2-40B4-BE49-F238E27FC236}">
                  <a16:creationId xmlns:a16="http://schemas.microsoft.com/office/drawing/2014/main" id="{E353236C-91B1-4940-8C88-4A9EB844A75F}"/>
                </a:ext>
              </a:extLst>
            </p:cNvPr>
            <p:cNvCxnSpPr>
              <a:cxnSpLocks noChangeShapeType="1"/>
            </p:cNvCxnSpPr>
            <p:nvPr/>
          </p:nvCxnSpPr>
          <p:spPr bwMode="auto">
            <a:xfrm rot="10800000">
              <a:off x="7916200" y="5251254"/>
              <a:ext cx="120737" cy="59385"/>
            </a:xfrm>
            <a:prstGeom prst="line">
              <a:avLst/>
            </a:prstGeom>
            <a:noFill/>
            <a:ln w="9525" algn="ctr">
              <a:solidFill>
                <a:sysClr val="windowText" lastClr="000000"/>
              </a:solidFill>
              <a:round/>
              <a:headEnd/>
              <a:tailEnd/>
            </a:ln>
            <a:extLst>
              <a:ext uri="{909E8E84-426E-40DD-AFC4-6F175D3DCCD1}">
                <a14:hiddenFill xmlns:a14="http://schemas.microsoft.com/office/drawing/2010/main">
                  <a:noFill/>
                </a14:hiddenFill>
              </a:ext>
            </a:extLst>
          </p:spPr>
        </p:cxnSp>
        <p:cxnSp>
          <p:nvCxnSpPr>
            <p:cNvPr id="443" name="Straight Connector 309">
              <a:extLst>
                <a:ext uri="{FF2B5EF4-FFF2-40B4-BE49-F238E27FC236}">
                  <a16:creationId xmlns:a16="http://schemas.microsoft.com/office/drawing/2014/main" id="{6AA236D5-06A8-42DE-8EF6-7EDED822DD54}"/>
                </a:ext>
              </a:extLst>
            </p:cNvPr>
            <p:cNvCxnSpPr>
              <a:cxnSpLocks noChangeShapeType="1"/>
            </p:cNvCxnSpPr>
            <p:nvPr/>
          </p:nvCxnSpPr>
          <p:spPr bwMode="auto">
            <a:xfrm rot="10800000" flipV="1">
              <a:off x="7795462" y="5251254"/>
              <a:ext cx="120737" cy="59385"/>
            </a:xfrm>
            <a:prstGeom prst="line">
              <a:avLst/>
            </a:prstGeom>
            <a:noFill/>
            <a:ln w="9525" algn="ctr">
              <a:solidFill>
                <a:sysClr val="windowText" lastClr="000000"/>
              </a:solidFill>
              <a:round/>
              <a:headEnd/>
              <a:tailEnd/>
            </a:ln>
            <a:extLst>
              <a:ext uri="{909E8E84-426E-40DD-AFC4-6F175D3DCCD1}">
                <a14:hiddenFill xmlns:a14="http://schemas.microsoft.com/office/drawing/2010/main">
                  <a:noFill/>
                </a14:hiddenFill>
              </a:ext>
            </a:extLst>
          </p:spPr>
        </p:cxnSp>
        <p:grpSp>
          <p:nvGrpSpPr>
            <p:cNvPr id="444" name="Group 443">
              <a:extLst>
                <a:ext uri="{FF2B5EF4-FFF2-40B4-BE49-F238E27FC236}">
                  <a16:creationId xmlns:a16="http://schemas.microsoft.com/office/drawing/2014/main" id="{D420CC8D-57B6-4C95-BFCE-FA89565740F9}"/>
                </a:ext>
              </a:extLst>
            </p:cNvPr>
            <p:cNvGrpSpPr/>
            <p:nvPr/>
          </p:nvGrpSpPr>
          <p:grpSpPr>
            <a:xfrm>
              <a:off x="2458384" y="3843873"/>
              <a:ext cx="1285558" cy="492145"/>
              <a:chOff x="2458384" y="3843873"/>
              <a:chExt cx="1285558" cy="492145"/>
            </a:xfrm>
          </p:grpSpPr>
          <p:sp>
            <p:nvSpPr>
              <p:cNvPr id="636" name="Text Box 293">
                <a:extLst>
                  <a:ext uri="{FF2B5EF4-FFF2-40B4-BE49-F238E27FC236}">
                    <a16:creationId xmlns:a16="http://schemas.microsoft.com/office/drawing/2014/main" id="{F0B19CD8-6CB5-46CD-8DFA-B2D1881B2678}"/>
                  </a:ext>
                </a:extLst>
              </p:cNvPr>
              <p:cNvSpPr txBox="1">
                <a:spLocks noChangeArrowheads="1"/>
              </p:cNvSpPr>
              <p:nvPr/>
            </p:nvSpPr>
            <p:spPr bwMode="auto">
              <a:xfrm>
                <a:off x="2458384" y="3898024"/>
                <a:ext cx="1285558" cy="400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91427" tIns="45713" rIns="91427" bIns="45713">
                <a:spAutoFit/>
              </a:bodyP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algn="ctr" defTabSz="1217613" eaLnBrk="1" fontAlgn="auto" latinLnBrk="0" hangingPunct="1">
                  <a:lnSpc>
                    <a:spcPct val="100000"/>
                  </a:lnSpc>
                  <a:spcBef>
                    <a:spcPct val="50000"/>
                  </a:spcBef>
                  <a:spcAft>
                    <a:spcPts val="0"/>
                  </a:spcAft>
                  <a:buClrTx/>
                  <a:buSzTx/>
                  <a:buFontTx/>
                  <a:buNone/>
                  <a:tabLst/>
                  <a:defRPr/>
                </a:pPr>
                <a:r>
                  <a:rPr kumimoji="0" lang="en-US" altLang="en-US" sz="1000" b="0" i="0" u="none" strike="noStrike" kern="0" cap="none" spc="0" normalizeH="0" baseline="0" noProof="0" dirty="0">
                    <a:ln>
                      <a:noFill/>
                    </a:ln>
                    <a:solidFill>
                      <a:prstClr val="black"/>
                    </a:solidFill>
                    <a:effectLst/>
                    <a:uLnTx/>
                    <a:uFillTx/>
                    <a:latin typeface="Helvetica" panose="020B0604020202020204" pitchFamily="34" charset="0"/>
                    <a:cs typeface="Helvetica" panose="020B0604020202020204" pitchFamily="34" charset="0"/>
                  </a:rPr>
                  <a:t>Impure Helium Storage</a:t>
                </a:r>
              </a:p>
            </p:txBody>
          </p:sp>
          <p:sp>
            <p:nvSpPr>
              <p:cNvPr id="637" name="Line 10">
                <a:extLst>
                  <a:ext uri="{FF2B5EF4-FFF2-40B4-BE49-F238E27FC236}">
                    <a16:creationId xmlns:a16="http://schemas.microsoft.com/office/drawing/2014/main" id="{F4F04F15-883E-4A02-B99D-36955CDC684B}"/>
                  </a:ext>
                </a:extLst>
              </p:cNvPr>
              <p:cNvSpPr>
                <a:spLocks noChangeShapeType="1"/>
              </p:cNvSpPr>
              <p:nvPr/>
            </p:nvSpPr>
            <p:spPr bwMode="auto">
              <a:xfrm rot="5400000">
                <a:off x="3100647" y="3473476"/>
                <a:ext cx="0" cy="740795"/>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638" name="Line 11">
                <a:extLst>
                  <a:ext uri="{FF2B5EF4-FFF2-40B4-BE49-F238E27FC236}">
                    <a16:creationId xmlns:a16="http://schemas.microsoft.com/office/drawing/2014/main" id="{DE23F310-FB42-4768-B55E-58256ACC8551}"/>
                  </a:ext>
                </a:extLst>
              </p:cNvPr>
              <p:cNvSpPr>
                <a:spLocks noChangeShapeType="1"/>
              </p:cNvSpPr>
              <p:nvPr/>
            </p:nvSpPr>
            <p:spPr bwMode="auto">
              <a:xfrm rot="5400000">
                <a:off x="3100647" y="3965620"/>
                <a:ext cx="0" cy="740795"/>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639" name="Arc 13">
                <a:extLst>
                  <a:ext uri="{FF2B5EF4-FFF2-40B4-BE49-F238E27FC236}">
                    <a16:creationId xmlns:a16="http://schemas.microsoft.com/office/drawing/2014/main" id="{B91322AA-2F1A-40BC-9C4E-0CC487BAF12C}"/>
                  </a:ext>
                </a:extLst>
              </p:cNvPr>
              <p:cNvSpPr>
                <a:spLocks/>
              </p:cNvSpPr>
              <p:nvPr/>
            </p:nvSpPr>
            <p:spPr bwMode="auto">
              <a:xfrm flipH="1" flipV="1">
                <a:off x="2465091" y="4089945"/>
                <a:ext cx="266191" cy="24607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640" name="Arc 14">
                <a:extLst>
                  <a:ext uri="{FF2B5EF4-FFF2-40B4-BE49-F238E27FC236}">
                    <a16:creationId xmlns:a16="http://schemas.microsoft.com/office/drawing/2014/main" id="{F52740DF-E4CB-42EB-B34B-915CE9F57C50}"/>
                  </a:ext>
                </a:extLst>
              </p:cNvPr>
              <p:cNvSpPr>
                <a:spLocks/>
              </p:cNvSpPr>
              <p:nvPr/>
            </p:nvSpPr>
            <p:spPr bwMode="auto">
              <a:xfrm rot="5400000" flipH="1" flipV="1">
                <a:off x="2475151" y="3833814"/>
                <a:ext cx="246073" cy="26619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641" name="Arc 16">
                <a:extLst>
                  <a:ext uri="{FF2B5EF4-FFF2-40B4-BE49-F238E27FC236}">
                    <a16:creationId xmlns:a16="http://schemas.microsoft.com/office/drawing/2014/main" id="{A3525D8B-49F3-401E-955F-79F14D105187}"/>
                  </a:ext>
                </a:extLst>
              </p:cNvPr>
              <p:cNvSpPr>
                <a:spLocks/>
              </p:cNvSpPr>
              <p:nvPr/>
            </p:nvSpPr>
            <p:spPr bwMode="auto">
              <a:xfrm rot="10800000" flipH="1" flipV="1">
                <a:off x="3461760" y="3843873"/>
                <a:ext cx="266191" cy="24607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642" name="Arc 17">
                <a:extLst>
                  <a:ext uri="{FF2B5EF4-FFF2-40B4-BE49-F238E27FC236}">
                    <a16:creationId xmlns:a16="http://schemas.microsoft.com/office/drawing/2014/main" id="{4AADBBD3-8473-4859-A17D-AF21A44BD48C}"/>
                  </a:ext>
                </a:extLst>
              </p:cNvPr>
              <p:cNvSpPr>
                <a:spLocks/>
              </p:cNvSpPr>
              <p:nvPr/>
            </p:nvSpPr>
            <p:spPr bwMode="auto">
              <a:xfrm rot="16200000" flipH="1" flipV="1">
                <a:off x="3471819" y="4079886"/>
                <a:ext cx="246073" cy="26619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grpSp>
        <p:sp>
          <p:nvSpPr>
            <p:cNvPr id="445" name="Line 232">
              <a:extLst>
                <a:ext uri="{FF2B5EF4-FFF2-40B4-BE49-F238E27FC236}">
                  <a16:creationId xmlns:a16="http://schemas.microsoft.com/office/drawing/2014/main" id="{5C6978B3-9752-451D-8216-9E0D406CB3AE}"/>
                </a:ext>
              </a:extLst>
            </p:cNvPr>
            <p:cNvSpPr>
              <a:spLocks noChangeShapeType="1"/>
            </p:cNvSpPr>
            <p:nvPr/>
          </p:nvSpPr>
          <p:spPr bwMode="auto">
            <a:xfrm>
              <a:off x="518417" y="1716431"/>
              <a:ext cx="856178"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446" name="AutoShape 692">
              <a:extLst>
                <a:ext uri="{FF2B5EF4-FFF2-40B4-BE49-F238E27FC236}">
                  <a16:creationId xmlns:a16="http://schemas.microsoft.com/office/drawing/2014/main" id="{7E9614C4-FE40-4FC3-8081-9B94D6A58225}"/>
                </a:ext>
              </a:extLst>
            </p:cNvPr>
            <p:cNvSpPr>
              <a:spLocks noChangeArrowheads="1"/>
            </p:cNvSpPr>
            <p:nvPr/>
          </p:nvSpPr>
          <p:spPr bwMode="auto">
            <a:xfrm rot="5400000">
              <a:off x="874598" y="1607831"/>
              <a:ext cx="155402" cy="231747"/>
            </a:xfrm>
            <a:prstGeom prst="flowChartCollate">
              <a:avLst/>
            </a:prstGeom>
            <a:solidFill>
              <a:srgbClr val="4BACC6">
                <a:lumMod val="60000"/>
                <a:lumOff val="40000"/>
              </a:srgbClr>
            </a:solid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447" name="Line 695">
              <a:extLst>
                <a:ext uri="{FF2B5EF4-FFF2-40B4-BE49-F238E27FC236}">
                  <a16:creationId xmlns:a16="http://schemas.microsoft.com/office/drawing/2014/main" id="{9B8E9236-BFD3-45DB-82BD-E7C71FAAB222}"/>
                </a:ext>
              </a:extLst>
            </p:cNvPr>
            <p:cNvSpPr>
              <a:spLocks noChangeShapeType="1"/>
            </p:cNvSpPr>
            <p:nvPr/>
          </p:nvSpPr>
          <p:spPr bwMode="auto">
            <a:xfrm rot="5400000">
              <a:off x="951441" y="1551792"/>
              <a:ext cx="0" cy="109865"/>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448" name="Arc 697">
              <a:extLst>
                <a:ext uri="{FF2B5EF4-FFF2-40B4-BE49-F238E27FC236}">
                  <a16:creationId xmlns:a16="http://schemas.microsoft.com/office/drawing/2014/main" id="{7D270DC5-F643-4158-B972-32457B43E530}"/>
                </a:ext>
              </a:extLst>
            </p:cNvPr>
            <p:cNvSpPr>
              <a:spLocks/>
            </p:cNvSpPr>
            <p:nvPr/>
          </p:nvSpPr>
          <p:spPr bwMode="auto">
            <a:xfrm rot="5400000" flipH="1" flipV="1">
              <a:off x="901713" y="1550288"/>
              <a:ext cx="44400" cy="548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449" name="Arc 698">
              <a:extLst>
                <a:ext uri="{FF2B5EF4-FFF2-40B4-BE49-F238E27FC236}">
                  <a16:creationId xmlns:a16="http://schemas.microsoft.com/office/drawing/2014/main" id="{F34FCA4D-0BDD-4872-8397-19B8FA24661C}"/>
                </a:ext>
              </a:extLst>
            </p:cNvPr>
            <p:cNvSpPr>
              <a:spLocks/>
            </p:cNvSpPr>
            <p:nvPr/>
          </p:nvSpPr>
          <p:spPr bwMode="auto">
            <a:xfrm rot="5400000" flipH="1">
              <a:off x="957504" y="1549310"/>
              <a:ext cx="44400" cy="5677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450" name="Line 699">
              <a:extLst>
                <a:ext uri="{FF2B5EF4-FFF2-40B4-BE49-F238E27FC236}">
                  <a16:creationId xmlns:a16="http://schemas.microsoft.com/office/drawing/2014/main" id="{AA56856F-CA74-4C3F-B4B8-0987B10AF33F}"/>
                </a:ext>
              </a:extLst>
            </p:cNvPr>
            <p:cNvSpPr>
              <a:spLocks noChangeShapeType="1"/>
            </p:cNvSpPr>
            <p:nvPr/>
          </p:nvSpPr>
          <p:spPr bwMode="auto">
            <a:xfrm rot="5400000" flipH="1">
              <a:off x="893379" y="1664788"/>
              <a:ext cx="116125"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451" name="Line 178">
              <a:extLst>
                <a:ext uri="{FF2B5EF4-FFF2-40B4-BE49-F238E27FC236}">
                  <a16:creationId xmlns:a16="http://schemas.microsoft.com/office/drawing/2014/main" id="{BAE682D9-FF32-43DB-85A9-ADDC3AB58CC4}"/>
                </a:ext>
              </a:extLst>
            </p:cNvPr>
            <p:cNvSpPr>
              <a:spLocks noChangeShapeType="1"/>
            </p:cNvSpPr>
            <p:nvPr/>
          </p:nvSpPr>
          <p:spPr bwMode="auto">
            <a:xfrm>
              <a:off x="1481457" y="2131001"/>
              <a:ext cx="0" cy="520245"/>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452" name="Line 232">
              <a:extLst>
                <a:ext uri="{FF2B5EF4-FFF2-40B4-BE49-F238E27FC236}">
                  <a16:creationId xmlns:a16="http://schemas.microsoft.com/office/drawing/2014/main" id="{E35BCD05-6253-49B1-81E1-914C584DC215}"/>
                </a:ext>
              </a:extLst>
            </p:cNvPr>
            <p:cNvSpPr>
              <a:spLocks noChangeShapeType="1"/>
            </p:cNvSpPr>
            <p:nvPr/>
          </p:nvSpPr>
          <p:spPr bwMode="auto">
            <a:xfrm>
              <a:off x="518417" y="1994528"/>
              <a:ext cx="856178"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453" name="AutoShape 692">
              <a:extLst>
                <a:ext uri="{FF2B5EF4-FFF2-40B4-BE49-F238E27FC236}">
                  <a16:creationId xmlns:a16="http://schemas.microsoft.com/office/drawing/2014/main" id="{EED8B4DD-0464-4AD3-AD8D-61F1B67A792A}"/>
                </a:ext>
              </a:extLst>
            </p:cNvPr>
            <p:cNvSpPr>
              <a:spLocks noChangeArrowheads="1"/>
            </p:cNvSpPr>
            <p:nvPr/>
          </p:nvSpPr>
          <p:spPr bwMode="auto">
            <a:xfrm rot="5400000">
              <a:off x="874598" y="1885929"/>
              <a:ext cx="155402" cy="231747"/>
            </a:xfrm>
            <a:prstGeom prst="flowChartCollate">
              <a:avLst/>
            </a:prstGeom>
            <a:solidFill>
              <a:srgbClr val="4BACC6">
                <a:lumMod val="60000"/>
                <a:lumOff val="40000"/>
              </a:srgbClr>
            </a:solid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454" name="Line 695">
              <a:extLst>
                <a:ext uri="{FF2B5EF4-FFF2-40B4-BE49-F238E27FC236}">
                  <a16:creationId xmlns:a16="http://schemas.microsoft.com/office/drawing/2014/main" id="{9BE18D93-D655-4600-A7EB-237CA6A1A9E7}"/>
                </a:ext>
              </a:extLst>
            </p:cNvPr>
            <p:cNvSpPr>
              <a:spLocks noChangeShapeType="1"/>
            </p:cNvSpPr>
            <p:nvPr/>
          </p:nvSpPr>
          <p:spPr bwMode="auto">
            <a:xfrm rot="5400000">
              <a:off x="951441" y="1829890"/>
              <a:ext cx="0" cy="109865"/>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455" name="Arc 697">
              <a:extLst>
                <a:ext uri="{FF2B5EF4-FFF2-40B4-BE49-F238E27FC236}">
                  <a16:creationId xmlns:a16="http://schemas.microsoft.com/office/drawing/2014/main" id="{4E58E15F-2271-445F-934A-41041918B4F1}"/>
                </a:ext>
              </a:extLst>
            </p:cNvPr>
            <p:cNvSpPr>
              <a:spLocks/>
            </p:cNvSpPr>
            <p:nvPr/>
          </p:nvSpPr>
          <p:spPr bwMode="auto">
            <a:xfrm rot="5400000" flipH="1" flipV="1">
              <a:off x="901713" y="1828386"/>
              <a:ext cx="44400" cy="548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456" name="Arc 698">
              <a:extLst>
                <a:ext uri="{FF2B5EF4-FFF2-40B4-BE49-F238E27FC236}">
                  <a16:creationId xmlns:a16="http://schemas.microsoft.com/office/drawing/2014/main" id="{712AEE54-BEBD-4666-803E-9568433D40AD}"/>
                </a:ext>
              </a:extLst>
            </p:cNvPr>
            <p:cNvSpPr>
              <a:spLocks/>
            </p:cNvSpPr>
            <p:nvPr/>
          </p:nvSpPr>
          <p:spPr bwMode="auto">
            <a:xfrm rot="5400000" flipH="1">
              <a:off x="957504" y="1827406"/>
              <a:ext cx="44400" cy="5677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457" name="Line 699">
              <a:extLst>
                <a:ext uri="{FF2B5EF4-FFF2-40B4-BE49-F238E27FC236}">
                  <a16:creationId xmlns:a16="http://schemas.microsoft.com/office/drawing/2014/main" id="{32EAED3A-8765-4A81-BA29-B2B04DE2F65E}"/>
                </a:ext>
              </a:extLst>
            </p:cNvPr>
            <p:cNvSpPr>
              <a:spLocks noChangeShapeType="1"/>
            </p:cNvSpPr>
            <p:nvPr/>
          </p:nvSpPr>
          <p:spPr bwMode="auto">
            <a:xfrm rot="5400000" flipH="1">
              <a:off x="893379" y="1942885"/>
              <a:ext cx="116125"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458" name="Rectangle 540">
              <a:extLst>
                <a:ext uri="{FF2B5EF4-FFF2-40B4-BE49-F238E27FC236}">
                  <a16:creationId xmlns:a16="http://schemas.microsoft.com/office/drawing/2014/main" id="{2E092B2F-0303-4CD1-9E50-3490CB8CCFD6}"/>
                </a:ext>
              </a:extLst>
            </p:cNvPr>
            <p:cNvSpPr>
              <a:spLocks noChangeArrowheads="1"/>
            </p:cNvSpPr>
            <p:nvPr/>
          </p:nvSpPr>
          <p:spPr bwMode="auto">
            <a:xfrm>
              <a:off x="2136895" y="1599886"/>
              <a:ext cx="574692" cy="570980"/>
            </a:xfrm>
            <a:prstGeom prst="rect">
              <a:avLst/>
            </a:prstGeom>
            <a:solidFill>
              <a:sysClr val="window" lastClr="FFFFFF">
                <a:lumMod val="75000"/>
              </a:sysClr>
            </a:solidFill>
            <a:ln w="9525" algn="ctr">
              <a:solidFill>
                <a:sysClr val="windowText" lastClr="000000"/>
              </a:solidFill>
              <a:round/>
              <a:headEnd/>
              <a:tailEnd/>
            </a:ln>
          </p:spPr>
          <p:txBody>
            <a:bodyPr wrap="none" lIns="121789" tIns="60894" rIns="121789" bIns="60894" anchor="ct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459" name="Text Box 293">
              <a:extLst>
                <a:ext uri="{FF2B5EF4-FFF2-40B4-BE49-F238E27FC236}">
                  <a16:creationId xmlns:a16="http://schemas.microsoft.com/office/drawing/2014/main" id="{5184C2E6-E35D-4BFB-9884-33B1FB0016A7}"/>
                </a:ext>
              </a:extLst>
            </p:cNvPr>
            <p:cNvSpPr txBox="1">
              <a:spLocks noChangeArrowheads="1"/>
            </p:cNvSpPr>
            <p:nvPr/>
          </p:nvSpPr>
          <p:spPr bwMode="auto">
            <a:xfrm>
              <a:off x="2015332" y="1701369"/>
              <a:ext cx="815756" cy="414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91427" tIns="45713" rIns="91427" bIns="45713">
              <a:spAutoFit/>
            </a:bodyP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algn="ctr" defTabSz="1217613" eaLnBrk="1" fontAlgn="auto" latinLnBrk="0" hangingPunct="1">
                <a:lnSpc>
                  <a:spcPct val="100000"/>
                </a:lnSpc>
                <a:spcBef>
                  <a:spcPct val="50000"/>
                </a:spcBef>
                <a:spcAft>
                  <a:spcPts val="0"/>
                </a:spcAft>
                <a:buClrTx/>
                <a:buSzTx/>
                <a:buFontTx/>
                <a:buNone/>
                <a:tabLst/>
                <a:defRPr/>
              </a:pPr>
              <a:r>
                <a:rPr kumimoji="0" lang="en-US" altLang="en-US" sz="1000" b="0" i="0" u="none" strike="noStrike" kern="0" cap="none" spc="0" normalizeH="0" baseline="0" noProof="0" dirty="0">
                  <a:ln>
                    <a:noFill/>
                  </a:ln>
                  <a:solidFill>
                    <a:prstClr val="black"/>
                  </a:solidFill>
                  <a:effectLst/>
                  <a:uLnTx/>
                  <a:uFillTx/>
                  <a:latin typeface="Helvetica" panose="020B0604020202020204" pitchFamily="34" charset="0"/>
                  <a:cs typeface="Helvetica" panose="020B0604020202020204" pitchFamily="34" charset="0"/>
                </a:rPr>
                <a:t>Ambient heater</a:t>
              </a:r>
            </a:p>
          </p:txBody>
        </p:sp>
        <p:sp>
          <p:nvSpPr>
            <p:cNvPr id="460" name="Line 1032">
              <a:extLst>
                <a:ext uri="{FF2B5EF4-FFF2-40B4-BE49-F238E27FC236}">
                  <a16:creationId xmlns:a16="http://schemas.microsoft.com/office/drawing/2014/main" id="{9E646D44-FC45-498E-97E3-A61848885875}"/>
                </a:ext>
              </a:extLst>
            </p:cNvPr>
            <p:cNvSpPr>
              <a:spLocks noChangeShapeType="1"/>
            </p:cNvSpPr>
            <p:nvPr/>
          </p:nvSpPr>
          <p:spPr bwMode="auto">
            <a:xfrm flipH="1">
              <a:off x="1831268" y="1724978"/>
              <a:ext cx="305625"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461" name="Line 1032">
              <a:extLst>
                <a:ext uri="{FF2B5EF4-FFF2-40B4-BE49-F238E27FC236}">
                  <a16:creationId xmlns:a16="http://schemas.microsoft.com/office/drawing/2014/main" id="{DCA2C406-3048-4626-A9C3-8E65F540225C}"/>
                </a:ext>
              </a:extLst>
            </p:cNvPr>
            <p:cNvSpPr>
              <a:spLocks noChangeShapeType="1"/>
            </p:cNvSpPr>
            <p:nvPr/>
          </p:nvSpPr>
          <p:spPr bwMode="auto">
            <a:xfrm flipH="1">
              <a:off x="1831268" y="1985369"/>
              <a:ext cx="305625"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462" name="Flowchart: Stored Data 1091">
              <a:extLst>
                <a:ext uri="{FF2B5EF4-FFF2-40B4-BE49-F238E27FC236}">
                  <a16:creationId xmlns:a16="http://schemas.microsoft.com/office/drawing/2014/main" id="{A7DFAF15-101C-466C-BBC2-A4E751332BEF}"/>
                </a:ext>
              </a:extLst>
            </p:cNvPr>
            <p:cNvSpPr/>
            <p:nvPr/>
          </p:nvSpPr>
          <p:spPr>
            <a:xfrm>
              <a:off x="98241" y="4055924"/>
              <a:ext cx="136280" cy="173508"/>
            </a:xfrm>
            <a:custGeom>
              <a:avLst/>
              <a:gdLst>
                <a:gd name="connsiteX0" fmla="*/ 1667 w 10000"/>
                <a:gd name="connsiteY0" fmla="*/ 0 h 10000"/>
                <a:gd name="connsiteX1" fmla="*/ 10000 w 10000"/>
                <a:gd name="connsiteY1" fmla="*/ 0 h 10000"/>
                <a:gd name="connsiteX2" fmla="*/ 8333 w 10000"/>
                <a:gd name="connsiteY2" fmla="*/ 5000 h 10000"/>
                <a:gd name="connsiteX3" fmla="*/ 10000 w 10000"/>
                <a:gd name="connsiteY3" fmla="*/ 10000 h 10000"/>
                <a:gd name="connsiteX4" fmla="*/ 1667 w 10000"/>
                <a:gd name="connsiteY4" fmla="*/ 10000 h 10000"/>
                <a:gd name="connsiteX5" fmla="*/ 0 w 10000"/>
                <a:gd name="connsiteY5" fmla="*/ 5000 h 10000"/>
                <a:gd name="connsiteX6" fmla="*/ 1667 w 10000"/>
                <a:gd name="connsiteY6" fmla="*/ 0 h 10000"/>
                <a:gd name="connsiteX0" fmla="*/ 187 w 8520"/>
                <a:gd name="connsiteY0" fmla="*/ 0 h 10000"/>
                <a:gd name="connsiteX1" fmla="*/ 8520 w 8520"/>
                <a:gd name="connsiteY1" fmla="*/ 0 h 10000"/>
                <a:gd name="connsiteX2" fmla="*/ 6853 w 8520"/>
                <a:gd name="connsiteY2" fmla="*/ 5000 h 10000"/>
                <a:gd name="connsiteX3" fmla="*/ 8520 w 8520"/>
                <a:gd name="connsiteY3" fmla="*/ 10000 h 10000"/>
                <a:gd name="connsiteX4" fmla="*/ 187 w 8520"/>
                <a:gd name="connsiteY4" fmla="*/ 10000 h 10000"/>
                <a:gd name="connsiteX5" fmla="*/ 2057 w 8520"/>
                <a:gd name="connsiteY5" fmla="*/ 4637 h 10000"/>
                <a:gd name="connsiteX6" fmla="*/ 187 w 8520"/>
                <a:gd name="connsiteY6" fmla="*/ 0 h 10000"/>
                <a:gd name="connsiteX0" fmla="*/ 246 w 10027"/>
                <a:gd name="connsiteY0" fmla="*/ 0 h 10000"/>
                <a:gd name="connsiteX1" fmla="*/ 10027 w 10027"/>
                <a:gd name="connsiteY1" fmla="*/ 0 h 10000"/>
                <a:gd name="connsiteX2" fmla="*/ 8070 w 10027"/>
                <a:gd name="connsiteY2" fmla="*/ 5000 h 10000"/>
                <a:gd name="connsiteX3" fmla="*/ 10027 w 10027"/>
                <a:gd name="connsiteY3" fmla="*/ 10000 h 10000"/>
                <a:gd name="connsiteX4" fmla="*/ 246 w 10027"/>
                <a:gd name="connsiteY4" fmla="*/ 10000 h 10000"/>
                <a:gd name="connsiteX5" fmla="*/ 1990 w 10027"/>
                <a:gd name="connsiteY5" fmla="*/ 4879 h 10000"/>
                <a:gd name="connsiteX6" fmla="*/ 246 w 10027"/>
                <a:gd name="connsiteY6" fmla="*/ 0 h 10000"/>
                <a:gd name="connsiteX0" fmla="*/ 246 w 10027"/>
                <a:gd name="connsiteY0" fmla="*/ 0 h 10000"/>
                <a:gd name="connsiteX1" fmla="*/ 10027 w 10027"/>
                <a:gd name="connsiteY1" fmla="*/ 0 h 10000"/>
                <a:gd name="connsiteX2" fmla="*/ 8070 w 10027"/>
                <a:gd name="connsiteY2" fmla="*/ 5000 h 10000"/>
                <a:gd name="connsiteX3" fmla="*/ 10027 w 10027"/>
                <a:gd name="connsiteY3" fmla="*/ 10000 h 10000"/>
                <a:gd name="connsiteX4" fmla="*/ 246 w 10027"/>
                <a:gd name="connsiteY4" fmla="*/ 10000 h 10000"/>
                <a:gd name="connsiteX5" fmla="*/ 1990 w 10027"/>
                <a:gd name="connsiteY5" fmla="*/ 4879 h 10000"/>
                <a:gd name="connsiteX6" fmla="*/ 246 w 10027"/>
                <a:gd name="connsiteY6" fmla="*/ 0 h 10000"/>
                <a:gd name="connsiteX0" fmla="*/ 0 w 9781"/>
                <a:gd name="connsiteY0" fmla="*/ 0 h 10000"/>
                <a:gd name="connsiteX1" fmla="*/ 9781 w 9781"/>
                <a:gd name="connsiteY1" fmla="*/ 0 h 10000"/>
                <a:gd name="connsiteX2" fmla="*/ 7824 w 9781"/>
                <a:gd name="connsiteY2" fmla="*/ 5000 h 10000"/>
                <a:gd name="connsiteX3" fmla="*/ 9781 w 9781"/>
                <a:gd name="connsiteY3" fmla="*/ 10000 h 10000"/>
                <a:gd name="connsiteX4" fmla="*/ 0 w 9781"/>
                <a:gd name="connsiteY4" fmla="*/ 10000 h 10000"/>
                <a:gd name="connsiteX5" fmla="*/ 1744 w 9781"/>
                <a:gd name="connsiteY5" fmla="*/ 4879 h 10000"/>
                <a:gd name="connsiteX6" fmla="*/ 0 w 9781"/>
                <a:gd name="connsiteY6" fmla="*/ 0 h 10000"/>
                <a:gd name="connsiteX0" fmla="*/ 0 w 10000"/>
                <a:gd name="connsiteY0" fmla="*/ 0 h 10000"/>
                <a:gd name="connsiteX1" fmla="*/ 10000 w 10000"/>
                <a:gd name="connsiteY1" fmla="*/ 0 h 10000"/>
                <a:gd name="connsiteX2" fmla="*/ 7999 w 10000"/>
                <a:gd name="connsiteY2" fmla="*/ 5000 h 10000"/>
                <a:gd name="connsiteX3" fmla="*/ 10000 w 10000"/>
                <a:gd name="connsiteY3" fmla="*/ 10000 h 10000"/>
                <a:gd name="connsiteX4" fmla="*/ 0 w 10000"/>
                <a:gd name="connsiteY4" fmla="*/ 10000 h 10000"/>
                <a:gd name="connsiteX5" fmla="*/ 1783 w 10000"/>
                <a:gd name="connsiteY5" fmla="*/ 4879 h 10000"/>
                <a:gd name="connsiteX6" fmla="*/ 0 w 10000"/>
                <a:gd name="connsiteY6" fmla="*/ 0 h 10000"/>
                <a:gd name="connsiteX0" fmla="*/ 0 w 10000"/>
                <a:gd name="connsiteY0" fmla="*/ 0 h 10000"/>
                <a:gd name="connsiteX1" fmla="*/ 10000 w 10000"/>
                <a:gd name="connsiteY1" fmla="*/ 0 h 10000"/>
                <a:gd name="connsiteX2" fmla="*/ 7999 w 10000"/>
                <a:gd name="connsiteY2" fmla="*/ 5000 h 10000"/>
                <a:gd name="connsiteX3" fmla="*/ 10000 w 10000"/>
                <a:gd name="connsiteY3" fmla="*/ 10000 h 10000"/>
                <a:gd name="connsiteX4" fmla="*/ 0 w 10000"/>
                <a:gd name="connsiteY4" fmla="*/ 10000 h 10000"/>
                <a:gd name="connsiteX5" fmla="*/ 2060 w 10000"/>
                <a:gd name="connsiteY5" fmla="*/ 4758 h 10000"/>
                <a:gd name="connsiteX6" fmla="*/ 0 w 10000"/>
                <a:gd name="connsiteY6" fmla="*/ 0 h 10000"/>
                <a:gd name="connsiteX0" fmla="*/ 0 w 10000"/>
                <a:gd name="connsiteY0" fmla="*/ 0 h 10000"/>
                <a:gd name="connsiteX1" fmla="*/ 10000 w 10000"/>
                <a:gd name="connsiteY1" fmla="*/ 0 h 10000"/>
                <a:gd name="connsiteX2" fmla="*/ 7999 w 10000"/>
                <a:gd name="connsiteY2" fmla="*/ 5000 h 10000"/>
                <a:gd name="connsiteX3" fmla="*/ 10000 w 10000"/>
                <a:gd name="connsiteY3" fmla="*/ 10000 h 10000"/>
                <a:gd name="connsiteX4" fmla="*/ 0 w 10000"/>
                <a:gd name="connsiteY4" fmla="*/ 10000 h 10000"/>
                <a:gd name="connsiteX5" fmla="*/ 2929 w 10000"/>
                <a:gd name="connsiteY5" fmla="*/ 5193 h 10000"/>
                <a:gd name="connsiteX6" fmla="*/ 0 w 10000"/>
                <a:gd name="connsiteY6" fmla="*/ 0 h 10000"/>
                <a:gd name="connsiteX0" fmla="*/ 0 w 10000"/>
                <a:gd name="connsiteY0" fmla="*/ 0 h 10000"/>
                <a:gd name="connsiteX1" fmla="*/ 10000 w 10000"/>
                <a:gd name="connsiteY1" fmla="*/ 0 h 10000"/>
                <a:gd name="connsiteX2" fmla="*/ 7130 w 10000"/>
                <a:gd name="connsiteY2" fmla="*/ 5000 h 10000"/>
                <a:gd name="connsiteX3" fmla="*/ 10000 w 10000"/>
                <a:gd name="connsiteY3" fmla="*/ 10000 h 10000"/>
                <a:gd name="connsiteX4" fmla="*/ 0 w 10000"/>
                <a:gd name="connsiteY4" fmla="*/ 10000 h 10000"/>
                <a:gd name="connsiteX5" fmla="*/ 2929 w 10000"/>
                <a:gd name="connsiteY5" fmla="*/ 5193 h 10000"/>
                <a:gd name="connsiteX6" fmla="*/ 0 w 10000"/>
                <a:gd name="connsiteY6" fmla="*/ 0 h 10000"/>
                <a:gd name="connsiteX0" fmla="*/ 0 w 10000"/>
                <a:gd name="connsiteY0" fmla="*/ 0 h 10000"/>
                <a:gd name="connsiteX1" fmla="*/ 10000 w 10000"/>
                <a:gd name="connsiteY1" fmla="*/ 0 h 10000"/>
                <a:gd name="connsiteX2" fmla="*/ 7130 w 10000"/>
                <a:gd name="connsiteY2" fmla="*/ 5000 h 10000"/>
                <a:gd name="connsiteX3" fmla="*/ 10000 w 10000"/>
                <a:gd name="connsiteY3" fmla="*/ 10000 h 10000"/>
                <a:gd name="connsiteX4" fmla="*/ 0 w 10000"/>
                <a:gd name="connsiteY4" fmla="*/ 10000 h 10000"/>
                <a:gd name="connsiteX5" fmla="*/ 2929 w 10000"/>
                <a:gd name="connsiteY5" fmla="*/ 5193 h 10000"/>
                <a:gd name="connsiteX6" fmla="*/ 0 w 10000"/>
                <a:gd name="connsiteY6" fmla="*/ 0 h 10000"/>
                <a:gd name="connsiteX0" fmla="*/ 0 w 10000"/>
                <a:gd name="connsiteY0" fmla="*/ 0 h 10000"/>
                <a:gd name="connsiteX1" fmla="*/ 10000 w 10000"/>
                <a:gd name="connsiteY1" fmla="*/ 0 h 10000"/>
                <a:gd name="connsiteX2" fmla="*/ 7130 w 10000"/>
                <a:gd name="connsiteY2" fmla="*/ 5000 h 10000"/>
                <a:gd name="connsiteX3" fmla="*/ 10000 w 10000"/>
                <a:gd name="connsiteY3" fmla="*/ 10000 h 10000"/>
                <a:gd name="connsiteX4" fmla="*/ 0 w 10000"/>
                <a:gd name="connsiteY4" fmla="*/ 10000 h 10000"/>
                <a:gd name="connsiteX5" fmla="*/ 2929 w 10000"/>
                <a:gd name="connsiteY5" fmla="*/ 5193 h 10000"/>
                <a:gd name="connsiteX6" fmla="*/ 0 w 10000"/>
                <a:gd name="connsiteY6" fmla="*/ 0 h 10000"/>
                <a:gd name="connsiteX0" fmla="*/ 0 w 10000"/>
                <a:gd name="connsiteY0" fmla="*/ 0 h 10000"/>
                <a:gd name="connsiteX1" fmla="*/ 10000 w 10000"/>
                <a:gd name="connsiteY1" fmla="*/ 0 h 10000"/>
                <a:gd name="connsiteX2" fmla="*/ 7130 w 10000"/>
                <a:gd name="connsiteY2" fmla="*/ 5000 h 10000"/>
                <a:gd name="connsiteX3" fmla="*/ 10000 w 10000"/>
                <a:gd name="connsiteY3" fmla="*/ 10000 h 10000"/>
                <a:gd name="connsiteX4" fmla="*/ 0 w 10000"/>
                <a:gd name="connsiteY4" fmla="*/ 10000 h 10000"/>
                <a:gd name="connsiteX5" fmla="*/ 2929 w 10000"/>
                <a:gd name="connsiteY5" fmla="*/ 4995 h 10000"/>
                <a:gd name="connsiteX6" fmla="*/ 0 w 10000"/>
                <a:gd name="connsiteY6" fmla="*/ 0 h 10000"/>
                <a:gd name="connsiteX0" fmla="*/ 0 w 10000"/>
                <a:gd name="connsiteY0" fmla="*/ 0 h 10000"/>
                <a:gd name="connsiteX1" fmla="*/ 10000 w 10000"/>
                <a:gd name="connsiteY1" fmla="*/ 0 h 10000"/>
                <a:gd name="connsiteX2" fmla="*/ 7130 w 10000"/>
                <a:gd name="connsiteY2" fmla="*/ 5000 h 10000"/>
                <a:gd name="connsiteX3" fmla="*/ 10000 w 10000"/>
                <a:gd name="connsiteY3" fmla="*/ 10000 h 10000"/>
                <a:gd name="connsiteX4" fmla="*/ 0 w 10000"/>
                <a:gd name="connsiteY4" fmla="*/ 10000 h 10000"/>
                <a:gd name="connsiteX5" fmla="*/ 2929 w 10000"/>
                <a:gd name="connsiteY5" fmla="*/ 4995 h 10000"/>
                <a:gd name="connsiteX6" fmla="*/ 0 w 10000"/>
                <a:gd name="connsiteY6" fmla="*/ 0 h 10000"/>
                <a:gd name="connsiteX0" fmla="*/ 0 w 10000"/>
                <a:gd name="connsiteY0" fmla="*/ 0 h 10000"/>
                <a:gd name="connsiteX1" fmla="*/ 10000 w 10000"/>
                <a:gd name="connsiteY1" fmla="*/ 0 h 10000"/>
                <a:gd name="connsiteX2" fmla="*/ 7130 w 10000"/>
                <a:gd name="connsiteY2" fmla="*/ 5000 h 10000"/>
                <a:gd name="connsiteX3" fmla="*/ 10000 w 10000"/>
                <a:gd name="connsiteY3" fmla="*/ 10000 h 10000"/>
                <a:gd name="connsiteX4" fmla="*/ 0 w 10000"/>
                <a:gd name="connsiteY4" fmla="*/ 10000 h 10000"/>
                <a:gd name="connsiteX5" fmla="*/ 2929 w 10000"/>
                <a:gd name="connsiteY5" fmla="*/ 4995 h 10000"/>
                <a:gd name="connsiteX6" fmla="*/ 0 w 10000"/>
                <a:gd name="connsiteY6" fmla="*/ 0 h 10000"/>
                <a:gd name="connsiteX0" fmla="*/ 0 w 10000"/>
                <a:gd name="connsiteY0" fmla="*/ 0 h 10000"/>
                <a:gd name="connsiteX1" fmla="*/ 10000 w 10000"/>
                <a:gd name="connsiteY1" fmla="*/ 0 h 10000"/>
                <a:gd name="connsiteX2" fmla="*/ 7130 w 10000"/>
                <a:gd name="connsiteY2" fmla="*/ 5000 h 10000"/>
                <a:gd name="connsiteX3" fmla="*/ 10000 w 10000"/>
                <a:gd name="connsiteY3" fmla="*/ 10000 h 10000"/>
                <a:gd name="connsiteX4" fmla="*/ 0 w 10000"/>
                <a:gd name="connsiteY4" fmla="*/ 10000 h 10000"/>
                <a:gd name="connsiteX5" fmla="*/ 2929 w 10000"/>
                <a:gd name="connsiteY5" fmla="*/ 4995 h 10000"/>
                <a:gd name="connsiteX6" fmla="*/ 0 w 10000"/>
                <a:gd name="connsiteY6" fmla="*/ 0 h 10000"/>
                <a:gd name="connsiteX0" fmla="*/ 0 w 10000"/>
                <a:gd name="connsiteY0" fmla="*/ 0 h 10000"/>
                <a:gd name="connsiteX1" fmla="*/ 10000 w 10000"/>
                <a:gd name="connsiteY1" fmla="*/ 0 h 10000"/>
                <a:gd name="connsiteX2" fmla="*/ 7130 w 10000"/>
                <a:gd name="connsiteY2" fmla="*/ 5000 h 10000"/>
                <a:gd name="connsiteX3" fmla="*/ 10000 w 10000"/>
                <a:gd name="connsiteY3" fmla="*/ 10000 h 10000"/>
                <a:gd name="connsiteX4" fmla="*/ 0 w 10000"/>
                <a:gd name="connsiteY4" fmla="*/ 10000 h 10000"/>
                <a:gd name="connsiteX5" fmla="*/ 2929 w 10000"/>
                <a:gd name="connsiteY5" fmla="*/ 4995 h 10000"/>
                <a:gd name="connsiteX6" fmla="*/ 0 w 10000"/>
                <a:gd name="connsiteY6"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10000">
                  <a:moveTo>
                    <a:pt x="0" y="0"/>
                  </a:moveTo>
                  <a:lnTo>
                    <a:pt x="10000" y="0"/>
                  </a:lnTo>
                  <a:cubicBezTo>
                    <a:pt x="8581" y="1231"/>
                    <a:pt x="7130" y="2239"/>
                    <a:pt x="7130" y="5000"/>
                  </a:cubicBezTo>
                  <a:cubicBezTo>
                    <a:pt x="7130" y="7761"/>
                    <a:pt x="8425" y="8769"/>
                    <a:pt x="10000" y="10000"/>
                  </a:cubicBezTo>
                  <a:lnTo>
                    <a:pt x="0" y="10000"/>
                  </a:lnTo>
                  <a:cubicBezTo>
                    <a:pt x="1602" y="8601"/>
                    <a:pt x="2929" y="7271"/>
                    <a:pt x="2929" y="4995"/>
                  </a:cubicBezTo>
                  <a:cubicBezTo>
                    <a:pt x="2929" y="2719"/>
                    <a:pt x="1543" y="1601"/>
                    <a:pt x="0" y="0"/>
                  </a:cubicBezTo>
                  <a:close/>
                </a:path>
              </a:pathLst>
            </a:custGeom>
            <a:solidFill>
              <a:srgbClr val="4BACC6">
                <a:lumMod val="60000"/>
                <a:lumOff val="40000"/>
              </a:srgbClr>
            </a:solidFill>
            <a:ln w="9525">
              <a:solidFill>
                <a:sysClr val="windowText" lastClr="000000"/>
              </a:solidFill>
              <a:miter lim="800000"/>
              <a:headEnd/>
              <a:tailEnd/>
            </a:ln>
          </p:spPr>
          <p:txBody>
            <a:bodyPr wrap="none" lIns="121789" tIns="60894" rIns="121789" bIns="60894" anchor="ct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463" name="Flowchart: Stored Data 1091">
              <a:extLst>
                <a:ext uri="{FF2B5EF4-FFF2-40B4-BE49-F238E27FC236}">
                  <a16:creationId xmlns:a16="http://schemas.microsoft.com/office/drawing/2014/main" id="{1A0DF7CB-7E6D-48C3-8564-33DBF9295FF8}"/>
                </a:ext>
              </a:extLst>
            </p:cNvPr>
            <p:cNvSpPr/>
            <p:nvPr/>
          </p:nvSpPr>
          <p:spPr>
            <a:xfrm>
              <a:off x="8268398" y="5915699"/>
              <a:ext cx="136280" cy="173508"/>
            </a:xfrm>
            <a:custGeom>
              <a:avLst/>
              <a:gdLst>
                <a:gd name="connsiteX0" fmla="*/ 1667 w 10000"/>
                <a:gd name="connsiteY0" fmla="*/ 0 h 10000"/>
                <a:gd name="connsiteX1" fmla="*/ 10000 w 10000"/>
                <a:gd name="connsiteY1" fmla="*/ 0 h 10000"/>
                <a:gd name="connsiteX2" fmla="*/ 8333 w 10000"/>
                <a:gd name="connsiteY2" fmla="*/ 5000 h 10000"/>
                <a:gd name="connsiteX3" fmla="*/ 10000 w 10000"/>
                <a:gd name="connsiteY3" fmla="*/ 10000 h 10000"/>
                <a:gd name="connsiteX4" fmla="*/ 1667 w 10000"/>
                <a:gd name="connsiteY4" fmla="*/ 10000 h 10000"/>
                <a:gd name="connsiteX5" fmla="*/ 0 w 10000"/>
                <a:gd name="connsiteY5" fmla="*/ 5000 h 10000"/>
                <a:gd name="connsiteX6" fmla="*/ 1667 w 10000"/>
                <a:gd name="connsiteY6" fmla="*/ 0 h 10000"/>
                <a:gd name="connsiteX0" fmla="*/ 187 w 8520"/>
                <a:gd name="connsiteY0" fmla="*/ 0 h 10000"/>
                <a:gd name="connsiteX1" fmla="*/ 8520 w 8520"/>
                <a:gd name="connsiteY1" fmla="*/ 0 h 10000"/>
                <a:gd name="connsiteX2" fmla="*/ 6853 w 8520"/>
                <a:gd name="connsiteY2" fmla="*/ 5000 h 10000"/>
                <a:gd name="connsiteX3" fmla="*/ 8520 w 8520"/>
                <a:gd name="connsiteY3" fmla="*/ 10000 h 10000"/>
                <a:gd name="connsiteX4" fmla="*/ 187 w 8520"/>
                <a:gd name="connsiteY4" fmla="*/ 10000 h 10000"/>
                <a:gd name="connsiteX5" fmla="*/ 2057 w 8520"/>
                <a:gd name="connsiteY5" fmla="*/ 4637 h 10000"/>
                <a:gd name="connsiteX6" fmla="*/ 187 w 8520"/>
                <a:gd name="connsiteY6" fmla="*/ 0 h 10000"/>
                <a:gd name="connsiteX0" fmla="*/ 246 w 10027"/>
                <a:gd name="connsiteY0" fmla="*/ 0 h 10000"/>
                <a:gd name="connsiteX1" fmla="*/ 10027 w 10027"/>
                <a:gd name="connsiteY1" fmla="*/ 0 h 10000"/>
                <a:gd name="connsiteX2" fmla="*/ 8070 w 10027"/>
                <a:gd name="connsiteY2" fmla="*/ 5000 h 10000"/>
                <a:gd name="connsiteX3" fmla="*/ 10027 w 10027"/>
                <a:gd name="connsiteY3" fmla="*/ 10000 h 10000"/>
                <a:gd name="connsiteX4" fmla="*/ 246 w 10027"/>
                <a:gd name="connsiteY4" fmla="*/ 10000 h 10000"/>
                <a:gd name="connsiteX5" fmla="*/ 1990 w 10027"/>
                <a:gd name="connsiteY5" fmla="*/ 4879 h 10000"/>
                <a:gd name="connsiteX6" fmla="*/ 246 w 10027"/>
                <a:gd name="connsiteY6" fmla="*/ 0 h 10000"/>
                <a:gd name="connsiteX0" fmla="*/ 246 w 10027"/>
                <a:gd name="connsiteY0" fmla="*/ 0 h 10000"/>
                <a:gd name="connsiteX1" fmla="*/ 10027 w 10027"/>
                <a:gd name="connsiteY1" fmla="*/ 0 h 10000"/>
                <a:gd name="connsiteX2" fmla="*/ 8070 w 10027"/>
                <a:gd name="connsiteY2" fmla="*/ 5000 h 10000"/>
                <a:gd name="connsiteX3" fmla="*/ 10027 w 10027"/>
                <a:gd name="connsiteY3" fmla="*/ 10000 h 10000"/>
                <a:gd name="connsiteX4" fmla="*/ 246 w 10027"/>
                <a:gd name="connsiteY4" fmla="*/ 10000 h 10000"/>
                <a:gd name="connsiteX5" fmla="*/ 1990 w 10027"/>
                <a:gd name="connsiteY5" fmla="*/ 4879 h 10000"/>
                <a:gd name="connsiteX6" fmla="*/ 246 w 10027"/>
                <a:gd name="connsiteY6" fmla="*/ 0 h 10000"/>
                <a:gd name="connsiteX0" fmla="*/ 0 w 9781"/>
                <a:gd name="connsiteY0" fmla="*/ 0 h 10000"/>
                <a:gd name="connsiteX1" fmla="*/ 9781 w 9781"/>
                <a:gd name="connsiteY1" fmla="*/ 0 h 10000"/>
                <a:gd name="connsiteX2" fmla="*/ 7824 w 9781"/>
                <a:gd name="connsiteY2" fmla="*/ 5000 h 10000"/>
                <a:gd name="connsiteX3" fmla="*/ 9781 w 9781"/>
                <a:gd name="connsiteY3" fmla="*/ 10000 h 10000"/>
                <a:gd name="connsiteX4" fmla="*/ 0 w 9781"/>
                <a:gd name="connsiteY4" fmla="*/ 10000 h 10000"/>
                <a:gd name="connsiteX5" fmla="*/ 1744 w 9781"/>
                <a:gd name="connsiteY5" fmla="*/ 4879 h 10000"/>
                <a:gd name="connsiteX6" fmla="*/ 0 w 9781"/>
                <a:gd name="connsiteY6" fmla="*/ 0 h 10000"/>
                <a:gd name="connsiteX0" fmla="*/ 0 w 10000"/>
                <a:gd name="connsiteY0" fmla="*/ 0 h 10000"/>
                <a:gd name="connsiteX1" fmla="*/ 10000 w 10000"/>
                <a:gd name="connsiteY1" fmla="*/ 0 h 10000"/>
                <a:gd name="connsiteX2" fmla="*/ 7999 w 10000"/>
                <a:gd name="connsiteY2" fmla="*/ 5000 h 10000"/>
                <a:gd name="connsiteX3" fmla="*/ 10000 w 10000"/>
                <a:gd name="connsiteY3" fmla="*/ 10000 h 10000"/>
                <a:gd name="connsiteX4" fmla="*/ 0 w 10000"/>
                <a:gd name="connsiteY4" fmla="*/ 10000 h 10000"/>
                <a:gd name="connsiteX5" fmla="*/ 1783 w 10000"/>
                <a:gd name="connsiteY5" fmla="*/ 4879 h 10000"/>
                <a:gd name="connsiteX6" fmla="*/ 0 w 10000"/>
                <a:gd name="connsiteY6" fmla="*/ 0 h 10000"/>
                <a:gd name="connsiteX0" fmla="*/ 0 w 10000"/>
                <a:gd name="connsiteY0" fmla="*/ 0 h 10000"/>
                <a:gd name="connsiteX1" fmla="*/ 10000 w 10000"/>
                <a:gd name="connsiteY1" fmla="*/ 0 h 10000"/>
                <a:gd name="connsiteX2" fmla="*/ 7999 w 10000"/>
                <a:gd name="connsiteY2" fmla="*/ 5000 h 10000"/>
                <a:gd name="connsiteX3" fmla="*/ 10000 w 10000"/>
                <a:gd name="connsiteY3" fmla="*/ 10000 h 10000"/>
                <a:gd name="connsiteX4" fmla="*/ 0 w 10000"/>
                <a:gd name="connsiteY4" fmla="*/ 10000 h 10000"/>
                <a:gd name="connsiteX5" fmla="*/ 2060 w 10000"/>
                <a:gd name="connsiteY5" fmla="*/ 4758 h 10000"/>
                <a:gd name="connsiteX6" fmla="*/ 0 w 10000"/>
                <a:gd name="connsiteY6" fmla="*/ 0 h 10000"/>
                <a:gd name="connsiteX0" fmla="*/ 0 w 10000"/>
                <a:gd name="connsiteY0" fmla="*/ 0 h 10000"/>
                <a:gd name="connsiteX1" fmla="*/ 10000 w 10000"/>
                <a:gd name="connsiteY1" fmla="*/ 0 h 10000"/>
                <a:gd name="connsiteX2" fmla="*/ 7999 w 10000"/>
                <a:gd name="connsiteY2" fmla="*/ 5000 h 10000"/>
                <a:gd name="connsiteX3" fmla="*/ 10000 w 10000"/>
                <a:gd name="connsiteY3" fmla="*/ 10000 h 10000"/>
                <a:gd name="connsiteX4" fmla="*/ 0 w 10000"/>
                <a:gd name="connsiteY4" fmla="*/ 10000 h 10000"/>
                <a:gd name="connsiteX5" fmla="*/ 2929 w 10000"/>
                <a:gd name="connsiteY5" fmla="*/ 5193 h 10000"/>
                <a:gd name="connsiteX6" fmla="*/ 0 w 10000"/>
                <a:gd name="connsiteY6" fmla="*/ 0 h 10000"/>
                <a:gd name="connsiteX0" fmla="*/ 0 w 10000"/>
                <a:gd name="connsiteY0" fmla="*/ 0 h 10000"/>
                <a:gd name="connsiteX1" fmla="*/ 10000 w 10000"/>
                <a:gd name="connsiteY1" fmla="*/ 0 h 10000"/>
                <a:gd name="connsiteX2" fmla="*/ 7130 w 10000"/>
                <a:gd name="connsiteY2" fmla="*/ 5000 h 10000"/>
                <a:gd name="connsiteX3" fmla="*/ 10000 w 10000"/>
                <a:gd name="connsiteY3" fmla="*/ 10000 h 10000"/>
                <a:gd name="connsiteX4" fmla="*/ 0 w 10000"/>
                <a:gd name="connsiteY4" fmla="*/ 10000 h 10000"/>
                <a:gd name="connsiteX5" fmla="*/ 2929 w 10000"/>
                <a:gd name="connsiteY5" fmla="*/ 5193 h 10000"/>
                <a:gd name="connsiteX6" fmla="*/ 0 w 10000"/>
                <a:gd name="connsiteY6" fmla="*/ 0 h 10000"/>
                <a:gd name="connsiteX0" fmla="*/ 0 w 10000"/>
                <a:gd name="connsiteY0" fmla="*/ 0 h 10000"/>
                <a:gd name="connsiteX1" fmla="*/ 10000 w 10000"/>
                <a:gd name="connsiteY1" fmla="*/ 0 h 10000"/>
                <a:gd name="connsiteX2" fmla="*/ 7130 w 10000"/>
                <a:gd name="connsiteY2" fmla="*/ 5000 h 10000"/>
                <a:gd name="connsiteX3" fmla="*/ 10000 w 10000"/>
                <a:gd name="connsiteY3" fmla="*/ 10000 h 10000"/>
                <a:gd name="connsiteX4" fmla="*/ 0 w 10000"/>
                <a:gd name="connsiteY4" fmla="*/ 10000 h 10000"/>
                <a:gd name="connsiteX5" fmla="*/ 2929 w 10000"/>
                <a:gd name="connsiteY5" fmla="*/ 5193 h 10000"/>
                <a:gd name="connsiteX6" fmla="*/ 0 w 10000"/>
                <a:gd name="connsiteY6" fmla="*/ 0 h 10000"/>
                <a:gd name="connsiteX0" fmla="*/ 0 w 10000"/>
                <a:gd name="connsiteY0" fmla="*/ 0 h 10000"/>
                <a:gd name="connsiteX1" fmla="*/ 10000 w 10000"/>
                <a:gd name="connsiteY1" fmla="*/ 0 h 10000"/>
                <a:gd name="connsiteX2" fmla="*/ 7130 w 10000"/>
                <a:gd name="connsiteY2" fmla="*/ 5000 h 10000"/>
                <a:gd name="connsiteX3" fmla="*/ 10000 w 10000"/>
                <a:gd name="connsiteY3" fmla="*/ 10000 h 10000"/>
                <a:gd name="connsiteX4" fmla="*/ 0 w 10000"/>
                <a:gd name="connsiteY4" fmla="*/ 10000 h 10000"/>
                <a:gd name="connsiteX5" fmla="*/ 2929 w 10000"/>
                <a:gd name="connsiteY5" fmla="*/ 5193 h 10000"/>
                <a:gd name="connsiteX6" fmla="*/ 0 w 10000"/>
                <a:gd name="connsiteY6" fmla="*/ 0 h 10000"/>
                <a:gd name="connsiteX0" fmla="*/ 0 w 10000"/>
                <a:gd name="connsiteY0" fmla="*/ 0 h 10000"/>
                <a:gd name="connsiteX1" fmla="*/ 10000 w 10000"/>
                <a:gd name="connsiteY1" fmla="*/ 0 h 10000"/>
                <a:gd name="connsiteX2" fmla="*/ 7130 w 10000"/>
                <a:gd name="connsiteY2" fmla="*/ 5000 h 10000"/>
                <a:gd name="connsiteX3" fmla="*/ 10000 w 10000"/>
                <a:gd name="connsiteY3" fmla="*/ 10000 h 10000"/>
                <a:gd name="connsiteX4" fmla="*/ 0 w 10000"/>
                <a:gd name="connsiteY4" fmla="*/ 10000 h 10000"/>
                <a:gd name="connsiteX5" fmla="*/ 2929 w 10000"/>
                <a:gd name="connsiteY5" fmla="*/ 4995 h 10000"/>
                <a:gd name="connsiteX6" fmla="*/ 0 w 10000"/>
                <a:gd name="connsiteY6" fmla="*/ 0 h 10000"/>
                <a:gd name="connsiteX0" fmla="*/ 0 w 10000"/>
                <a:gd name="connsiteY0" fmla="*/ 0 h 10000"/>
                <a:gd name="connsiteX1" fmla="*/ 10000 w 10000"/>
                <a:gd name="connsiteY1" fmla="*/ 0 h 10000"/>
                <a:gd name="connsiteX2" fmla="*/ 7130 w 10000"/>
                <a:gd name="connsiteY2" fmla="*/ 5000 h 10000"/>
                <a:gd name="connsiteX3" fmla="*/ 10000 w 10000"/>
                <a:gd name="connsiteY3" fmla="*/ 10000 h 10000"/>
                <a:gd name="connsiteX4" fmla="*/ 0 w 10000"/>
                <a:gd name="connsiteY4" fmla="*/ 10000 h 10000"/>
                <a:gd name="connsiteX5" fmla="*/ 2929 w 10000"/>
                <a:gd name="connsiteY5" fmla="*/ 4995 h 10000"/>
                <a:gd name="connsiteX6" fmla="*/ 0 w 10000"/>
                <a:gd name="connsiteY6" fmla="*/ 0 h 10000"/>
                <a:gd name="connsiteX0" fmla="*/ 0 w 10000"/>
                <a:gd name="connsiteY0" fmla="*/ 0 h 10000"/>
                <a:gd name="connsiteX1" fmla="*/ 10000 w 10000"/>
                <a:gd name="connsiteY1" fmla="*/ 0 h 10000"/>
                <a:gd name="connsiteX2" fmla="*/ 7130 w 10000"/>
                <a:gd name="connsiteY2" fmla="*/ 5000 h 10000"/>
                <a:gd name="connsiteX3" fmla="*/ 10000 w 10000"/>
                <a:gd name="connsiteY3" fmla="*/ 10000 h 10000"/>
                <a:gd name="connsiteX4" fmla="*/ 0 w 10000"/>
                <a:gd name="connsiteY4" fmla="*/ 10000 h 10000"/>
                <a:gd name="connsiteX5" fmla="*/ 2929 w 10000"/>
                <a:gd name="connsiteY5" fmla="*/ 4995 h 10000"/>
                <a:gd name="connsiteX6" fmla="*/ 0 w 10000"/>
                <a:gd name="connsiteY6" fmla="*/ 0 h 10000"/>
                <a:gd name="connsiteX0" fmla="*/ 0 w 10000"/>
                <a:gd name="connsiteY0" fmla="*/ 0 h 10000"/>
                <a:gd name="connsiteX1" fmla="*/ 10000 w 10000"/>
                <a:gd name="connsiteY1" fmla="*/ 0 h 10000"/>
                <a:gd name="connsiteX2" fmla="*/ 7130 w 10000"/>
                <a:gd name="connsiteY2" fmla="*/ 5000 h 10000"/>
                <a:gd name="connsiteX3" fmla="*/ 10000 w 10000"/>
                <a:gd name="connsiteY3" fmla="*/ 10000 h 10000"/>
                <a:gd name="connsiteX4" fmla="*/ 0 w 10000"/>
                <a:gd name="connsiteY4" fmla="*/ 10000 h 10000"/>
                <a:gd name="connsiteX5" fmla="*/ 2929 w 10000"/>
                <a:gd name="connsiteY5" fmla="*/ 4995 h 10000"/>
                <a:gd name="connsiteX6" fmla="*/ 0 w 10000"/>
                <a:gd name="connsiteY6" fmla="*/ 0 h 10000"/>
                <a:gd name="connsiteX0" fmla="*/ 0 w 10000"/>
                <a:gd name="connsiteY0" fmla="*/ 0 h 10000"/>
                <a:gd name="connsiteX1" fmla="*/ 10000 w 10000"/>
                <a:gd name="connsiteY1" fmla="*/ 0 h 10000"/>
                <a:gd name="connsiteX2" fmla="*/ 7130 w 10000"/>
                <a:gd name="connsiteY2" fmla="*/ 5000 h 10000"/>
                <a:gd name="connsiteX3" fmla="*/ 10000 w 10000"/>
                <a:gd name="connsiteY3" fmla="*/ 10000 h 10000"/>
                <a:gd name="connsiteX4" fmla="*/ 0 w 10000"/>
                <a:gd name="connsiteY4" fmla="*/ 10000 h 10000"/>
                <a:gd name="connsiteX5" fmla="*/ 2929 w 10000"/>
                <a:gd name="connsiteY5" fmla="*/ 4995 h 10000"/>
                <a:gd name="connsiteX6" fmla="*/ 0 w 10000"/>
                <a:gd name="connsiteY6"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10000">
                  <a:moveTo>
                    <a:pt x="0" y="0"/>
                  </a:moveTo>
                  <a:lnTo>
                    <a:pt x="10000" y="0"/>
                  </a:lnTo>
                  <a:cubicBezTo>
                    <a:pt x="8581" y="1231"/>
                    <a:pt x="7130" y="2239"/>
                    <a:pt x="7130" y="5000"/>
                  </a:cubicBezTo>
                  <a:cubicBezTo>
                    <a:pt x="7130" y="7761"/>
                    <a:pt x="8425" y="8769"/>
                    <a:pt x="10000" y="10000"/>
                  </a:cubicBezTo>
                  <a:lnTo>
                    <a:pt x="0" y="10000"/>
                  </a:lnTo>
                  <a:cubicBezTo>
                    <a:pt x="1602" y="8601"/>
                    <a:pt x="2929" y="7271"/>
                    <a:pt x="2929" y="4995"/>
                  </a:cubicBezTo>
                  <a:cubicBezTo>
                    <a:pt x="2929" y="2719"/>
                    <a:pt x="1543" y="1601"/>
                    <a:pt x="0" y="0"/>
                  </a:cubicBezTo>
                  <a:close/>
                </a:path>
              </a:pathLst>
            </a:custGeom>
            <a:solidFill>
              <a:srgbClr val="4BACC6">
                <a:lumMod val="60000"/>
                <a:lumOff val="40000"/>
              </a:srgbClr>
            </a:solidFill>
            <a:ln w="9525">
              <a:solidFill>
                <a:sysClr val="windowText" lastClr="000000"/>
              </a:solidFill>
              <a:miter lim="800000"/>
              <a:headEnd/>
              <a:tailEnd/>
            </a:ln>
          </p:spPr>
          <p:txBody>
            <a:bodyPr wrap="none" lIns="121789" tIns="60894" rIns="121789" bIns="60894" anchor="ct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grpSp>
          <p:nvGrpSpPr>
            <p:cNvPr id="464" name="Group 463">
              <a:extLst>
                <a:ext uri="{FF2B5EF4-FFF2-40B4-BE49-F238E27FC236}">
                  <a16:creationId xmlns:a16="http://schemas.microsoft.com/office/drawing/2014/main" id="{D4027B4C-57BE-45B5-85BE-2CB0AC44EEE9}"/>
                </a:ext>
              </a:extLst>
            </p:cNvPr>
            <p:cNvGrpSpPr/>
            <p:nvPr/>
          </p:nvGrpSpPr>
          <p:grpSpPr>
            <a:xfrm>
              <a:off x="5788379" y="3739423"/>
              <a:ext cx="2693424" cy="250706"/>
              <a:chOff x="5788379" y="3739423"/>
              <a:chExt cx="2693424" cy="250706"/>
            </a:xfrm>
          </p:grpSpPr>
          <p:sp>
            <p:nvSpPr>
              <p:cNvPr id="596" name="Trapezoid 595">
                <a:extLst>
                  <a:ext uri="{FF2B5EF4-FFF2-40B4-BE49-F238E27FC236}">
                    <a16:creationId xmlns:a16="http://schemas.microsoft.com/office/drawing/2014/main" id="{B7E8C938-5A70-4553-A6F8-180AF6F06DC0}"/>
                  </a:ext>
                </a:extLst>
              </p:cNvPr>
              <p:cNvSpPr/>
              <p:nvPr/>
            </p:nvSpPr>
            <p:spPr bwMode="auto">
              <a:xfrm rot="10800000">
                <a:off x="5788379" y="3739436"/>
                <a:ext cx="290972" cy="250693"/>
              </a:xfrm>
              <a:prstGeom prst="trapezoid">
                <a:avLst/>
              </a:prstGeom>
              <a:solidFill>
                <a:sysClr val="window" lastClr="FFFFFF">
                  <a:lumMod val="75000"/>
                </a:sysClr>
              </a:solidFill>
              <a:ln w="9525">
                <a:solidFill>
                  <a:sysClr val="windowText" lastClr="000000"/>
                </a:solidFill>
                <a:miter lim="800000"/>
                <a:headEnd/>
                <a:tailEnd/>
              </a:ln>
            </p:spPr>
            <p:txBody>
              <a:bodyPr lIns="121789" tIns="60894" rIns="121789" bIns="60894">
                <a:spAutoFit/>
              </a:bodyPr>
              <a:lstStyle/>
              <a:p>
                <a:pPr marL="0" marR="0" lvl="0" indent="0" algn="ctr" defTabSz="1217613" eaLnBrk="1" fontAlgn="auto" latinLnBrk="0" hangingPunct="1">
                  <a:lnSpc>
                    <a:spcPct val="100000"/>
                  </a:lnSpc>
                  <a:spcBef>
                    <a:spcPts val="0"/>
                  </a:spcBef>
                  <a:spcAft>
                    <a:spcPts val="0"/>
                  </a:spcAft>
                  <a:buClrTx/>
                  <a:buSzTx/>
                  <a:buFontTx/>
                  <a:buNone/>
                  <a:tabLst/>
                  <a:defRPr/>
                </a:pPr>
                <a:endParaRPr kumimoji="0" lang="en-CA" sz="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cxnSp>
            <p:nvCxnSpPr>
              <p:cNvPr id="597" name="Straight Connector 306">
                <a:extLst>
                  <a:ext uri="{FF2B5EF4-FFF2-40B4-BE49-F238E27FC236}">
                    <a16:creationId xmlns:a16="http://schemas.microsoft.com/office/drawing/2014/main" id="{60C2D812-4B74-47AD-925F-AEB689094D27}"/>
                  </a:ext>
                </a:extLst>
              </p:cNvPr>
              <p:cNvCxnSpPr>
                <a:cxnSpLocks noChangeShapeType="1"/>
              </p:cNvCxnSpPr>
              <p:nvPr/>
            </p:nvCxnSpPr>
            <p:spPr bwMode="auto">
              <a:xfrm>
                <a:off x="5869332" y="3817288"/>
                <a:ext cx="64762" cy="23741"/>
              </a:xfrm>
              <a:prstGeom prst="line">
                <a:avLst/>
              </a:prstGeom>
              <a:solidFill>
                <a:sysClr val="window" lastClr="FFFFFF">
                  <a:lumMod val="75000"/>
                </a:sysClr>
              </a:solidFill>
              <a:ln w="9525">
                <a:solidFill>
                  <a:sysClr val="windowText" lastClr="000000"/>
                </a:solidFill>
                <a:miter lim="800000"/>
                <a:headEnd/>
                <a:tailEnd/>
              </a:ln>
              <a:extLst/>
            </p:spPr>
          </p:cxnSp>
          <p:cxnSp>
            <p:nvCxnSpPr>
              <p:cNvPr id="598" name="Straight Connector 307">
                <a:extLst>
                  <a:ext uri="{FF2B5EF4-FFF2-40B4-BE49-F238E27FC236}">
                    <a16:creationId xmlns:a16="http://schemas.microsoft.com/office/drawing/2014/main" id="{8CCC5113-4104-4D95-AA15-FF8AB01893D1}"/>
                  </a:ext>
                </a:extLst>
              </p:cNvPr>
              <p:cNvCxnSpPr>
                <a:cxnSpLocks noChangeShapeType="1"/>
              </p:cNvCxnSpPr>
              <p:nvPr/>
            </p:nvCxnSpPr>
            <p:spPr bwMode="auto">
              <a:xfrm flipV="1">
                <a:off x="5934093" y="3817288"/>
                <a:ext cx="64762" cy="23741"/>
              </a:xfrm>
              <a:prstGeom prst="line">
                <a:avLst/>
              </a:prstGeom>
              <a:solidFill>
                <a:sysClr val="window" lastClr="FFFFFF">
                  <a:lumMod val="75000"/>
                </a:sysClr>
              </a:solidFill>
              <a:ln w="9525">
                <a:solidFill>
                  <a:sysClr val="windowText" lastClr="000000"/>
                </a:solidFill>
                <a:miter lim="800000"/>
                <a:headEnd/>
                <a:tailEnd/>
              </a:ln>
              <a:extLst/>
            </p:spPr>
          </p:cxnSp>
          <p:cxnSp>
            <p:nvCxnSpPr>
              <p:cNvPr id="599" name="Straight Connector 308">
                <a:extLst>
                  <a:ext uri="{FF2B5EF4-FFF2-40B4-BE49-F238E27FC236}">
                    <a16:creationId xmlns:a16="http://schemas.microsoft.com/office/drawing/2014/main" id="{612CE9F2-DADA-47F0-AD53-8787BC75E8FC}"/>
                  </a:ext>
                </a:extLst>
              </p:cNvPr>
              <p:cNvCxnSpPr>
                <a:cxnSpLocks noChangeShapeType="1"/>
              </p:cNvCxnSpPr>
              <p:nvPr/>
            </p:nvCxnSpPr>
            <p:spPr bwMode="auto">
              <a:xfrm>
                <a:off x="5869332" y="3888511"/>
                <a:ext cx="64762" cy="23741"/>
              </a:xfrm>
              <a:prstGeom prst="line">
                <a:avLst/>
              </a:prstGeom>
              <a:solidFill>
                <a:sysClr val="window" lastClr="FFFFFF">
                  <a:lumMod val="75000"/>
                </a:sysClr>
              </a:solidFill>
              <a:ln w="9525">
                <a:solidFill>
                  <a:sysClr val="windowText" lastClr="000000"/>
                </a:solidFill>
                <a:miter lim="800000"/>
                <a:headEnd/>
                <a:tailEnd/>
              </a:ln>
              <a:extLst/>
            </p:spPr>
          </p:cxnSp>
          <p:cxnSp>
            <p:nvCxnSpPr>
              <p:cNvPr id="600" name="Straight Connector 309">
                <a:extLst>
                  <a:ext uri="{FF2B5EF4-FFF2-40B4-BE49-F238E27FC236}">
                    <a16:creationId xmlns:a16="http://schemas.microsoft.com/office/drawing/2014/main" id="{DF90A713-BC84-4AB8-98AF-E146514928D5}"/>
                  </a:ext>
                </a:extLst>
              </p:cNvPr>
              <p:cNvCxnSpPr>
                <a:cxnSpLocks noChangeShapeType="1"/>
              </p:cNvCxnSpPr>
              <p:nvPr/>
            </p:nvCxnSpPr>
            <p:spPr bwMode="auto">
              <a:xfrm flipV="1">
                <a:off x="5934093" y="3888511"/>
                <a:ext cx="64762" cy="23741"/>
              </a:xfrm>
              <a:prstGeom prst="line">
                <a:avLst/>
              </a:prstGeom>
              <a:solidFill>
                <a:sysClr val="window" lastClr="FFFFFF">
                  <a:lumMod val="75000"/>
                </a:sysClr>
              </a:solidFill>
              <a:ln w="9525">
                <a:solidFill>
                  <a:sysClr val="windowText" lastClr="000000"/>
                </a:solidFill>
                <a:miter lim="800000"/>
                <a:headEnd/>
                <a:tailEnd/>
              </a:ln>
              <a:extLst/>
            </p:spPr>
          </p:cxnSp>
          <p:sp>
            <p:nvSpPr>
              <p:cNvPr id="601" name="Trapezoid 600">
                <a:extLst>
                  <a:ext uri="{FF2B5EF4-FFF2-40B4-BE49-F238E27FC236}">
                    <a16:creationId xmlns:a16="http://schemas.microsoft.com/office/drawing/2014/main" id="{3813DAAC-9FFD-4087-A815-2DBF86ED5C42}"/>
                  </a:ext>
                </a:extLst>
              </p:cNvPr>
              <p:cNvSpPr/>
              <p:nvPr/>
            </p:nvSpPr>
            <p:spPr bwMode="auto">
              <a:xfrm rot="10800000">
                <a:off x="6137288" y="3739436"/>
                <a:ext cx="292260" cy="250693"/>
              </a:xfrm>
              <a:prstGeom prst="trapezoid">
                <a:avLst/>
              </a:prstGeom>
              <a:solidFill>
                <a:sysClr val="window" lastClr="FFFFFF">
                  <a:lumMod val="75000"/>
                </a:sysClr>
              </a:solidFill>
              <a:ln w="9525">
                <a:solidFill>
                  <a:sysClr val="windowText" lastClr="000000"/>
                </a:solidFill>
                <a:miter lim="800000"/>
                <a:headEnd/>
                <a:tailEnd/>
              </a:ln>
            </p:spPr>
            <p:txBody>
              <a:bodyPr lIns="121789" tIns="60894" rIns="121789" bIns="60894">
                <a:spAutoFit/>
              </a:bodyPr>
              <a:lstStyle/>
              <a:p>
                <a:pPr marL="0" marR="0" lvl="0" indent="0" algn="ctr" defTabSz="1217613" eaLnBrk="1" fontAlgn="auto" latinLnBrk="0" hangingPunct="1">
                  <a:lnSpc>
                    <a:spcPct val="100000"/>
                  </a:lnSpc>
                  <a:spcBef>
                    <a:spcPts val="0"/>
                  </a:spcBef>
                  <a:spcAft>
                    <a:spcPts val="0"/>
                  </a:spcAft>
                  <a:buClrTx/>
                  <a:buSzTx/>
                  <a:buFontTx/>
                  <a:buNone/>
                  <a:tabLst/>
                  <a:defRPr/>
                </a:pPr>
                <a:endParaRPr kumimoji="0" lang="en-CA" sz="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cxnSp>
            <p:nvCxnSpPr>
              <p:cNvPr id="602" name="Straight Connector 306">
                <a:extLst>
                  <a:ext uri="{FF2B5EF4-FFF2-40B4-BE49-F238E27FC236}">
                    <a16:creationId xmlns:a16="http://schemas.microsoft.com/office/drawing/2014/main" id="{75B7C3B8-9C40-484B-AAF4-DC1676EADBE4}"/>
                  </a:ext>
                </a:extLst>
              </p:cNvPr>
              <p:cNvCxnSpPr>
                <a:cxnSpLocks noChangeShapeType="1"/>
              </p:cNvCxnSpPr>
              <p:nvPr/>
            </p:nvCxnSpPr>
            <p:spPr bwMode="auto">
              <a:xfrm>
                <a:off x="6218678" y="3817288"/>
                <a:ext cx="64762" cy="23741"/>
              </a:xfrm>
              <a:prstGeom prst="line">
                <a:avLst/>
              </a:prstGeom>
              <a:solidFill>
                <a:sysClr val="window" lastClr="FFFFFF">
                  <a:lumMod val="75000"/>
                </a:sysClr>
              </a:solidFill>
              <a:ln w="9525">
                <a:solidFill>
                  <a:sysClr val="windowText" lastClr="000000"/>
                </a:solidFill>
                <a:miter lim="800000"/>
                <a:headEnd/>
                <a:tailEnd/>
              </a:ln>
              <a:extLst/>
            </p:spPr>
          </p:cxnSp>
          <p:cxnSp>
            <p:nvCxnSpPr>
              <p:cNvPr id="603" name="Straight Connector 307">
                <a:extLst>
                  <a:ext uri="{FF2B5EF4-FFF2-40B4-BE49-F238E27FC236}">
                    <a16:creationId xmlns:a16="http://schemas.microsoft.com/office/drawing/2014/main" id="{9B188D47-A022-4266-8E75-F78381116015}"/>
                  </a:ext>
                </a:extLst>
              </p:cNvPr>
              <p:cNvCxnSpPr>
                <a:cxnSpLocks noChangeShapeType="1"/>
              </p:cNvCxnSpPr>
              <p:nvPr/>
            </p:nvCxnSpPr>
            <p:spPr bwMode="auto">
              <a:xfrm flipV="1">
                <a:off x="6283441" y="3817288"/>
                <a:ext cx="64762" cy="23741"/>
              </a:xfrm>
              <a:prstGeom prst="line">
                <a:avLst/>
              </a:prstGeom>
              <a:solidFill>
                <a:sysClr val="window" lastClr="FFFFFF">
                  <a:lumMod val="75000"/>
                </a:sysClr>
              </a:solidFill>
              <a:ln w="9525">
                <a:solidFill>
                  <a:sysClr val="windowText" lastClr="000000"/>
                </a:solidFill>
                <a:miter lim="800000"/>
                <a:headEnd/>
                <a:tailEnd/>
              </a:ln>
              <a:extLst/>
            </p:spPr>
          </p:cxnSp>
          <p:cxnSp>
            <p:nvCxnSpPr>
              <p:cNvPr id="604" name="Straight Connector 308">
                <a:extLst>
                  <a:ext uri="{FF2B5EF4-FFF2-40B4-BE49-F238E27FC236}">
                    <a16:creationId xmlns:a16="http://schemas.microsoft.com/office/drawing/2014/main" id="{5F9C4891-14CE-4B54-8F0F-14642E4F1FC0}"/>
                  </a:ext>
                </a:extLst>
              </p:cNvPr>
              <p:cNvCxnSpPr>
                <a:cxnSpLocks noChangeShapeType="1"/>
              </p:cNvCxnSpPr>
              <p:nvPr/>
            </p:nvCxnSpPr>
            <p:spPr bwMode="auto">
              <a:xfrm>
                <a:off x="6218678" y="3888511"/>
                <a:ext cx="64762" cy="23741"/>
              </a:xfrm>
              <a:prstGeom prst="line">
                <a:avLst/>
              </a:prstGeom>
              <a:solidFill>
                <a:sysClr val="window" lastClr="FFFFFF">
                  <a:lumMod val="75000"/>
                </a:sysClr>
              </a:solidFill>
              <a:ln w="9525">
                <a:solidFill>
                  <a:sysClr val="windowText" lastClr="000000"/>
                </a:solidFill>
                <a:miter lim="800000"/>
                <a:headEnd/>
                <a:tailEnd/>
              </a:ln>
              <a:extLst/>
            </p:spPr>
          </p:cxnSp>
          <p:cxnSp>
            <p:nvCxnSpPr>
              <p:cNvPr id="605" name="Straight Connector 309">
                <a:extLst>
                  <a:ext uri="{FF2B5EF4-FFF2-40B4-BE49-F238E27FC236}">
                    <a16:creationId xmlns:a16="http://schemas.microsoft.com/office/drawing/2014/main" id="{BD0213F1-F52D-4C64-B116-2052084D58DE}"/>
                  </a:ext>
                </a:extLst>
              </p:cNvPr>
              <p:cNvCxnSpPr>
                <a:cxnSpLocks noChangeShapeType="1"/>
              </p:cNvCxnSpPr>
              <p:nvPr/>
            </p:nvCxnSpPr>
            <p:spPr bwMode="auto">
              <a:xfrm flipV="1">
                <a:off x="6283441" y="3888511"/>
                <a:ext cx="64762" cy="23741"/>
              </a:xfrm>
              <a:prstGeom prst="line">
                <a:avLst/>
              </a:prstGeom>
              <a:solidFill>
                <a:sysClr val="window" lastClr="FFFFFF">
                  <a:lumMod val="75000"/>
                </a:sysClr>
              </a:solidFill>
              <a:ln w="9525">
                <a:solidFill>
                  <a:sysClr val="windowText" lastClr="000000"/>
                </a:solidFill>
                <a:miter lim="800000"/>
                <a:headEnd/>
                <a:tailEnd/>
              </a:ln>
              <a:extLst/>
            </p:spPr>
          </p:cxnSp>
          <p:sp>
            <p:nvSpPr>
              <p:cNvPr id="606" name="Trapezoid 605">
                <a:extLst>
                  <a:ext uri="{FF2B5EF4-FFF2-40B4-BE49-F238E27FC236}">
                    <a16:creationId xmlns:a16="http://schemas.microsoft.com/office/drawing/2014/main" id="{5CDE8BD8-ABB3-4E25-B361-2E9FF73C02FF}"/>
                  </a:ext>
                </a:extLst>
              </p:cNvPr>
              <p:cNvSpPr/>
              <p:nvPr/>
            </p:nvSpPr>
            <p:spPr bwMode="auto">
              <a:xfrm rot="10800000">
                <a:off x="6482334" y="3739436"/>
                <a:ext cx="292260" cy="250693"/>
              </a:xfrm>
              <a:prstGeom prst="trapezoid">
                <a:avLst/>
              </a:prstGeom>
              <a:solidFill>
                <a:sysClr val="window" lastClr="FFFFFF">
                  <a:lumMod val="75000"/>
                </a:sysClr>
              </a:solidFill>
              <a:ln w="9525">
                <a:solidFill>
                  <a:sysClr val="windowText" lastClr="000000"/>
                </a:solidFill>
                <a:miter lim="800000"/>
                <a:headEnd/>
                <a:tailEnd/>
              </a:ln>
            </p:spPr>
            <p:txBody>
              <a:bodyPr lIns="121789" tIns="60894" rIns="121789" bIns="60894">
                <a:spAutoFit/>
              </a:bodyPr>
              <a:lstStyle/>
              <a:p>
                <a:pPr marL="0" marR="0" lvl="0" indent="0" algn="ctr" defTabSz="1217613" eaLnBrk="1" fontAlgn="auto" latinLnBrk="0" hangingPunct="1">
                  <a:lnSpc>
                    <a:spcPct val="100000"/>
                  </a:lnSpc>
                  <a:spcBef>
                    <a:spcPts val="0"/>
                  </a:spcBef>
                  <a:spcAft>
                    <a:spcPts val="0"/>
                  </a:spcAft>
                  <a:buClrTx/>
                  <a:buSzTx/>
                  <a:buFontTx/>
                  <a:buNone/>
                  <a:tabLst/>
                  <a:defRPr/>
                </a:pPr>
                <a:endParaRPr kumimoji="0" lang="en-CA" sz="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cxnSp>
            <p:nvCxnSpPr>
              <p:cNvPr id="607" name="Straight Connector 306">
                <a:extLst>
                  <a:ext uri="{FF2B5EF4-FFF2-40B4-BE49-F238E27FC236}">
                    <a16:creationId xmlns:a16="http://schemas.microsoft.com/office/drawing/2014/main" id="{19A7338F-D2BF-4A13-A3FA-201167812F35}"/>
                  </a:ext>
                </a:extLst>
              </p:cNvPr>
              <p:cNvCxnSpPr>
                <a:cxnSpLocks noChangeShapeType="1"/>
              </p:cNvCxnSpPr>
              <p:nvPr/>
            </p:nvCxnSpPr>
            <p:spPr bwMode="auto">
              <a:xfrm>
                <a:off x="6563569" y="3817288"/>
                <a:ext cx="64762" cy="23741"/>
              </a:xfrm>
              <a:prstGeom prst="line">
                <a:avLst/>
              </a:prstGeom>
              <a:solidFill>
                <a:sysClr val="window" lastClr="FFFFFF">
                  <a:lumMod val="75000"/>
                </a:sysClr>
              </a:solidFill>
              <a:ln w="9525">
                <a:solidFill>
                  <a:sysClr val="windowText" lastClr="000000"/>
                </a:solidFill>
                <a:miter lim="800000"/>
                <a:headEnd/>
                <a:tailEnd/>
              </a:ln>
              <a:extLst/>
            </p:spPr>
          </p:cxnSp>
          <p:cxnSp>
            <p:nvCxnSpPr>
              <p:cNvPr id="608" name="Straight Connector 307">
                <a:extLst>
                  <a:ext uri="{FF2B5EF4-FFF2-40B4-BE49-F238E27FC236}">
                    <a16:creationId xmlns:a16="http://schemas.microsoft.com/office/drawing/2014/main" id="{8515E6DB-7E5A-4703-BFD6-D7EE16EC35B9}"/>
                  </a:ext>
                </a:extLst>
              </p:cNvPr>
              <p:cNvCxnSpPr>
                <a:cxnSpLocks noChangeShapeType="1"/>
              </p:cNvCxnSpPr>
              <p:nvPr/>
            </p:nvCxnSpPr>
            <p:spPr bwMode="auto">
              <a:xfrm flipV="1">
                <a:off x="6628330" y="3817288"/>
                <a:ext cx="64762" cy="23741"/>
              </a:xfrm>
              <a:prstGeom prst="line">
                <a:avLst/>
              </a:prstGeom>
              <a:solidFill>
                <a:sysClr val="window" lastClr="FFFFFF">
                  <a:lumMod val="75000"/>
                </a:sysClr>
              </a:solidFill>
              <a:ln w="9525">
                <a:solidFill>
                  <a:sysClr val="windowText" lastClr="000000"/>
                </a:solidFill>
                <a:miter lim="800000"/>
                <a:headEnd/>
                <a:tailEnd/>
              </a:ln>
              <a:extLst/>
            </p:spPr>
          </p:cxnSp>
          <p:cxnSp>
            <p:nvCxnSpPr>
              <p:cNvPr id="609" name="Straight Connector 308">
                <a:extLst>
                  <a:ext uri="{FF2B5EF4-FFF2-40B4-BE49-F238E27FC236}">
                    <a16:creationId xmlns:a16="http://schemas.microsoft.com/office/drawing/2014/main" id="{1B00093A-3875-4846-878C-2EC180F2198C}"/>
                  </a:ext>
                </a:extLst>
              </p:cNvPr>
              <p:cNvCxnSpPr>
                <a:cxnSpLocks noChangeShapeType="1"/>
              </p:cNvCxnSpPr>
              <p:nvPr/>
            </p:nvCxnSpPr>
            <p:spPr bwMode="auto">
              <a:xfrm>
                <a:off x="6563569" y="3888511"/>
                <a:ext cx="64762" cy="23741"/>
              </a:xfrm>
              <a:prstGeom prst="line">
                <a:avLst/>
              </a:prstGeom>
              <a:solidFill>
                <a:sysClr val="window" lastClr="FFFFFF">
                  <a:lumMod val="75000"/>
                </a:sysClr>
              </a:solidFill>
              <a:ln w="9525">
                <a:solidFill>
                  <a:sysClr val="windowText" lastClr="000000"/>
                </a:solidFill>
                <a:miter lim="800000"/>
                <a:headEnd/>
                <a:tailEnd/>
              </a:ln>
              <a:extLst/>
            </p:spPr>
          </p:cxnSp>
          <p:cxnSp>
            <p:nvCxnSpPr>
              <p:cNvPr id="610" name="Straight Connector 309">
                <a:extLst>
                  <a:ext uri="{FF2B5EF4-FFF2-40B4-BE49-F238E27FC236}">
                    <a16:creationId xmlns:a16="http://schemas.microsoft.com/office/drawing/2014/main" id="{A7CD9FAD-1FA0-4B14-A1EE-041CD1C86F72}"/>
                  </a:ext>
                </a:extLst>
              </p:cNvPr>
              <p:cNvCxnSpPr>
                <a:cxnSpLocks noChangeShapeType="1"/>
              </p:cNvCxnSpPr>
              <p:nvPr/>
            </p:nvCxnSpPr>
            <p:spPr bwMode="auto">
              <a:xfrm flipV="1">
                <a:off x="6628330" y="3888511"/>
                <a:ext cx="64762" cy="23741"/>
              </a:xfrm>
              <a:prstGeom prst="line">
                <a:avLst/>
              </a:prstGeom>
              <a:solidFill>
                <a:sysClr val="window" lastClr="FFFFFF">
                  <a:lumMod val="75000"/>
                </a:sysClr>
              </a:solidFill>
              <a:ln w="9525">
                <a:solidFill>
                  <a:sysClr val="windowText" lastClr="000000"/>
                </a:solidFill>
                <a:miter lim="800000"/>
                <a:headEnd/>
                <a:tailEnd/>
              </a:ln>
              <a:extLst/>
            </p:spPr>
          </p:cxnSp>
          <p:sp>
            <p:nvSpPr>
              <p:cNvPr id="611" name="Trapezoid 610">
                <a:extLst>
                  <a:ext uri="{FF2B5EF4-FFF2-40B4-BE49-F238E27FC236}">
                    <a16:creationId xmlns:a16="http://schemas.microsoft.com/office/drawing/2014/main" id="{93BC3C80-7EC0-44F2-8C8A-D7E836CC53F4}"/>
                  </a:ext>
                </a:extLst>
              </p:cNvPr>
              <p:cNvSpPr/>
              <p:nvPr/>
            </p:nvSpPr>
            <p:spPr bwMode="auto">
              <a:xfrm rot="10800000">
                <a:off x="6818369" y="3739436"/>
                <a:ext cx="290972" cy="250693"/>
              </a:xfrm>
              <a:prstGeom prst="trapezoid">
                <a:avLst/>
              </a:prstGeom>
              <a:solidFill>
                <a:sysClr val="window" lastClr="FFFFFF">
                  <a:lumMod val="75000"/>
                </a:sysClr>
              </a:solidFill>
              <a:ln w="9525">
                <a:solidFill>
                  <a:sysClr val="windowText" lastClr="000000"/>
                </a:solidFill>
                <a:miter lim="800000"/>
                <a:headEnd/>
                <a:tailEnd/>
              </a:ln>
            </p:spPr>
            <p:txBody>
              <a:bodyPr lIns="121789" tIns="60894" rIns="121789" bIns="60894">
                <a:spAutoFit/>
              </a:bodyPr>
              <a:lstStyle/>
              <a:p>
                <a:pPr marL="0" marR="0" lvl="0" indent="0" algn="ctr" defTabSz="1217613" eaLnBrk="1" fontAlgn="auto" latinLnBrk="0" hangingPunct="1">
                  <a:lnSpc>
                    <a:spcPct val="100000"/>
                  </a:lnSpc>
                  <a:spcBef>
                    <a:spcPts val="0"/>
                  </a:spcBef>
                  <a:spcAft>
                    <a:spcPts val="0"/>
                  </a:spcAft>
                  <a:buClrTx/>
                  <a:buSzTx/>
                  <a:buFontTx/>
                  <a:buNone/>
                  <a:tabLst/>
                  <a:defRPr/>
                </a:pPr>
                <a:endParaRPr kumimoji="0" lang="en-CA" sz="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cxnSp>
            <p:nvCxnSpPr>
              <p:cNvPr id="612" name="Straight Connector 306">
                <a:extLst>
                  <a:ext uri="{FF2B5EF4-FFF2-40B4-BE49-F238E27FC236}">
                    <a16:creationId xmlns:a16="http://schemas.microsoft.com/office/drawing/2014/main" id="{CA79306E-9543-40AB-8E3F-3F92F8CFC04F}"/>
                  </a:ext>
                </a:extLst>
              </p:cNvPr>
              <p:cNvCxnSpPr>
                <a:cxnSpLocks noChangeShapeType="1"/>
              </p:cNvCxnSpPr>
              <p:nvPr/>
            </p:nvCxnSpPr>
            <p:spPr bwMode="auto">
              <a:xfrm>
                <a:off x="6899205" y="3817288"/>
                <a:ext cx="64762" cy="23741"/>
              </a:xfrm>
              <a:prstGeom prst="line">
                <a:avLst/>
              </a:prstGeom>
              <a:solidFill>
                <a:sysClr val="window" lastClr="FFFFFF">
                  <a:lumMod val="75000"/>
                </a:sysClr>
              </a:solidFill>
              <a:ln w="9525">
                <a:solidFill>
                  <a:sysClr val="windowText" lastClr="000000"/>
                </a:solidFill>
                <a:miter lim="800000"/>
                <a:headEnd/>
                <a:tailEnd/>
              </a:ln>
              <a:extLst/>
            </p:spPr>
          </p:cxnSp>
          <p:cxnSp>
            <p:nvCxnSpPr>
              <p:cNvPr id="613" name="Straight Connector 307">
                <a:extLst>
                  <a:ext uri="{FF2B5EF4-FFF2-40B4-BE49-F238E27FC236}">
                    <a16:creationId xmlns:a16="http://schemas.microsoft.com/office/drawing/2014/main" id="{DCB786F5-A75A-402E-BC7A-DCE77F2010B2}"/>
                  </a:ext>
                </a:extLst>
              </p:cNvPr>
              <p:cNvCxnSpPr>
                <a:cxnSpLocks noChangeShapeType="1"/>
              </p:cNvCxnSpPr>
              <p:nvPr/>
            </p:nvCxnSpPr>
            <p:spPr bwMode="auto">
              <a:xfrm flipV="1">
                <a:off x="6963967" y="3817288"/>
                <a:ext cx="64762" cy="23741"/>
              </a:xfrm>
              <a:prstGeom prst="line">
                <a:avLst/>
              </a:prstGeom>
              <a:solidFill>
                <a:sysClr val="window" lastClr="FFFFFF">
                  <a:lumMod val="75000"/>
                </a:sysClr>
              </a:solidFill>
              <a:ln w="9525">
                <a:solidFill>
                  <a:sysClr val="windowText" lastClr="000000"/>
                </a:solidFill>
                <a:miter lim="800000"/>
                <a:headEnd/>
                <a:tailEnd/>
              </a:ln>
              <a:extLst/>
            </p:spPr>
          </p:cxnSp>
          <p:cxnSp>
            <p:nvCxnSpPr>
              <p:cNvPr id="614" name="Straight Connector 308">
                <a:extLst>
                  <a:ext uri="{FF2B5EF4-FFF2-40B4-BE49-F238E27FC236}">
                    <a16:creationId xmlns:a16="http://schemas.microsoft.com/office/drawing/2014/main" id="{187DFB17-4A42-497F-815B-58CA2F06BDB7}"/>
                  </a:ext>
                </a:extLst>
              </p:cNvPr>
              <p:cNvCxnSpPr>
                <a:cxnSpLocks noChangeShapeType="1"/>
              </p:cNvCxnSpPr>
              <p:nvPr/>
            </p:nvCxnSpPr>
            <p:spPr bwMode="auto">
              <a:xfrm>
                <a:off x="6899205" y="3888511"/>
                <a:ext cx="64762" cy="23741"/>
              </a:xfrm>
              <a:prstGeom prst="line">
                <a:avLst/>
              </a:prstGeom>
              <a:solidFill>
                <a:sysClr val="window" lastClr="FFFFFF">
                  <a:lumMod val="75000"/>
                </a:sysClr>
              </a:solidFill>
              <a:ln w="9525">
                <a:solidFill>
                  <a:sysClr val="windowText" lastClr="000000"/>
                </a:solidFill>
                <a:miter lim="800000"/>
                <a:headEnd/>
                <a:tailEnd/>
              </a:ln>
              <a:extLst/>
            </p:spPr>
          </p:cxnSp>
          <p:cxnSp>
            <p:nvCxnSpPr>
              <p:cNvPr id="615" name="Straight Connector 309">
                <a:extLst>
                  <a:ext uri="{FF2B5EF4-FFF2-40B4-BE49-F238E27FC236}">
                    <a16:creationId xmlns:a16="http://schemas.microsoft.com/office/drawing/2014/main" id="{2DC78554-178D-4F05-BA20-12E11B970CDE}"/>
                  </a:ext>
                </a:extLst>
              </p:cNvPr>
              <p:cNvCxnSpPr>
                <a:cxnSpLocks noChangeShapeType="1"/>
              </p:cNvCxnSpPr>
              <p:nvPr/>
            </p:nvCxnSpPr>
            <p:spPr bwMode="auto">
              <a:xfrm flipV="1">
                <a:off x="6963967" y="3888511"/>
                <a:ext cx="64762" cy="23741"/>
              </a:xfrm>
              <a:prstGeom prst="line">
                <a:avLst/>
              </a:prstGeom>
              <a:solidFill>
                <a:sysClr val="window" lastClr="FFFFFF">
                  <a:lumMod val="75000"/>
                </a:sysClr>
              </a:solidFill>
              <a:ln w="9525">
                <a:solidFill>
                  <a:sysClr val="windowText" lastClr="000000"/>
                </a:solidFill>
                <a:miter lim="800000"/>
                <a:headEnd/>
                <a:tailEnd/>
              </a:ln>
              <a:extLst/>
            </p:spPr>
          </p:cxnSp>
          <p:sp>
            <p:nvSpPr>
              <p:cNvPr id="616" name="Trapezoid 615">
                <a:extLst>
                  <a:ext uri="{FF2B5EF4-FFF2-40B4-BE49-F238E27FC236}">
                    <a16:creationId xmlns:a16="http://schemas.microsoft.com/office/drawing/2014/main" id="{6B464FEE-354A-4C83-B3FA-AAD918D2B8EC}"/>
                  </a:ext>
                </a:extLst>
              </p:cNvPr>
              <p:cNvSpPr/>
              <p:nvPr/>
            </p:nvSpPr>
            <p:spPr bwMode="auto">
              <a:xfrm rot="10800000">
                <a:off x="7160502" y="3739423"/>
                <a:ext cx="291428" cy="250693"/>
              </a:xfrm>
              <a:prstGeom prst="trapezoid">
                <a:avLst/>
              </a:prstGeom>
              <a:solidFill>
                <a:sysClr val="window" lastClr="FFFFFF">
                  <a:lumMod val="75000"/>
                </a:sysClr>
              </a:solidFill>
              <a:ln w="9525">
                <a:solidFill>
                  <a:sysClr val="windowText" lastClr="000000"/>
                </a:solidFill>
                <a:miter lim="800000"/>
                <a:headEnd/>
                <a:tailEnd/>
              </a:ln>
            </p:spPr>
            <p:txBody>
              <a:bodyPr lIns="121789" tIns="60894" rIns="121789" bIns="60894">
                <a:spAutoFit/>
              </a:bodyPr>
              <a:lstStyle/>
              <a:p>
                <a:pPr marL="0" marR="0" lvl="0" indent="0" algn="ctr" defTabSz="1217613" eaLnBrk="1" fontAlgn="auto" latinLnBrk="0" hangingPunct="1">
                  <a:lnSpc>
                    <a:spcPct val="100000"/>
                  </a:lnSpc>
                  <a:spcBef>
                    <a:spcPts val="0"/>
                  </a:spcBef>
                  <a:spcAft>
                    <a:spcPts val="0"/>
                  </a:spcAft>
                  <a:buClrTx/>
                  <a:buSzTx/>
                  <a:buFontTx/>
                  <a:buNone/>
                  <a:tabLst/>
                  <a:defRPr/>
                </a:pPr>
                <a:endParaRPr kumimoji="0" lang="en-CA" sz="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cxnSp>
            <p:nvCxnSpPr>
              <p:cNvPr id="617" name="Straight Connector 306">
                <a:extLst>
                  <a:ext uri="{FF2B5EF4-FFF2-40B4-BE49-F238E27FC236}">
                    <a16:creationId xmlns:a16="http://schemas.microsoft.com/office/drawing/2014/main" id="{16E28B66-AA7E-43E6-A66A-DCAAF2D13C17}"/>
                  </a:ext>
                </a:extLst>
              </p:cNvPr>
              <p:cNvCxnSpPr>
                <a:cxnSpLocks noChangeShapeType="1"/>
              </p:cNvCxnSpPr>
              <p:nvPr/>
            </p:nvCxnSpPr>
            <p:spPr bwMode="auto">
              <a:xfrm>
                <a:off x="7241455" y="3817288"/>
                <a:ext cx="64762" cy="23741"/>
              </a:xfrm>
              <a:prstGeom prst="line">
                <a:avLst/>
              </a:prstGeom>
              <a:solidFill>
                <a:sysClr val="window" lastClr="FFFFFF">
                  <a:lumMod val="75000"/>
                </a:sysClr>
              </a:solidFill>
              <a:ln w="9525">
                <a:solidFill>
                  <a:sysClr val="windowText" lastClr="000000"/>
                </a:solidFill>
                <a:miter lim="800000"/>
                <a:headEnd/>
                <a:tailEnd/>
              </a:ln>
            </p:spPr>
          </p:cxnSp>
          <p:cxnSp>
            <p:nvCxnSpPr>
              <p:cNvPr id="618" name="Straight Connector 307">
                <a:extLst>
                  <a:ext uri="{FF2B5EF4-FFF2-40B4-BE49-F238E27FC236}">
                    <a16:creationId xmlns:a16="http://schemas.microsoft.com/office/drawing/2014/main" id="{95513F57-98FE-42A8-82B5-8C1F80C284D2}"/>
                  </a:ext>
                </a:extLst>
              </p:cNvPr>
              <p:cNvCxnSpPr>
                <a:cxnSpLocks noChangeShapeType="1"/>
              </p:cNvCxnSpPr>
              <p:nvPr/>
            </p:nvCxnSpPr>
            <p:spPr bwMode="auto">
              <a:xfrm flipV="1">
                <a:off x="7306216" y="3817288"/>
                <a:ext cx="64762" cy="23741"/>
              </a:xfrm>
              <a:prstGeom prst="line">
                <a:avLst/>
              </a:prstGeom>
              <a:solidFill>
                <a:sysClr val="window" lastClr="FFFFFF">
                  <a:lumMod val="75000"/>
                </a:sysClr>
              </a:solidFill>
              <a:ln w="9525">
                <a:solidFill>
                  <a:sysClr val="windowText" lastClr="000000"/>
                </a:solidFill>
                <a:miter lim="800000"/>
                <a:headEnd/>
                <a:tailEnd/>
              </a:ln>
            </p:spPr>
          </p:cxnSp>
          <p:cxnSp>
            <p:nvCxnSpPr>
              <p:cNvPr id="619" name="Straight Connector 308">
                <a:extLst>
                  <a:ext uri="{FF2B5EF4-FFF2-40B4-BE49-F238E27FC236}">
                    <a16:creationId xmlns:a16="http://schemas.microsoft.com/office/drawing/2014/main" id="{DFDEECD0-32FF-4526-8AEF-000353B035AE}"/>
                  </a:ext>
                </a:extLst>
              </p:cNvPr>
              <p:cNvCxnSpPr>
                <a:cxnSpLocks noChangeShapeType="1"/>
              </p:cNvCxnSpPr>
              <p:nvPr/>
            </p:nvCxnSpPr>
            <p:spPr bwMode="auto">
              <a:xfrm>
                <a:off x="7241455" y="3888511"/>
                <a:ext cx="64762" cy="23741"/>
              </a:xfrm>
              <a:prstGeom prst="line">
                <a:avLst/>
              </a:prstGeom>
              <a:solidFill>
                <a:sysClr val="window" lastClr="FFFFFF">
                  <a:lumMod val="75000"/>
                </a:sysClr>
              </a:solidFill>
              <a:ln w="9525">
                <a:solidFill>
                  <a:sysClr val="windowText" lastClr="000000"/>
                </a:solidFill>
                <a:miter lim="800000"/>
                <a:headEnd/>
                <a:tailEnd/>
              </a:ln>
            </p:spPr>
          </p:cxnSp>
          <p:cxnSp>
            <p:nvCxnSpPr>
              <p:cNvPr id="620" name="Straight Connector 309">
                <a:extLst>
                  <a:ext uri="{FF2B5EF4-FFF2-40B4-BE49-F238E27FC236}">
                    <a16:creationId xmlns:a16="http://schemas.microsoft.com/office/drawing/2014/main" id="{0767FFA6-6CCF-480E-ABC8-41B897BC8D3E}"/>
                  </a:ext>
                </a:extLst>
              </p:cNvPr>
              <p:cNvCxnSpPr>
                <a:cxnSpLocks noChangeShapeType="1"/>
              </p:cNvCxnSpPr>
              <p:nvPr/>
            </p:nvCxnSpPr>
            <p:spPr bwMode="auto">
              <a:xfrm flipV="1">
                <a:off x="7306216" y="3888511"/>
                <a:ext cx="64762" cy="23741"/>
              </a:xfrm>
              <a:prstGeom prst="line">
                <a:avLst/>
              </a:prstGeom>
              <a:solidFill>
                <a:sysClr val="window" lastClr="FFFFFF">
                  <a:lumMod val="75000"/>
                </a:sysClr>
              </a:solidFill>
              <a:ln w="9525">
                <a:solidFill>
                  <a:sysClr val="windowText" lastClr="000000"/>
                </a:solidFill>
                <a:miter lim="800000"/>
                <a:headEnd/>
                <a:tailEnd/>
              </a:ln>
            </p:spPr>
          </p:cxnSp>
          <p:sp>
            <p:nvSpPr>
              <p:cNvPr id="621" name="Trapezoid 620">
                <a:extLst>
                  <a:ext uri="{FF2B5EF4-FFF2-40B4-BE49-F238E27FC236}">
                    <a16:creationId xmlns:a16="http://schemas.microsoft.com/office/drawing/2014/main" id="{342B5FDC-DAFD-4D4C-906E-0957DDC65B23}"/>
                  </a:ext>
                </a:extLst>
              </p:cNvPr>
              <p:cNvSpPr/>
              <p:nvPr/>
            </p:nvSpPr>
            <p:spPr bwMode="auto">
              <a:xfrm rot="10800000">
                <a:off x="7509849" y="3739423"/>
                <a:ext cx="291428" cy="250693"/>
              </a:xfrm>
              <a:prstGeom prst="trapezoid">
                <a:avLst/>
              </a:prstGeom>
              <a:solidFill>
                <a:sysClr val="window" lastClr="FFFFFF">
                  <a:lumMod val="75000"/>
                </a:sysClr>
              </a:solidFill>
              <a:ln w="9525">
                <a:solidFill>
                  <a:sysClr val="windowText" lastClr="000000"/>
                </a:solidFill>
                <a:miter lim="800000"/>
                <a:headEnd/>
                <a:tailEnd/>
              </a:ln>
            </p:spPr>
            <p:txBody>
              <a:bodyPr lIns="121789" tIns="60894" rIns="121789" bIns="60894">
                <a:spAutoFit/>
              </a:bodyPr>
              <a:lstStyle/>
              <a:p>
                <a:pPr marL="0" marR="0" lvl="0" indent="0" algn="ctr" defTabSz="1217613" eaLnBrk="1" fontAlgn="auto" latinLnBrk="0" hangingPunct="1">
                  <a:lnSpc>
                    <a:spcPct val="100000"/>
                  </a:lnSpc>
                  <a:spcBef>
                    <a:spcPts val="0"/>
                  </a:spcBef>
                  <a:spcAft>
                    <a:spcPts val="0"/>
                  </a:spcAft>
                  <a:buClrTx/>
                  <a:buSzTx/>
                  <a:buFontTx/>
                  <a:buNone/>
                  <a:tabLst/>
                  <a:defRPr/>
                </a:pPr>
                <a:endParaRPr kumimoji="0" lang="en-CA" sz="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cxnSp>
            <p:nvCxnSpPr>
              <p:cNvPr id="622" name="Straight Connector 306">
                <a:extLst>
                  <a:ext uri="{FF2B5EF4-FFF2-40B4-BE49-F238E27FC236}">
                    <a16:creationId xmlns:a16="http://schemas.microsoft.com/office/drawing/2014/main" id="{BCFBE88B-39BE-49F9-A8DF-0EA604F1DCE4}"/>
                  </a:ext>
                </a:extLst>
              </p:cNvPr>
              <p:cNvCxnSpPr>
                <a:cxnSpLocks noChangeShapeType="1"/>
              </p:cNvCxnSpPr>
              <p:nvPr/>
            </p:nvCxnSpPr>
            <p:spPr bwMode="auto">
              <a:xfrm>
                <a:off x="7590801" y="3817288"/>
                <a:ext cx="64762" cy="23741"/>
              </a:xfrm>
              <a:prstGeom prst="line">
                <a:avLst/>
              </a:prstGeom>
              <a:solidFill>
                <a:sysClr val="window" lastClr="FFFFFF">
                  <a:lumMod val="75000"/>
                </a:sysClr>
              </a:solidFill>
              <a:ln w="9525">
                <a:solidFill>
                  <a:sysClr val="windowText" lastClr="000000"/>
                </a:solidFill>
                <a:miter lim="800000"/>
                <a:headEnd/>
                <a:tailEnd/>
              </a:ln>
            </p:spPr>
          </p:cxnSp>
          <p:cxnSp>
            <p:nvCxnSpPr>
              <p:cNvPr id="623" name="Straight Connector 307">
                <a:extLst>
                  <a:ext uri="{FF2B5EF4-FFF2-40B4-BE49-F238E27FC236}">
                    <a16:creationId xmlns:a16="http://schemas.microsoft.com/office/drawing/2014/main" id="{E614B089-735D-4158-B599-C38116551E8A}"/>
                  </a:ext>
                </a:extLst>
              </p:cNvPr>
              <p:cNvCxnSpPr>
                <a:cxnSpLocks noChangeShapeType="1"/>
              </p:cNvCxnSpPr>
              <p:nvPr/>
            </p:nvCxnSpPr>
            <p:spPr bwMode="auto">
              <a:xfrm flipV="1">
                <a:off x="7655563" y="3817288"/>
                <a:ext cx="64762" cy="23741"/>
              </a:xfrm>
              <a:prstGeom prst="line">
                <a:avLst/>
              </a:prstGeom>
              <a:solidFill>
                <a:sysClr val="window" lastClr="FFFFFF">
                  <a:lumMod val="75000"/>
                </a:sysClr>
              </a:solidFill>
              <a:ln w="9525">
                <a:solidFill>
                  <a:sysClr val="windowText" lastClr="000000"/>
                </a:solidFill>
                <a:miter lim="800000"/>
                <a:headEnd/>
                <a:tailEnd/>
              </a:ln>
            </p:spPr>
          </p:cxnSp>
          <p:cxnSp>
            <p:nvCxnSpPr>
              <p:cNvPr id="624" name="Straight Connector 308">
                <a:extLst>
                  <a:ext uri="{FF2B5EF4-FFF2-40B4-BE49-F238E27FC236}">
                    <a16:creationId xmlns:a16="http://schemas.microsoft.com/office/drawing/2014/main" id="{99177CDF-722A-4EE5-87E8-2CFCAC8F63DE}"/>
                  </a:ext>
                </a:extLst>
              </p:cNvPr>
              <p:cNvCxnSpPr>
                <a:cxnSpLocks noChangeShapeType="1"/>
              </p:cNvCxnSpPr>
              <p:nvPr/>
            </p:nvCxnSpPr>
            <p:spPr bwMode="auto">
              <a:xfrm>
                <a:off x="7590801" y="3888511"/>
                <a:ext cx="64762" cy="23741"/>
              </a:xfrm>
              <a:prstGeom prst="line">
                <a:avLst/>
              </a:prstGeom>
              <a:solidFill>
                <a:sysClr val="window" lastClr="FFFFFF">
                  <a:lumMod val="75000"/>
                </a:sysClr>
              </a:solidFill>
              <a:ln w="9525">
                <a:solidFill>
                  <a:sysClr val="windowText" lastClr="000000"/>
                </a:solidFill>
                <a:miter lim="800000"/>
                <a:headEnd/>
                <a:tailEnd/>
              </a:ln>
            </p:spPr>
          </p:cxnSp>
          <p:cxnSp>
            <p:nvCxnSpPr>
              <p:cNvPr id="625" name="Straight Connector 309">
                <a:extLst>
                  <a:ext uri="{FF2B5EF4-FFF2-40B4-BE49-F238E27FC236}">
                    <a16:creationId xmlns:a16="http://schemas.microsoft.com/office/drawing/2014/main" id="{F3DC21F8-1089-43EF-B3E7-F84647B403CB}"/>
                  </a:ext>
                </a:extLst>
              </p:cNvPr>
              <p:cNvCxnSpPr>
                <a:cxnSpLocks noChangeShapeType="1"/>
              </p:cNvCxnSpPr>
              <p:nvPr/>
            </p:nvCxnSpPr>
            <p:spPr bwMode="auto">
              <a:xfrm flipV="1">
                <a:off x="7655563" y="3888511"/>
                <a:ext cx="64762" cy="23741"/>
              </a:xfrm>
              <a:prstGeom prst="line">
                <a:avLst/>
              </a:prstGeom>
              <a:solidFill>
                <a:sysClr val="window" lastClr="FFFFFF">
                  <a:lumMod val="75000"/>
                </a:sysClr>
              </a:solidFill>
              <a:ln w="9525">
                <a:solidFill>
                  <a:sysClr val="windowText" lastClr="000000"/>
                </a:solidFill>
                <a:miter lim="800000"/>
                <a:headEnd/>
                <a:tailEnd/>
              </a:ln>
            </p:spPr>
          </p:cxnSp>
          <p:sp>
            <p:nvSpPr>
              <p:cNvPr id="626" name="Trapezoid 625">
                <a:extLst>
                  <a:ext uri="{FF2B5EF4-FFF2-40B4-BE49-F238E27FC236}">
                    <a16:creationId xmlns:a16="http://schemas.microsoft.com/office/drawing/2014/main" id="{96A2841F-D423-4060-BD3F-CE631B3D54E4}"/>
                  </a:ext>
                </a:extLst>
              </p:cNvPr>
              <p:cNvSpPr/>
              <p:nvPr/>
            </p:nvSpPr>
            <p:spPr bwMode="auto">
              <a:xfrm rot="10800000">
                <a:off x="7854739" y="3739423"/>
                <a:ext cx="291428" cy="250693"/>
              </a:xfrm>
              <a:prstGeom prst="trapezoid">
                <a:avLst/>
              </a:prstGeom>
              <a:solidFill>
                <a:sysClr val="window" lastClr="FFFFFF">
                  <a:lumMod val="75000"/>
                </a:sysClr>
              </a:solidFill>
              <a:ln w="9525">
                <a:solidFill>
                  <a:sysClr val="windowText" lastClr="000000"/>
                </a:solidFill>
                <a:miter lim="800000"/>
                <a:headEnd/>
                <a:tailEnd/>
              </a:ln>
            </p:spPr>
            <p:txBody>
              <a:bodyPr lIns="121789" tIns="60894" rIns="121789" bIns="60894">
                <a:spAutoFit/>
              </a:bodyPr>
              <a:lstStyle/>
              <a:p>
                <a:pPr marL="0" marR="0" lvl="0" indent="0" algn="ctr" defTabSz="1217613" eaLnBrk="1" fontAlgn="auto" latinLnBrk="0" hangingPunct="1">
                  <a:lnSpc>
                    <a:spcPct val="100000"/>
                  </a:lnSpc>
                  <a:spcBef>
                    <a:spcPts val="0"/>
                  </a:spcBef>
                  <a:spcAft>
                    <a:spcPts val="0"/>
                  </a:spcAft>
                  <a:buClrTx/>
                  <a:buSzTx/>
                  <a:buFontTx/>
                  <a:buNone/>
                  <a:tabLst/>
                  <a:defRPr/>
                </a:pPr>
                <a:endParaRPr kumimoji="0" lang="en-CA" sz="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cxnSp>
            <p:nvCxnSpPr>
              <p:cNvPr id="627" name="Straight Connector 306">
                <a:extLst>
                  <a:ext uri="{FF2B5EF4-FFF2-40B4-BE49-F238E27FC236}">
                    <a16:creationId xmlns:a16="http://schemas.microsoft.com/office/drawing/2014/main" id="{B9C9AB78-9268-42B4-BF0D-846611E66E44}"/>
                  </a:ext>
                </a:extLst>
              </p:cNvPr>
              <p:cNvCxnSpPr>
                <a:cxnSpLocks noChangeShapeType="1"/>
              </p:cNvCxnSpPr>
              <p:nvPr/>
            </p:nvCxnSpPr>
            <p:spPr bwMode="auto">
              <a:xfrm>
                <a:off x="7935692" y="3817288"/>
                <a:ext cx="64762" cy="23741"/>
              </a:xfrm>
              <a:prstGeom prst="line">
                <a:avLst/>
              </a:prstGeom>
              <a:solidFill>
                <a:sysClr val="window" lastClr="FFFFFF">
                  <a:lumMod val="75000"/>
                </a:sysClr>
              </a:solidFill>
              <a:ln w="9525">
                <a:solidFill>
                  <a:sysClr val="windowText" lastClr="000000"/>
                </a:solidFill>
                <a:miter lim="800000"/>
                <a:headEnd/>
                <a:tailEnd/>
              </a:ln>
            </p:spPr>
          </p:cxnSp>
          <p:cxnSp>
            <p:nvCxnSpPr>
              <p:cNvPr id="628" name="Straight Connector 307">
                <a:extLst>
                  <a:ext uri="{FF2B5EF4-FFF2-40B4-BE49-F238E27FC236}">
                    <a16:creationId xmlns:a16="http://schemas.microsoft.com/office/drawing/2014/main" id="{BF19C6AE-3CDA-40AB-AD07-11D580437135}"/>
                  </a:ext>
                </a:extLst>
              </p:cNvPr>
              <p:cNvCxnSpPr>
                <a:cxnSpLocks noChangeShapeType="1"/>
              </p:cNvCxnSpPr>
              <p:nvPr/>
            </p:nvCxnSpPr>
            <p:spPr bwMode="auto">
              <a:xfrm flipV="1">
                <a:off x="8000453" y="3817288"/>
                <a:ext cx="64762" cy="23741"/>
              </a:xfrm>
              <a:prstGeom prst="line">
                <a:avLst/>
              </a:prstGeom>
              <a:solidFill>
                <a:sysClr val="window" lastClr="FFFFFF">
                  <a:lumMod val="75000"/>
                </a:sysClr>
              </a:solidFill>
              <a:ln w="9525">
                <a:solidFill>
                  <a:sysClr val="windowText" lastClr="000000"/>
                </a:solidFill>
                <a:miter lim="800000"/>
                <a:headEnd/>
                <a:tailEnd/>
              </a:ln>
            </p:spPr>
          </p:cxnSp>
          <p:cxnSp>
            <p:nvCxnSpPr>
              <p:cNvPr id="629" name="Straight Connector 308">
                <a:extLst>
                  <a:ext uri="{FF2B5EF4-FFF2-40B4-BE49-F238E27FC236}">
                    <a16:creationId xmlns:a16="http://schemas.microsoft.com/office/drawing/2014/main" id="{D34E5A3C-3C7A-4790-9A7E-3109CC0CB67F}"/>
                  </a:ext>
                </a:extLst>
              </p:cNvPr>
              <p:cNvCxnSpPr>
                <a:cxnSpLocks noChangeShapeType="1"/>
              </p:cNvCxnSpPr>
              <p:nvPr/>
            </p:nvCxnSpPr>
            <p:spPr bwMode="auto">
              <a:xfrm>
                <a:off x="7935692" y="3888511"/>
                <a:ext cx="64762" cy="23741"/>
              </a:xfrm>
              <a:prstGeom prst="line">
                <a:avLst/>
              </a:prstGeom>
              <a:solidFill>
                <a:sysClr val="window" lastClr="FFFFFF">
                  <a:lumMod val="75000"/>
                </a:sysClr>
              </a:solidFill>
              <a:ln w="9525">
                <a:solidFill>
                  <a:sysClr val="windowText" lastClr="000000"/>
                </a:solidFill>
                <a:miter lim="800000"/>
                <a:headEnd/>
                <a:tailEnd/>
              </a:ln>
            </p:spPr>
          </p:cxnSp>
          <p:cxnSp>
            <p:nvCxnSpPr>
              <p:cNvPr id="630" name="Straight Connector 309">
                <a:extLst>
                  <a:ext uri="{FF2B5EF4-FFF2-40B4-BE49-F238E27FC236}">
                    <a16:creationId xmlns:a16="http://schemas.microsoft.com/office/drawing/2014/main" id="{98EF5FBB-D178-4085-B073-5E8035156628}"/>
                  </a:ext>
                </a:extLst>
              </p:cNvPr>
              <p:cNvCxnSpPr>
                <a:cxnSpLocks noChangeShapeType="1"/>
              </p:cNvCxnSpPr>
              <p:nvPr/>
            </p:nvCxnSpPr>
            <p:spPr bwMode="auto">
              <a:xfrm flipV="1">
                <a:off x="8000453" y="3888511"/>
                <a:ext cx="64762" cy="23741"/>
              </a:xfrm>
              <a:prstGeom prst="line">
                <a:avLst/>
              </a:prstGeom>
              <a:solidFill>
                <a:sysClr val="window" lastClr="FFFFFF">
                  <a:lumMod val="75000"/>
                </a:sysClr>
              </a:solidFill>
              <a:ln w="9525">
                <a:solidFill>
                  <a:sysClr val="windowText" lastClr="000000"/>
                </a:solidFill>
                <a:miter lim="800000"/>
                <a:headEnd/>
                <a:tailEnd/>
              </a:ln>
            </p:spPr>
          </p:cxnSp>
          <p:sp>
            <p:nvSpPr>
              <p:cNvPr id="631" name="Trapezoid 630">
                <a:extLst>
                  <a:ext uri="{FF2B5EF4-FFF2-40B4-BE49-F238E27FC236}">
                    <a16:creationId xmlns:a16="http://schemas.microsoft.com/office/drawing/2014/main" id="{1E389112-42E3-4D77-8B98-9BCAF42F8524}"/>
                  </a:ext>
                </a:extLst>
              </p:cNvPr>
              <p:cNvSpPr/>
              <p:nvPr/>
            </p:nvSpPr>
            <p:spPr bwMode="auto">
              <a:xfrm rot="10800000">
                <a:off x="8190375" y="3739423"/>
                <a:ext cx="291428" cy="250693"/>
              </a:xfrm>
              <a:prstGeom prst="trapezoid">
                <a:avLst/>
              </a:prstGeom>
              <a:solidFill>
                <a:sysClr val="window" lastClr="FFFFFF">
                  <a:lumMod val="75000"/>
                </a:sysClr>
              </a:solidFill>
              <a:ln w="9525">
                <a:solidFill>
                  <a:sysClr val="windowText" lastClr="000000"/>
                </a:solidFill>
                <a:miter lim="800000"/>
                <a:headEnd/>
                <a:tailEnd/>
              </a:ln>
            </p:spPr>
            <p:txBody>
              <a:bodyPr lIns="121789" tIns="60894" rIns="121789" bIns="60894">
                <a:spAutoFit/>
              </a:bodyPr>
              <a:lstStyle/>
              <a:p>
                <a:pPr marL="0" marR="0" lvl="0" indent="0" algn="ctr" defTabSz="1217613" eaLnBrk="1" fontAlgn="auto" latinLnBrk="0" hangingPunct="1">
                  <a:lnSpc>
                    <a:spcPct val="100000"/>
                  </a:lnSpc>
                  <a:spcBef>
                    <a:spcPts val="0"/>
                  </a:spcBef>
                  <a:spcAft>
                    <a:spcPts val="0"/>
                  </a:spcAft>
                  <a:buClrTx/>
                  <a:buSzTx/>
                  <a:buFontTx/>
                  <a:buNone/>
                  <a:tabLst/>
                  <a:defRPr/>
                </a:pPr>
                <a:endParaRPr kumimoji="0" lang="en-CA" sz="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cxnSp>
            <p:nvCxnSpPr>
              <p:cNvPr id="632" name="Straight Connector 306">
                <a:extLst>
                  <a:ext uri="{FF2B5EF4-FFF2-40B4-BE49-F238E27FC236}">
                    <a16:creationId xmlns:a16="http://schemas.microsoft.com/office/drawing/2014/main" id="{09D4AF31-C6D8-42D9-92FE-9B0B1A4A9F6E}"/>
                  </a:ext>
                </a:extLst>
              </p:cNvPr>
              <p:cNvCxnSpPr>
                <a:cxnSpLocks noChangeShapeType="1"/>
              </p:cNvCxnSpPr>
              <p:nvPr/>
            </p:nvCxnSpPr>
            <p:spPr bwMode="auto">
              <a:xfrm>
                <a:off x="8271328" y="3817288"/>
                <a:ext cx="64762" cy="23741"/>
              </a:xfrm>
              <a:prstGeom prst="line">
                <a:avLst/>
              </a:prstGeom>
              <a:solidFill>
                <a:sysClr val="window" lastClr="FFFFFF">
                  <a:lumMod val="75000"/>
                </a:sysClr>
              </a:solidFill>
              <a:ln w="9525">
                <a:solidFill>
                  <a:sysClr val="windowText" lastClr="000000"/>
                </a:solidFill>
                <a:miter lim="800000"/>
                <a:headEnd/>
                <a:tailEnd/>
              </a:ln>
            </p:spPr>
          </p:cxnSp>
          <p:cxnSp>
            <p:nvCxnSpPr>
              <p:cNvPr id="633" name="Straight Connector 307">
                <a:extLst>
                  <a:ext uri="{FF2B5EF4-FFF2-40B4-BE49-F238E27FC236}">
                    <a16:creationId xmlns:a16="http://schemas.microsoft.com/office/drawing/2014/main" id="{7B3A5A5D-7C95-4658-AE90-E8D73CA909BC}"/>
                  </a:ext>
                </a:extLst>
              </p:cNvPr>
              <p:cNvCxnSpPr>
                <a:cxnSpLocks noChangeShapeType="1"/>
              </p:cNvCxnSpPr>
              <p:nvPr/>
            </p:nvCxnSpPr>
            <p:spPr bwMode="auto">
              <a:xfrm flipV="1">
                <a:off x="8336090" y="3817288"/>
                <a:ext cx="64762" cy="23741"/>
              </a:xfrm>
              <a:prstGeom prst="line">
                <a:avLst/>
              </a:prstGeom>
              <a:solidFill>
                <a:sysClr val="window" lastClr="FFFFFF">
                  <a:lumMod val="75000"/>
                </a:sysClr>
              </a:solidFill>
              <a:ln w="9525">
                <a:solidFill>
                  <a:sysClr val="windowText" lastClr="000000"/>
                </a:solidFill>
                <a:miter lim="800000"/>
                <a:headEnd/>
                <a:tailEnd/>
              </a:ln>
            </p:spPr>
          </p:cxnSp>
          <p:cxnSp>
            <p:nvCxnSpPr>
              <p:cNvPr id="634" name="Straight Connector 308">
                <a:extLst>
                  <a:ext uri="{FF2B5EF4-FFF2-40B4-BE49-F238E27FC236}">
                    <a16:creationId xmlns:a16="http://schemas.microsoft.com/office/drawing/2014/main" id="{3A2D721B-90E9-4797-8826-9F916B7BF63E}"/>
                  </a:ext>
                </a:extLst>
              </p:cNvPr>
              <p:cNvCxnSpPr>
                <a:cxnSpLocks noChangeShapeType="1"/>
              </p:cNvCxnSpPr>
              <p:nvPr/>
            </p:nvCxnSpPr>
            <p:spPr bwMode="auto">
              <a:xfrm>
                <a:off x="8271328" y="3888511"/>
                <a:ext cx="64762" cy="23741"/>
              </a:xfrm>
              <a:prstGeom prst="line">
                <a:avLst/>
              </a:prstGeom>
              <a:solidFill>
                <a:sysClr val="window" lastClr="FFFFFF">
                  <a:lumMod val="75000"/>
                </a:sysClr>
              </a:solidFill>
              <a:ln w="9525">
                <a:solidFill>
                  <a:sysClr val="windowText" lastClr="000000"/>
                </a:solidFill>
                <a:miter lim="800000"/>
                <a:headEnd/>
                <a:tailEnd/>
              </a:ln>
            </p:spPr>
          </p:cxnSp>
          <p:cxnSp>
            <p:nvCxnSpPr>
              <p:cNvPr id="635" name="Straight Connector 309">
                <a:extLst>
                  <a:ext uri="{FF2B5EF4-FFF2-40B4-BE49-F238E27FC236}">
                    <a16:creationId xmlns:a16="http://schemas.microsoft.com/office/drawing/2014/main" id="{12475375-1AE9-4EA9-9E4B-70C2130765FD}"/>
                  </a:ext>
                </a:extLst>
              </p:cNvPr>
              <p:cNvCxnSpPr>
                <a:cxnSpLocks noChangeShapeType="1"/>
              </p:cNvCxnSpPr>
              <p:nvPr/>
            </p:nvCxnSpPr>
            <p:spPr bwMode="auto">
              <a:xfrm flipV="1">
                <a:off x="8336090" y="3888511"/>
                <a:ext cx="64762" cy="23741"/>
              </a:xfrm>
              <a:prstGeom prst="line">
                <a:avLst/>
              </a:prstGeom>
              <a:solidFill>
                <a:sysClr val="window" lastClr="FFFFFF">
                  <a:lumMod val="75000"/>
                </a:sysClr>
              </a:solidFill>
              <a:ln w="9525">
                <a:solidFill>
                  <a:sysClr val="windowText" lastClr="000000"/>
                </a:solidFill>
                <a:miter lim="800000"/>
                <a:headEnd/>
                <a:tailEnd/>
              </a:ln>
            </p:spPr>
          </p:cxnSp>
        </p:grpSp>
        <p:grpSp>
          <p:nvGrpSpPr>
            <p:cNvPr id="465" name="Group 464">
              <a:extLst>
                <a:ext uri="{FF2B5EF4-FFF2-40B4-BE49-F238E27FC236}">
                  <a16:creationId xmlns:a16="http://schemas.microsoft.com/office/drawing/2014/main" id="{F20EA139-D177-4E27-9D9F-7B4E544ED82C}"/>
                </a:ext>
              </a:extLst>
            </p:cNvPr>
            <p:cNvGrpSpPr/>
            <p:nvPr/>
          </p:nvGrpSpPr>
          <p:grpSpPr>
            <a:xfrm>
              <a:off x="3042453" y="2816093"/>
              <a:ext cx="1263668" cy="322044"/>
              <a:chOff x="3042453" y="2816093"/>
              <a:chExt cx="1263668" cy="322044"/>
            </a:xfrm>
          </p:grpSpPr>
          <p:sp>
            <p:nvSpPr>
              <p:cNvPr id="581" name="Rectangle 540">
                <a:extLst>
                  <a:ext uri="{FF2B5EF4-FFF2-40B4-BE49-F238E27FC236}">
                    <a16:creationId xmlns:a16="http://schemas.microsoft.com/office/drawing/2014/main" id="{90F5CA7A-F0CF-4F31-87E5-C85BF7344A72}"/>
                  </a:ext>
                </a:extLst>
              </p:cNvPr>
              <p:cNvSpPr>
                <a:spLocks noChangeArrowheads="1"/>
              </p:cNvSpPr>
              <p:nvPr/>
            </p:nvSpPr>
            <p:spPr bwMode="auto">
              <a:xfrm>
                <a:off x="3042453" y="2816093"/>
                <a:ext cx="1263668" cy="322044"/>
              </a:xfrm>
              <a:prstGeom prst="rect">
                <a:avLst/>
              </a:prstGeom>
              <a:noFill/>
              <a:ln w="9525" algn="ctr">
                <a:solidFill>
                  <a:sysClr val="windowText" lastClr="000000"/>
                </a:solidFill>
                <a:round/>
                <a:headEnd/>
                <a:tailEnd/>
              </a:ln>
            </p:spPr>
            <p:txBody>
              <a:bodyPr wrap="none" lIns="121789" tIns="60894" rIns="121789" bIns="60894" anchor="ct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grpSp>
            <p:nvGrpSpPr>
              <p:cNvPr id="582" name="Group 581">
                <a:extLst>
                  <a:ext uri="{FF2B5EF4-FFF2-40B4-BE49-F238E27FC236}">
                    <a16:creationId xmlns:a16="http://schemas.microsoft.com/office/drawing/2014/main" id="{D7B53AC4-618A-460A-AB9E-E0118247B8E8}"/>
                  </a:ext>
                </a:extLst>
              </p:cNvPr>
              <p:cNvGrpSpPr/>
              <p:nvPr/>
            </p:nvGrpSpPr>
            <p:grpSpPr>
              <a:xfrm>
                <a:off x="3042453" y="2872633"/>
                <a:ext cx="1263668" cy="215129"/>
                <a:chOff x="2610133" y="2576228"/>
                <a:chExt cx="1126643" cy="246451"/>
              </a:xfrm>
            </p:grpSpPr>
            <p:sp>
              <p:nvSpPr>
                <p:cNvPr id="583" name="Rectangle 540">
                  <a:extLst>
                    <a:ext uri="{FF2B5EF4-FFF2-40B4-BE49-F238E27FC236}">
                      <a16:creationId xmlns:a16="http://schemas.microsoft.com/office/drawing/2014/main" id="{CC8E0D4A-8E12-4D35-9291-58DA1353182C}"/>
                    </a:ext>
                  </a:extLst>
                </p:cNvPr>
                <p:cNvSpPr>
                  <a:spLocks noChangeArrowheads="1"/>
                </p:cNvSpPr>
                <p:nvPr/>
              </p:nvSpPr>
              <p:spPr bwMode="auto">
                <a:xfrm>
                  <a:off x="2610133" y="2576228"/>
                  <a:ext cx="1126643" cy="246451"/>
                </a:xfrm>
                <a:prstGeom prst="rect">
                  <a:avLst/>
                </a:prstGeom>
                <a:gradFill flip="none" rotWithShape="1">
                  <a:gsLst>
                    <a:gs pos="0">
                      <a:srgbClr val="C0504D">
                        <a:lumMod val="40000"/>
                        <a:lumOff val="60000"/>
                      </a:srgbClr>
                    </a:gs>
                    <a:gs pos="100000">
                      <a:srgbClr val="4F81BD">
                        <a:lumMod val="40000"/>
                        <a:lumOff val="60000"/>
                        <a:shade val="100000"/>
                        <a:satMod val="115000"/>
                      </a:srgbClr>
                    </a:gs>
                  </a:gsLst>
                  <a:lin ang="10800000" scaled="1"/>
                  <a:tileRect/>
                </a:gradFill>
                <a:ln w="9525" algn="ctr">
                  <a:solidFill>
                    <a:sysClr val="windowText" lastClr="000000"/>
                  </a:solidFill>
                  <a:round/>
                  <a:headEnd/>
                  <a:tailEnd/>
                </a:ln>
              </p:spPr>
              <p:txBody>
                <a:bodyPr wrap="none" lIns="121789" tIns="60894" rIns="121789" bIns="60894" anchor="ct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cxnSp>
              <p:nvCxnSpPr>
                <p:cNvPr id="584" name="Straight Connector 583">
                  <a:extLst>
                    <a:ext uri="{FF2B5EF4-FFF2-40B4-BE49-F238E27FC236}">
                      <a16:creationId xmlns:a16="http://schemas.microsoft.com/office/drawing/2014/main" id="{DBB2402F-D071-4CCA-A446-2990060D7530}"/>
                    </a:ext>
                  </a:extLst>
                </p:cNvPr>
                <p:cNvCxnSpPr/>
                <p:nvPr/>
              </p:nvCxnSpPr>
              <p:spPr>
                <a:xfrm flipV="1">
                  <a:off x="2771800" y="2733229"/>
                  <a:ext cx="0" cy="89450"/>
                </a:xfrm>
                <a:prstGeom prst="line">
                  <a:avLst/>
                </a:prstGeom>
                <a:solidFill>
                  <a:sysClr val="window" lastClr="FFFFFF">
                    <a:lumMod val="75000"/>
                  </a:sysClr>
                </a:solidFill>
                <a:ln w="9525" algn="ctr">
                  <a:solidFill>
                    <a:sysClr val="windowText" lastClr="000000"/>
                  </a:solidFill>
                  <a:round/>
                  <a:headEnd/>
                  <a:tailEnd/>
                </a:ln>
              </p:spPr>
            </p:cxnSp>
            <p:cxnSp>
              <p:nvCxnSpPr>
                <p:cNvPr id="585" name="Straight Connector 584">
                  <a:extLst>
                    <a:ext uri="{FF2B5EF4-FFF2-40B4-BE49-F238E27FC236}">
                      <a16:creationId xmlns:a16="http://schemas.microsoft.com/office/drawing/2014/main" id="{B0C5C7DC-1249-4764-A38F-DD947AF3BE78}"/>
                    </a:ext>
                  </a:extLst>
                </p:cNvPr>
                <p:cNvCxnSpPr/>
                <p:nvPr/>
              </p:nvCxnSpPr>
              <p:spPr>
                <a:xfrm flipV="1">
                  <a:off x="2953763" y="2733229"/>
                  <a:ext cx="0" cy="89450"/>
                </a:xfrm>
                <a:prstGeom prst="line">
                  <a:avLst/>
                </a:prstGeom>
                <a:solidFill>
                  <a:sysClr val="window" lastClr="FFFFFF">
                    <a:lumMod val="75000"/>
                  </a:sysClr>
                </a:solidFill>
                <a:ln w="9525" algn="ctr">
                  <a:solidFill>
                    <a:sysClr val="windowText" lastClr="000000"/>
                  </a:solidFill>
                  <a:round/>
                  <a:headEnd/>
                  <a:tailEnd/>
                </a:ln>
              </p:spPr>
            </p:cxnSp>
            <p:cxnSp>
              <p:nvCxnSpPr>
                <p:cNvPr id="586" name="Straight Connector 585">
                  <a:extLst>
                    <a:ext uri="{FF2B5EF4-FFF2-40B4-BE49-F238E27FC236}">
                      <a16:creationId xmlns:a16="http://schemas.microsoft.com/office/drawing/2014/main" id="{EE6B6860-DF1C-4E0A-A6C4-088FF374C31B}"/>
                    </a:ext>
                  </a:extLst>
                </p:cNvPr>
                <p:cNvCxnSpPr/>
                <p:nvPr/>
              </p:nvCxnSpPr>
              <p:spPr>
                <a:xfrm flipV="1">
                  <a:off x="3121475" y="2733229"/>
                  <a:ext cx="0" cy="89450"/>
                </a:xfrm>
                <a:prstGeom prst="line">
                  <a:avLst/>
                </a:prstGeom>
                <a:solidFill>
                  <a:sysClr val="window" lastClr="FFFFFF">
                    <a:lumMod val="75000"/>
                  </a:sysClr>
                </a:solidFill>
                <a:ln w="9525" algn="ctr">
                  <a:solidFill>
                    <a:sysClr val="windowText" lastClr="000000"/>
                  </a:solidFill>
                  <a:round/>
                  <a:headEnd/>
                  <a:tailEnd/>
                </a:ln>
              </p:spPr>
            </p:cxnSp>
            <p:cxnSp>
              <p:nvCxnSpPr>
                <p:cNvPr id="587" name="Straight Connector 586">
                  <a:extLst>
                    <a:ext uri="{FF2B5EF4-FFF2-40B4-BE49-F238E27FC236}">
                      <a16:creationId xmlns:a16="http://schemas.microsoft.com/office/drawing/2014/main" id="{41BE599A-A0A7-4C37-8BA2-8AED23B991D9}"/>
                    </a:ext>
                  </a:extLst>
                </p:cNvPr>
                <p:cNvCxnSpPr/>
                <p:nvPr/>
              </p:nvCxnSpPr>
              <p:spPr>
                <a:xfrm flipV="1">
                  <a:off x="3303438" y="2733229"/>
                  <a:ext cx="0" cy="89450"/>
                </a:xfrm>
                <a:prstGeom prst="line">
                  <a:avLst/>
                </a:prstGeom>
                <a:solidFill>
                  <a:sysClr val="window" lastClr="FFFFFF">
                    <a:lumMod val="75000"/>
                  </a:sysClr>
                </a:solidFill>
                <a:ln w="9525" algn="ctr">
                  <a:solidFill>
                    <a:sysClr val="windowText" lastClr="000000"/>
                  </a:solidFill>
                  <a:round/>
                  <a:headEnd/>
                  <a:tailEnd/>
                </a:ln>
              </p:spPr>
            </p:cxnSp>
            <p:cxnSp>
              <p:nvCxnSpPr>
                <p:cNvPr id="588" name="Straight Connector 587">
                  <a:extLst>
                    <a:ext uri="{FF2B5EF4-FFF2-40B4-BE49-F238E27FC236}">
                      <a16:creationId xmlns:a16="http://schemas.microsoft.com/office/drawing/2014/main" id="{D544F92D-B2D3-442D-BE9E-2A54D2CE77C4}"/>
                    </a:ext>
                  </a:extLst>
                </p:cNvPr>
                <p:cNvCxnSpPr/>
                <p:nvPr/>
              </p:nvCxnSpPr>
              <p:spPr>
                <a:xfrm flipV="1">
                  <a:off x="3475817" y="2733229"/>
                  <a:ext cx="0" cy="89450"/>
                </a:xfrm>
                <a:prstGeom prst="line">
                  <a:avLst/>
                </a:prstGeom>
                <a:solidFill>
                  <a:sysClr val="window" lastClr="FFFFFF">
                    <a:lumMod val="75000"/>
                  </a:sysClr>
                </a:solidFill>
                <a:ln w="9525" algn="ctr">
                  <a:solidFill>
                    <a:sysClr val="windowText" lastClr="000000"/>
                  </a:solidFill>
                  <a:round/>
                  <a:headEnd/>
                  <a:tailEnd/>
                </a:ln>
              </p:spPr>
            </p:cxnSp>
            <p:cxnSp>
              <p:nvCxnSpPr>
                <p:cNvPr id="589" name="Straight Connector 588">
                  <a:extLst>
                    <a:ext uri="{FF2B5EF4-FFF2-40B4-BE49-F238E27FC236}">
                      <a16:creationId xmlns:a16="http://schemas.microsoft.com/office/drawing/2014/main" id="{8D88D3E3-9DCC-4D36-926E-EE7C9E571262}"/>
                    </a:ext>
                  </a:extLst>
                </p:cNvPr>
                <p:cNvCxnSpPr/>
                <p:nvPr/>
              </p:nvCxnSpPr>
              <p:spPr>
                <a:xfrm flipV="1">
                  <a:off x="3657780" y="2733229"/>
                  <a:ext cx="0" cy="89450"/>
                </a:xfrm>
                <a:prstGeom prst="line">
                  <a:avLst/>
                </a:prstGeom>
                <a:solidFill>
                  <a:sysClr val="window" lastClr="FFFFFF">
                    <a:lumMod val="75000"/>
                  </a:sysClr>
                </a:solidFill>
                <a:ln w="9525" algn="ctr">
                  <a:solidFill>
                    <a:sysClr val="windowText" lastClr="000000"/>
                  </a:solidFill>
                  <a:round/>
                  <a:headEnd/>
                  <a:tailEnd/>
                </a:ln>
              </p:spPr>
            </p:cxnSp>
            <p:cxnSp>
              <p:nvCxnSpPr>
                <p:cNvPr id="590" name="Straight Connector 589">
                  <a:extLst>
                    <a:ext uri="{FF2B5EF4-FFF2-40B4-BE49-F238E27FC236}">
                      <a16:creationId xmlns:a16="http://schemas.microsoft.com/office/drawing/2014/main" id="{1061122C-AAF4-42D5-9F80-ED073C699C10}"/>
                    </a:ext>
                  </a:extLst>
                </p:cNvPr>
                <p:cNvCxnSpPr/>
                <p:nvPr/>
              </p:nvCxnSpPr>
              <p:spPr>
                <a:xfrm flipV="1">
                  <a:off x="2685528" y="2576228"/>
                  <a:ext cx="0" cy="89450"/>
                </a:xfrm>
                <a:prstGeom prst="line">
                  <a:avLst/>
                </a:prstGeom>
                <a:solidFill>
                  <a:sysClr val="window" lastClr="FFFFFF">
                    <a:lumMod val="75000"/>
                  </a:sysClr>
                </a:solidFill>
                <a:ln w="9525" algn="ctr">
                  <a:solidFill>
                    <a:sysClr val="windowText" lastClr="000000"/>
                  </a:solidFill>
                  <a:round/>
                  <a:headEnd/>
                  <a:tailEnd/>
                </a:ln>
              </p:spPr>
            </p:cxnSp>
            <p:cxnSp>
              <p:nvCxnSpPr>
                <p:cNvPr id="591" name="Straight Connector 590">
                  <a:extLst>
                    <a:ext uri="{FF2B5EF4-FFF2-40B4-BE49-F238E27FC236}">
                      <a16:creationId xmlns:a16="http://schemas.microsoft.com/office/drawing/2014/main" id="{1E224386-7A05-4657-B17A-BCC005BEF5B1}"/>
                    </a:ext>
                  </a:extLst>
                </p:cNvPr>
                <p:cNvCxnSpPr/>
                <p:nvPr/>
              </p:nvCxnSpPr>
              <p:spPr>
                <a:xfrm flipV="1">
                  <a:off x="2867491" y="2576228"/>
                  <a:ext cx="0" cy="89450"/>
                </a:xfrm>
                <a:prstGeom prst="line">
                  <a:avLst/>
                </a:prstGeom>
                <a:solidFill>
                  <a:sysClr val="window" lastClr="FFFFFF">
                    <a:lumMod val="75000"/>
                  </a:sysClr>
                </a:solidFill>
                <a:ln w="9525" algn="ctr">
                  <a:solidFill>
                    <a:sysClr val="windowText" lastClr="000000"/>
                  </a:solidFill>
                  <a:round/>
                  <a:headEnd/>
                  <a:tailEnd/>
                </a:ln>
              </p:spPr>
            </p:cxnSp>
            <p:cxnSp>
              <p:nvCxnSpPr>
                <p:cNvPr id="592" name="Straight Connector 591">
                  <a:extLst>
                    <a:ext uri="{FF2B5EF4-FFF2-40B4-BE49-F238E27FC236}">
                      <a16:creationId xmlns:a16="http://schemas.microsoft.com/office/drawing/2014/main" id="{85DF5F9D-8C70-43F6-A025-96A3E4B6EC3B}"/>
                    </a:ext>
                  </a:extLst>
                </p:cNvPr>
                <p:cNvCxnSpPr/>
                <p:nvPr/>
              </p:nvCxnSpPr>
              <p:spPr>
                <a:xfrm flipV="1">
                  <a:off x="3035203" y="2576228"/>
                  <a:ext cx="0" cy="89450"/>
                </a:xfrm>
                <a:prstGeom prst="line">
                  <a:avLst/>
                </a:prstGeom>
                <a:solidFill>
                  <a:sysClr val="window" lastClr="FFFFFF">
                    <a:lumMod val="75000"/>
                  </a:sysClr>
                </a:solidFill>
                <a:ln w="9525" algn="ctr">
                  <a:solidFill>
                    <a:sysClr val="windowText" lastClr="000000"/>
                  </a:solidFill>
                  <a:round/>
                  <a:headEnd/>
                  <a:tailEnd/>
                </a:ln>
              </p:spPr>
            </p:cxnSp>
            <p:cxnSp>
              <p:nvCxnSpPr>
                <p:cNvPr id="593" name="Straight Connector 592">
                  <a:extLst>
                    <a:ext uri="{FF2B5EF4-FFF2-40B4-BE49-F238E27FC236}">
                      <a16:creationId xmlns:a16="http://schemas.microsoft.com/office/drawing/2014/main" id="{27E15B56-99F5-411A-8D99-072BD8E7D513}"/>
                    </a:ext>
                  </a:extLst>
                </p:cNvPr>
                <p:cNvCxnSpPr/>
                <p:nvPr/>
              </p:nvCxnSpPr>
              <p:spPr>
                <a:xfrm flipV="1">
                  <a:off x="3217166" y="2576228"/>
                  <a:ext cx="0" cy="89450"/>
                </a:xfrm>
                <a:prstGeom prst="line">
                  <a:avLst/>
                </a:prstGeom>
                <a:solidFill>
                  <a:sysClr val="window" lastClr="FFFFFF">
                    <a:lumMod val="75000"/>
                  </a:sysClr>
                </a:solidFill>
                <a:ln w="9525" algn="ctr">
                  <a:solidFill>
                    <a:sysClr val="windowText" lastClr="000000"/>
                  </a:solidFill>
                  <a:round/>
                  <a:headEnd/>
                  <a:tailEnd/>
                </a:ln>
              </p:spPr>
            </p:cxnSp>
            <p:cxnSp>
              <p:nvCxnSpPr>
                <p:cNvPr id="594" name="Straight Connector 593">
                  <a:extLst>
                    <a:ext uri="{FF2B5EF4-FFF2-40B4-BE49-F238E27FC236}">
                      <a16:creationId xmlns:a16="http://schemas.microsoft.com/office/drawing/2014/main" id="{62A1542F-CFF3-45C3-A0D4-95BEFBE86694}"/>
                    </a:ext>
                  </a:extLst>
                </p:cNvPr>
                <p:cNvCxnSpPr/>
                <p:nvPr/>
              </p:nvCxnSpPr>
              <p:spPr>
                <a:xfrm flipV="1">
                  <a:off x="3389545" y="2576228"/>
                  <a:ext cx="0" cy="89450"/>
                </a:xfrm>
                <a:prstGeom prst="line">
                  <a:avLst/>
                </a:prstGeom>
                <a:solidFill>
                  <a:sysClr val="window" lastClr="FFFFFF">
                    <a:lumMod val="75000"/>
                  </a:sysClr>
                </a:solidFill>
                <a:ln w="9525" algn="ctr">
                  <a:solidFill>
                    <a:sysClr val="windowText" lastClr="000000"/>
                  </a:solidFill>
                  <a:round/>
                  <a:headEnd/>
                  <a:tailEnd/>
                </a:ln>
              </p:spPr>
            </p:cxnSp>
            <p:cxnSp>
              <p:nvCxnSpPr>
                <p:cNvPr id="595" name="Straight Connector 594">
                  <a:extLst>
                    <a:ext uri="{FF2B5EF4-FFF2-40B4-BE49-F238E27FC236}">
                      <a16:creationId xmlns:a16="http://schemas.microsoft.com/office/drawing/2014/main" id="{8962EAA1-331C-4DC6-9562-EA82978709C3}"/>
                    </a:ext>
                  </a:extLst>
                </p:cNvPr>
                <p:cNvCxnSpPr/>
                <p:nvPr/>
              </p:nvCxnSpPr>
              <p:spPr>
                <a:xfrm flipV="1">
                  <a:off x="3571508" y="2576228"/>
                  <a:ext cx="0" cy="89450"/>
                </a:xfrm>
                <a:prstGeom prst="line">
                  <a:avLst/>
                </a:prstGeom>
                <a:solidFill>
                  <a:sysClr val="window" lastClr="FFFFFF">
                    <a:lumMod val="75000"/>
                  </a:sysClr>
                </a:solidFill>
                <a:ln w="9525" algn="ctr">
                  <a:solidFill>
                    <a:sysClr val="windowText" lastClr="000000"/>
                  </a:solidFill>
                  <a:round/>
                  <a:headEnd/>
                  <a:tailEnd/>
                </a:ln>
              </p:spPr>
            </p:cxnSp>
          </p:grpSp>
        </p:grpSp>
        <p:sp>
          <p:nvSpPr>
            <p:cNvPr id="466" name="Line 177">
              <a:extLst>
                <a:ext uri="{FF2B5EF4-FFF2-40B4-BE49-F238E27FC236}">
                  <a16:creationId xmlns:a16="http://schemas.microsoft.com/office/drawing/2014/main" id="{7EBE09AE-46E1-40E1-BA69-970808288ED0}"/>
                </a:ext>
              </a:extLst>
            </p:cNvPr>
            <p:cNvSpPr>
              <a:spLocks noChangeShapeType="1"/>
            </p:cNvSpPr>
            <p:nvPr/>
          </p:nvSpPr>
          <p:spPr bwMode="auto">
            <a:xfrm flipH="1">
              <a:off x="1715775" y="2652105"/>
              <a:ext cx="910136"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467" name="Line 166">
              <a:extLst>
                <a:ext uri="{FF2B5EF4-FFF2-40B4-BE49-F238E27FC236}">
                  <a16:creationId xmlns:a16="http://schemas.microsoft.com/office/drawing/2014/main" id="{2AADD87F-2AA9-43EB-96F4-D61146054D28}"/>
                </a:ext>
              </a:extLst>
            </p:cNvPr>
            <p:cNvSpPr>
              <a:spLocks noChangeShapeType="1"/>
            </p:cNvSpPr>
            <p:nvPr/>
          </p:nvSpPr>
          <p:spPr bwMode="auto">
            <a:xfrm flipH="1">
              <a:off x="4306120" y="2977116"/>
              <a:ext cx="461290"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468" name="Line 166">
              <a:extLst>
                <a:ext uri="{FF2B5EF4-FFF2-40B4-BE49-F238E27FC236}">
                  <a16:creationId xmlns:a16="http://schemas.microsoft.com/office/drawing/2014/main" id="{14DE5E4D-ACDF-4F1E-95FA-3CAB0DB6C32C}"/>
                </a:ext>
              </a:extLst>
            </p:cNvPr>
            <p:cNvSpPr>
              <a:spLocks noChangeShapeType="1"/>
            </p:cNvSpPr>
            <p:nvPr/>
          </p:nvSpPr>
          <p:spPr bwMode="auto">
            <a:xfrm flipH="1">
              <a:off x="2672895" y="2977116"/>
              <a:ext cx="369558"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469" name="Line 339">
              <a:extLst>
                <a:ext uri="{FF2B5EF4-FFF2-40B4-BE49-F238E27FC236}">
                  <a16:creationId xmlns:a16="http://schemas.microsoft.com/office/drawing/2014/main" id="{2A49C299-E055-489B-AF2E-2DE0A1B2FEBE}"/>
                </a:ext>
              </a:extLst>
            </p:cNvPr>
            <p:cNvSpPr>
              <a:spLocks noChangeShapeType="1"/>
            </p:cNvSpPr>
            <p:nvPr/>
          </p:nvSpPr>
          <p:spPr bwMode="auto">
            <a:xfrm flipH="1" flipV="1">
              <a:off x="2678938" y="2510810"/>
              <a:ext cx="0" cy="464263"/>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470" name="Line 339">
              <a:extLst>
                <a:ext uri="{FF2B5EF4-FFF2-40B4-BE49-F238E27FC236}">
                  <a16:creationId xmlns:a16="http://schemas.microsoft.com/office/drawing/2014/main" id="{6AD9812E-F57F-47C8-AE32-8272DC1DBD9A}"/>
                </a:ext>
              </a:extLst>
            </p:cNvPr>
            <p:cNvSpPr>
              <a:spLocks noChangeShapeType="1"/>
            </p:cNvSpPr>
            <p:nvPr/>
          </p:nvSpPr>
          <p:spPr bwMode="auto">
            <a:xfrm flipH="1">
              <a:off x="3118828" y="2651245"/>
              <a:ext cx="0" cy="164849"/>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471" name="Line 339">
              <a:extLst>
                <a:ext uri="{FF2B5EF4-FFF2-40B4-BE49-F238E27FC236}">
                  <a16:creationId xmlns:a16="http://schemas.microsoft.com/office/drawing/2014/main" id="{A7915F28-3E27-44B7-A29C-5DCFC8A84A6E}"/>
                </a:ext>
              </a:extLst>
            </p:cNvPr>
            <p:cNvSpPr>
              <a:spLocks noChangeShapeType="1"/>
            </p:cNvSpPr>
            <p:nvPr/>
          </p:nvSpPr>
          <p:spPr bwMode="auto">
            <a:xfrm flipH="1">
              <a:off x="4217515" y="3138139"/>
              <a:ext cx="0" cy="295948"/>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472" name="Line 177">
              <a:extLst>
                <a:ext uri="{FF2B5EF4-FFF2-40B4-BE49-F238E27FC236}">
                  <a16:creationId xmlns:a16="http://schemas.microsoft.com/office/drawing/2014/main" id="{51FC4620-515E-40CF-B937-E9403ADCF555}"/>
                </a:ext>
              </a:extLst>
            </p:cNvPr>
            <p:cNvSpPr>
              <a:spLocks noChangeShapeType="1"/>
            </p:cNvSpPr>
            <p:nvPr/>
          </p:nvSpPr>
          <p:spPr bwMode="auto">
            <a:xfrm flipH="1">
              <a:off x="2720552" y="2652105"/>
              <a:ext cx="398555"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473" name="Line 339">
              <a:extLst>
                <a:ext uri="{FF2B5EF4-FFF2-40B4-BE49-F238E27FC236}">
                  <a16:creationId xmlns:a16="http://schemas.microsoft.com/office/drawing/2014/main" id="{EB63D53D-5FF9-404C-94AB-6D3ECC73A8C7}"/>
                </a:ext>
              </a:extLst>
            </p:cNvPr>
            <p:cNvSpPr>
              <a:spLocks noChangeShapeType="1"/>
            </p:cNvSpPr>
            <p:nvPr/>
          </p:nvSpPr>
          <p:spPr bwMode="auto">
            <a:xfrm flipH="1">
              <a:off x="4765675" y="2616532"/>
              <a:ext cx="0" cy="36153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grpSp>
          <p:nvGrpSpPr>
            <p:cNvPr id="474" name="Group 473">
              <a:extLst>
                <a:ext uri="{FF2B5EF4-FFF2-40B4-BE49-F238E27FC236}">
                  <a16:creationId xmlns:a16="http://schemas.microsoft.com/office/drawing/2014/main" id="{77283B12-4768-4024-B6F6-F638110E2D92}"/>
                </a:ext>
              </a:extLst>
            </p:cNvPr>
            <p:cNvGrpSpPr/>
            <p:nvPr/>
          </p:nvGrpSpPr>
          <p:grpSpPr>
            <a:xfrm>
              <a:off x="3584972" y="1679139"/>
              <a:ext cx="106094" cy="270712"/>
              <a:chOff x="3584972" y="1679139"/>
              <a:chExt cx="106094" cy="270712"/>
            </a:xfrm>
          </p:grpSpPr>
          <p:sp>
            <p:nvSpPr>
              <p:cNvPr id="572" name="Rectangle 1253">
                <a:extLst>
                  <a:ext uri="{FF2B5EF4-FFF2-40B4-BE49-F238E27FC236}">
                    <a16:creationId xmlns:a16="http://schemas.microsoft.com/office/drawing/2014/main" id="{2C14A066-2B76-45DD-A233-97F14080078D}"/>
                  </a:ext>
                </a:extLst>
              </p:cNvPr>
              <p:cNvSpPr>
                <a:spLocks noChangeArrowheads="1"/>
              </p:cNvSpPr>
              <p:nvPr/>
            </p:nvSpPr>
            <p:spPr bwMode="auto">
              <a:xfrm>
                <a:off x="3584972" y="1679139"/>
                <a:ext cx="106094" cy="270712"/>
              </a:xfrm>
              <a:prstGeom prst="rect">
                <a:avLst/>
              </a:prstGeom>
              <a:solidFill>
                <a:sysClr val="window" lastClr="FFFFFF">
                  <a:lumMod val="85000"/>
                </a:sysClr>
              </a:solid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charset="0"/>
                  </a:defRPr>
                </a:lvl1pPr>
                <a:lvl2pPr marL="989013" indent="-379413" defTabSz="1217613" eaLnBrk="0" hangingPunct="0">
                  <a:spcBef>
                    <a:spcPct val="20000"/>
                  </a:spcBef>
                  <a:buChar char="–"/>
                  <a:defRPr sz="3700">
                    <a:solidFill>
                      <a:schemeClr val="tx1"/>
                    </a:solidFill>
                    <a:latin typeface="Arial" charset="0"/>
                  </a:defRPr>
                </a:lvl2pPr>
                <a:lvl3pPr marL="1522413" indent="-304800" defTabSz="1217613" eaLnBrk="0" hangingPunct="0">
                  <a:spcBef>
                    <a:spcPct val="20000"/>
                  </a:spcBef>
                  <a:buChar char="•"/>
                  <a:defRPr sz="3200">
                    <a:solidFill>
                      <a:schemeClr val="tx1"/>
                    </a:solidFill>
                    <a:latin typeface="Arial" charset="0"/>
                  </a:defRPr>
                </a:lvl3pPr>
                <a:lvl4pPr marL="2132013" indent="-304800" defTabSz="1217613" eaLnBrk="0" hangingPunct="0">
                  <a:spcBef>
                    <a:spcPct val="20000"/>
                  </a:spcBef>
                  <a:buChar char="–"/>
                  <a:defRPr sz="2700">
                    <a:solidFill>
                      <a:schemeClr val="tx1"/>
                    </a:solidFill>
                    <a:latin typeface="Arial" charset="0"/>
                  </a:defRPr>
                </a:lvl4pPr>
                <a:lvl5pPr marL="2740025" indent="-304800" defTabSz="1217613" eaLnBrk="0" hangingPunct="0">
                  <a:spcBef>
                    <a:spcPct val="20000"/>
                  </a:spcBef>
                  <a:buChar char="»"/>
                  <a:defRPr sz="2700">
                    <a:solidFill>
                      <a:schemeClr val="tx1"/>
                    </a:solidFill>
                    <a:latin typeface="Arial" charset="0"/>
                  </a:defRPr>
                </a:lvl5pPr>
                <a:lvl6pPr marL="3197225" indent="-304800" defTabSz="1217613" eaLnBrk="0" fontAlgn="base" hangingPunct="0">
                  <a:spcBef>
                    <a:spcPct val="20000"/>
                  </a:spcBef>
                  <a:spcAft>
                    <a:spcPct val="0"/>
                  </a:spcAft>
                  <a:buChar char="»"/>
                  <a:defRPr sz="2700">
                    <a:solidFill>
                      <a:schemeClr val="tx1"/>
                    </a:solidFill>
                    <a:latin typeface="Arial" charset="0"/>
                  </a:defRPr>
                </a:lvl6pPr>
                <a:lvl7pPr marL="3654425" indent="-304800" defTabSz="1217613" eaLnBrk="0" fontAlgn="base" hangingPunct="0">
                  <a:spcBef>
                    <a:spcPct val="20000"/>
                  </a:spcBef>
                  <a:spcAft>
                    <a:spcPct val="0"/>
                  </a:spcAft>
                  <a:buChar char="»"/>
                  <a:defRPr sz="2700">
                    <a:solidFill>
                      <a:schemeClr val="tx1"/>
                    </a:solidFill>
                    <a:latin typeface="Arial" charset="0"/>
                  </a:defRPr>
                </a:lvl7pPr>
                <a:lvl8pPr marL="4111625" indent="-304800" defTabSz="1217613" eaLnBrk="0" fontAlgn="base" hangingPunct="0">
                  <a:spcBef>
                    <a:spcPct val="20000"/>
                  </a:spcBef>
                  <a:spcAft>
                    <a:spcPct val="0"/>
                  </a:spcAft>
                  <a:buChar char="»"/>
                  <a:defRPr sz="2700">
                    <a:solidFill>
                      <a:schemeClr val="tx1"/>
                    </a:solidFill>
                    <a:latin typeface="Arial" charset="0"/>
                  </a:defRPr>
                </a:lvl8pPr>
                <a:lvl9pPr marL="4568825" indent="-304800" defTabSz="1217613" eaLnBrk="0" fontAlgn="base" hangingPunct="0">
                  <a:spcBef>
                    <a:spcPct val="20000"/>
                  </a:spcBef>
                  <a:spcAft>
                    <a:spcPct val="0"/>
                  </a:spcAft>
                  <a:buChar char="»"/>
                  <a:defRPr sz="2700">
                    <a:solidFill>
                      <a:schemeClr val="tx1"/>
                    </a:solidFill>
                    <a:latin typeface="Arial"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Arial" charset="0"/>
                </a:endParaRPr>
              </a:p>
            </p:txBody>
          </p:sp>
          <p:sp>
            <p:nvSpPr>
              <p:cNvPr id="573" name="Line 1266">
                <a:extLst>
                  <a:ext uri="{FF2B5EF4-FFF2-40B4-BE49-F238E27FC236}">
                    <a16:creationId xmlns:a16="http://schemas.microsoft.com/office/drawing/2014/main" id="{72827202-5E37-4FD6-A5A5-F2A4DEC5A566}"/>
                  </a:ext>
                </a:extLst>
              </p:cNvPr>
              <p:cNvSpPr>
                <a:spLocks noChangeShapeType="1"/>
              </p:cNvSpPr>
              <p:nvPr/>
            </p:nvSpPr>
            <p:spPr bwMode="auto">
              <a:xfrm flipH="1">
                <a:off x="3586683" y="1706061"/>
                <a:ext cx="65025" cy="0"/>
              </a:xfrm>
              <a:prstGeom prst="line">
                <a:avLst/>
              </a:prstGeom>
              <a:solidFill>
                <a:sysClr val="window" lastClr="FFFFFF">
                  <a:lumMod val="85000"/>
                </a:sysClr>
              </a:solidFill>
              <a:ln w="9525">
                <a:solidFill>
                  <a:sysClr val="windowText" lastClr="000000"/>
                </a:solidFill>
                <a:round/>
                <a:headEnd/>
                <a:tailEnd/>
              </a:ln>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black"/>
                  </a:solidFill>
                  <a:effectLst/>
                  <a:uLnTx/>
                  <a:uFillTx/>
                </a:endParaRPr>
              </a:p>
            </p:txBody>
          </p:sp>
          <p:sp>
            <p:nvSpPr>
              <p:cNvPr id="574" name="Line 1266">
                <a:extLst>
                  <a:ext uri="{FF2B5EF4-FFF2-40B4-BE49-F238E27FC236}">
                    <a16:creationId xmlns:a16="http://schemas.microsoft.com/office/drawing/2014/main" id="{BE138BCB-B0D9-4EC2-899C-437433D9063D}"/>
                  </a:ext>
                </a:extLst>
              </p:cNvPr>
              <p:cNvSpPr>
                <a:spLocks noChangeShapeType="1"/>
              </p:cNvSpPr>
              <p:nvPr/>
            </p:nvSpPr>
            <p:spPr bwMode="auto">
              <a:xfrm flipH="1">
                <a:off x="3586683" y="1764391"/>
                <a:ext cx="65025" cy="0"/>
              </a:xfrm>
              <a:prstGeom prst="line">
                <a:avLst/>
              </a:prstGeom>
              <a:solidFill>
                <a:sysClr val="window" lastClr="FFFFFF">
                  <a:lumMod val="85000"/>
                </a:sysClr>
              </a:solidFill>
              <a:ln w="9525">
                <a:solidFill>
                  <a:sysClr val="windowText" lastClr="000000"/>
                </a:solidFill>
                <a:round/>
                <a:headEnd/>
                <a:tailEnd/>
              </a:ln>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black"/>
                  </a:solidFill>
                  <a:effectLst/>
                  <a:uLnTx/>
                  <a:uFillTx/>
                </a:endParaRPr>
              </a:p>
            </p:txBody>
          </p:sp>
          <p:sp>
            <p:nvSpPr>
              <p:cNvPr id="575" name="Line 1266">
                <a:extLst>
                  <a:ext uri="{FF2B5EF4-FFF2-40B4-BE49-F238E27FC236}">
                    <a16:creationId xmlns:a16="http://schemas.microsoft.com/office/drawing/2014/main" id="{15054570-81A3-45C3-B00B-6D5B072F4FBB}"/>
                  </a:ext>
                </a:extLst>
              </p:cNvPr>
              <p:cNvSpPr>
                <a:spLocks noChangeShapeType="1"/>
              </p:cNvSpPr>
              <p:nvPr/>
            </p:nvSpPr>
            <p:spPr bwMode="auto">
              <a:xfrm flipH="1">
                <a:off x="3586683" y="1825713"/>
                <a:ext cx="65025" cy="0"/>
              </a:xfrm>
              <a:prstGeom prst="line">
                <a:avLst/>
              </a:prstGeom>
              <a:solidFill>
                <a:sysClr val="window" lastClr="FFFFFF">
                  <a:lumMod val="85000"/>
                </a:sysClr>
              </a:solidFill>
              <a:ln w="9525">
                <a:solidFill>
                  <a:sysClr val="windowText" lastClr="000000"/>
                </a:solidFill>
                <a:round/>
                <a:headEnd/>
                <a:tailEnd/>
              </a:ln>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black"/>
                  </a:solidFill>
                  <a:effectLst/>
                  <a:uLnTx/>
                  <a:uFillTx/>
                </a:endParaRPr>
              </a:p>
            </p:txBody>
          </p:sp>
          <p:sp>
            <p:nvSpPr>
              <p:cNvPr id="576" name="Line 1266">
                <a:extLst>
                  <a:ext uri="{FF2B5EF4-FFF2-40B4-BE49-F238E27FC236}">
                    <a16:creationId xmlns:a16="http://schemas.microsoft.com/office/drawing/2014/main" id="{B913B1AE-C12A-4026-8591-685129F25D70}"/>
                  </a:ext>
                </a:extLst>
              </p:cNvPr>
              <p:cNvSpPr>
                <a:spLocks noChangeShapeType="1"/>
              </p:cNvSpPr>
              <p:nvPr/>
            </p:nvSpPr>
            <p:spPr bwMode="auto">
              <a:xfrm flipH="1">
                <a:off x="3586683" y="1888530"/>
                <a:ext cx="65025" cy="0"/>
              </a:xfrm>
              <a:prstGeom prst="line">
                <a:avLst/>
              </a:prstGeom>
              <a:solidFill>
                <a:sysClr val="window" lastClr="FFFFFF">
                  <a:lumMod val="85000"/>
                </a:sysClr>
              </a:solidFill>
              <a:ln w="9525">
                <a:solidFill>
                  <a:sysClr val="windowText" lastClr="000000"/>
                </a:solidFill>
                <a:round/>
                <a:headEnd/>
                <a:tailEnd/>
              </a:ln>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black"/>
                  </a:solidFill>
                  <a:effectLst/>
                  <a:uLnTx/>
                  <a:uFillTx/>
                </a:endParaRPr>
              </a:p>
            </p:txBody>
          </p:sp>
          <p:sp>
            <p:nvSpPr>
              <p:cNvPr id="577" name="Line 1266">
                <a:extLst>
                  <a:ext uri="{FF2B5EF4-FFF2-40B4-BE49-F238E27FC236}">
                    <a16:creationId xmlns:a16="http://schemas.microsoft.com/office/drawing/2014/main" id="{A391142B-C13E-4BBD-AC75-2C994B6DEF92}"/>
                  </a:ext>
                </a:extLst>
              </p:cNvPr>
              <p:cNvSpPr>
                <a:spLocks noChangeShapeType="1"/>
              </p:cNvSpPr>
              <p:nvPr/>
            </p:nvSpPr>
            <p:spPr bwMode="auto">
              <a:xfrm flipH="1">
                <a:off x="3626041" y="1731487"/>
                <a:ext cx="65025" cy="0"/>
              </a:xfrm>
              <a:prstGeom prst="line">
                <a:avLst/>
              </a:prstGeom>
              <a:solidFill>
                <a:sysClr val="window" lastClr="FFFFFF">
                  <a:lumMod val="85000"/>
                </a:sysClr>
              </a:solidFill>
              <a:ln w="9525">
                <a:solidFill>
                  <a:sysClr val="windowText" lastClr="000000"/>
                </a:solidFill>
                <a:round/>
                <a:headEnd/>
                <a:tailEnd/>
              </a:ln>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black"/>
                  </a:solidFill>
                  <a:effectLst/>
                  <a:uLnTx/>
                  <a:uFillTx/>
                </a:endParaRPr>
              </a:p>
            </p:txBody>
          </p:sp>
          <p:sp>
            <p:nvSpPr>
              <p:cNvPr id="578" name="Line 1266">
                <a:extLst>
                  <a:ext uri="{FF2B5EF4-FFF2-40B4-BE49-F238E27FC236}">
                    <a16:creationId xmlns:a16="http://schemas.microsoft.com/office/drawing/2014/main" id="{63CA62A1-5F7B-4418-93B9-4785454800A5}"/>
                  </a:ext>
                </a:extLst>
              </p:cNvPr>
              <p:cNvSpPr>
                <a:spLocks noChangeShapeType="1"/>
              </p:cNvSpPr>
              <p:nvPr/>
            </p:nvSpPr>
            <p:spPr bwMode="auto">
              <a:xfrm flipH="1">
                <a:off x="3626041" y="1789817"/>
                <a:ext cx="65025" cy="0"/>
              </a:xfrm>
              <a:prstGeom prst="line">
                <a:avLst/>
              </a:prstGeom>
              <a:solidFill>
                <a:sysClr val="window" lastClr="FFFFFF">
                  <a:lumMod val="85000"/>
                </a:sysClr>
              </a:solidFill>
              <a:ln w="9525">
                <a:solidFill>
                  <a:sysClr val="windowText" lastClr="000000"/>
                </a:solidFill>
                <a:round/>
                <a:headEnd/>
                <a:tailEnd/>
              </a:ln>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black"/>
                  </a:solidFill>
                  <a:effectLst/>
                  <a:uLnTx/>
                  <a:uFillTx/>
                </a:endParaRPr>
              </a:p>
            </p:txBody>
          </p:sp>
          <p:sp>
            <p:nvSpPr>
              <p:cNvPr id="579" name="Line 1266">
                <a:extLst>
                  <a:ext uri="{FF2B5EF4-FFF2-40B4-BE49-F238E27FC236}">
                    <a16:creationId xmlns:a16="http://schemas.microsoft.com/office/drawing/2014/main" id="{1E9F33C2-06D2-47D4-805F-868C818214F8}"/>
                  </a:ext>
                </a:extLst>
              </p:cNvPr>
              <p:cNvSpPr>
                <a:spLocks noChangeShapeType="1"/>
              </p:cNvSpPr>
              <p:nvPr/>
            </p:nvSpPr>
            <p:spPr bwMode="auto">
              <a:xfrm flipH="1">
                <a:off x="3626041" y="1851139"/>
                <a:ext cx="65025" cy="0"/>
              </a:xfrm>
              <a:prstGeom prst="line">
                <a:avLst/>
              </a:prstGeom>
              <a:solidFill>
                <a:sysClr val="window" lastClr="FFFFFF">
                  <a:lumMod val="85000"/>
                </a:sysClr>
              </a:solidFill>
              <a:ln w="9525">
                <a:solidFill>
                  <a:sysClr val="windowText" lastClr="000000"/>
                </a:solidFill>
                <a:round/>
                <a:headEnd/>
                <a:tailEnd/>
              </a:ln>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black"/>
                  </a:solidFill>
                  <a:effectLst/>
                  <a:uLnTx/>
                  <a:uFillTx/>
                </a:endParaRPr>
              </a:p>
            </p:txBody>
          </p:sp>
          <p:sp>
            <p:nvSpPr>
              <p:cNvPr id="580" name="Line 1266">
                <a:extLst>
                  <a:ext uri="{FF2B5EF4-FFF2-40B4-BE49-F238E27FC236}">
                    <a16:creationId xmlns:a16="http://schemas.microsoft.com/office/drawing/2014/main" id="{A2C08E5F-CD9D-475C-8E78-77366819824E}"/>
                  </a:ext>
                </a:extLst>
              </p:cNvPr>
              <p:cNvSpPr>
                <a:spLocks noChangeShapeType="1"/>
              </p:cNvSpPr>
              <p:nvPr/>
            </p:nvSpPr>
            <p:spPr bwMode="auto">
              <a:xfrm flipH="1">
                <a:off x="3626041" y="1913956"/>
                <a:ext cx="65025" cy="0"/>
              </a:xfrm>
              <a:prstGeom prst="line">
                <a:avLst/>
              </a:prstGeom>
              <a:solidFill>
                <a:sysClr val="window" lastClr="FFFFFF">
                  <a:lumMod val="85000"/>
                </a:sysClr>
              </a:solidFill>
              <a:ln w="9525">
                <a:solidFill>
                  <a:sysClr val="windowText" lastClr="000000"/>
                </a:solidFill>
                <a:round/>
                <a:headEnd/>
                <a:tailEnd/>
              </a:ln>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black"/>
                  </a:solidFill>
                  <a:effectLst/>
                  <a:uLnTx/>
                  <a:uFillTx/>
                </a:endParaRPr>
              </a:p>
            </p:txBody>
          </p:sp>
        </p:grpSp>
        <p:grpSp>
          <p:nvGrpSpPr>
            <p:cNvPr id="475" name="Group 474">
              <a:extLst>
                <a:ext uri="{FF2B5EF4-FFF2-40B4-BE49-F238E27FC236}">
                  <a16:creationId xmlns:a16="http://schemas.microsoft.com/office/drawing/2014/main" id="{6E0E3A7C-E78F-46C3-A27C-12BED61454A8}"/>
                </a:ext>
              </a:extLst>
            </p:cNvPr>
            <p:cNvGrpSpPr/>
            <p:nvPr/>
          </p:nvGrpSpPr>
          <p:grpSpPr>
            <a:xfrm>
              <a:off x="5121953" y="1720208"/>
              <a:ext cx="106094" cy="270712"/>
              <a:chOff x="5121953" y="1720208"/>
              <a:chExt cx="106094" cy="270712"/>
            </a:xfrm>
          </p:grpSpPr>
          <p:sp>
            <p:nvSpPr>
              <p:cNvPr id="563" name="Rectangle 1253">
                <a:extLst>
                  <a:ext uri="{FF2B5EF4-FFF2-40B4-BE49-F238E27FC236}">
                    <a16:creationId xmlns:a16="http://schemas.microsoft.com/office/drawing/2014/main" id="{C6CE1BE1-15B8-401C-95FF-10001A275D77}"/>
                  </a:ext>
                </a:extLst>
              </p:cNvPr>
              <p:cNvSpPr>
                <a:spLocks noChangeArrowheads="1"/>
              </p:cNvSpPr>
              <p:nvPr/>
            </p:nvSpPr>
            <p:spPr bwMode="auto">
              <a:xfrm>
                <a:off x="5121953" y="1720208"/>
                <a:ext cx="106094" cy="270712"/>
              </a:xfrm>
              <a:prstGeom prst="rect">
                <a:avLst/>
              </a:prstGeom>
              <a:solidFill>
                <a:sysClr val="window" lastClr="FFFFFF">
                  <a:lumMod val="85000"/>
                </a:sysClr>
              </a:solid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charset="0"/>
                  </a:defRPr>
                </a:lvl1pPr>
                <a:lvl2pPr marL="989013" indent="-379413" defTabSz="1217613" eaLnBrk="0" hangingPunct="0">
                  <a:spcBef>
                    <a:spcPct val="20000"/>
                  </a:spcBef>
                  <a:buChar char="–"/>
                  <a:defRPr sz="3700">
                    <a:solidFill>
                      <a:schemeClr val="tx1"/>
                    </a:solidFill>
                    <a:latin typeface="Arial" charset="0"/>
                  </a:defRPr>
                </a:lvl2pPr>
                <a:lvl3pPr marL="1522413" indent="-304800" defTabSz="1217613" eaLnBrk="0" hangingPunct="0">
                  <a:spcBef>
                    <a:spcPct val="20000"/>
                  </a:spcBef>
                  <a:buChar char="•"/>
                  <a:defRPr sz="3200">
                    <a:solidFill>
                      <a:schemeClr val="tx1"/>
                    </a:solidFill>
                    <a:latin typeface="Arial" charset="0"/>
                  </a:defRPr>
                </a:lvl3pPr>
                <a:lvl4pPr marL="2132013" indent="-304800" defTabSz="1217613" eaLnBrk="0" hangingPunct="0">
                  <a:spcBef>
                    <a:spcPct val="20000"/>
                  </a:spcBef>
                  <a:buChar char="–"/>
                  <a:defRPr sz="2700">
                    <a:solidFill>
                      <a:schemeClr val="tx1"/>
                    </a:solidFill>
                    <a:latin typeface="Arial" charset="0"/>
                  </a:defRPr>
                </a:lvl4pPr>
                <a:lvl5pPr marL="2740025" indent="-304800" defTabSz="1217613" eaLnBrk="0" hangingPunct="0">
                  <a:spcBef>
                    <a:spcPct val="20000"/>
                  </a:spcBef>
                  <a:buChar char="»"/>
                  <a:defRPr sz="2700">
                    <a:solidFill>
                      <a:schemeClr val="tx1"/>
                    </a:solidFill>
                    <a:latin typeface="Arial" charset="0"/>
                  </a:defRPr>
                </a:lvl5pPr>
                <a:lvl6pPr marL="3197225" indent="-304800" defTabSz="1217613" eaLnBrk="0" fontAlgn="base" hangingPunct="0">
                  <a:spcBef>
                    <a:spcPct val="20000"/>
                  </a:spcBef>
                  <a:spcAft>
                    <a:spcPct val="0"/>
                  </a:spcAft>
                  <a:buChar char="»"/>
                  <a:defRPr sz="2700">
                    <a:solidFill>
                      <a:schemeClr val="tx1"/>
                    </a:solidFill>
                    <a:latin typeface="Arial" charset="0"/>
                  </a:defRPr>
                </a:lvl6pPr>
                <a:lvl7pPr marL="3654425" indent="-304800" defTabSz="1217613" eaLnBrk="0" fontAlgn="base" hangingPunct="0">
                  <a:spcBef>
                    <a:spcPct val="20000"/>
                  </a:spcBef>
                  <a:spcAft>
                    <a:spcPct val="0"/>
                  </a:spcAft>
                  <a:buChar char="»"/>
                  <a:defRPr sz="2700">
                    <a:solidFill>
                      <a:schemeClr val="tx1"/>
                    </a:solidFill>
                    <a:latin typeface="Arial" charset="0"/>
                  </a:defRPr>
                </a:lvl7pPr>
                <a:lvl8pPr marL="4111625" indent="-304800" defTabSz="1217613" eaLnBrk="0" fontAlgn="base" hangingPunct="0">
                  <a:spcBef>
                    <a:spcPct val="20000"/>
                  </a:spcBef>
                  <a:spcAft>
                    <a:spcPct val="0"/>
                  </a:spcAft>
                  <a:buChar char="»"/>
                  <a:defRPr sz="2700">
                    <a:solidFill>
                      <a:schemeClr val="tx1"/>
                    </a:solidFill>
                    <a:latin typeface="Arial" charset="0"/>
                  </a:defRPr>
                </a:lvl8pPr>
                <a:lvl9pPr marL="4568825" indent="-304800" defTabSz="1217613" eaLnBrk="0" fontAlgn="base" hangingPunct="0">
                  <a:spcBef>
                    <a:spcPct val="20000"/>
                  </a:spcBef>
                  <a:spcAft>
                    <a:spcPct val="0"/>
                  </a:spcAft>
                  <a:buChar char="»"/>
                  <a:defRPr sz="2700">
                    <a:solidFill>
                      <a:schemeClr val="tx1"/>
                    </a:solidFill>
                    <a:latin typeface="Arial"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Arial" charset="0"/>
                </a:endParaRPr>
              </a:p>
            </p:txBody>
          </p:sp>
          <p:sp>
            <p:nvSpPr>
              <p:cNvPr id="564" name="Line 1266">
                <a:extLst>
                  <a:ext uri="{FF2B5EF4-FFF2-40B4-BE49-F238E27FC236}">
                    <a16:creationId xmlns:a16="http://schemas.microsoft.com/office/drawing/2014/main" id="{A4087F58-CB94-4CC5-891F-425A2B5B4A8F}"/>
                  </a:ext>
                </a:extLst>
              </p:cNvPr>
              <p:cNvSpPr>
                <a:spLocks noChangeShapeType="1"/>
              </p:cNvSpPr>
              <p:nvPr/>
            </p:nvSpPr>
            <p:spPr bwMode="auto">
              <a:xfrm flipH="1">
                <a:off x="5123664" y="1747130"/>
                <a:ext cx="65025" cy="0"/>
              </a:xfrm>
              <a:prstGeom prst="line">
                <a:avLst/>
              </a:prstGeom>
              <a:solidFill>
                <a:sysClr val="window" lastClr="FFFFFF">
                  <a:lumMod val="85000"/>
                </a:sysClr>
              </a:solidFill>
              <a:ln w="9525">
                <a:solidFill>
                  <a:sysClr val="windowText" lastClr="000000"/>
                </a:solidFill>
                <a:round/>
                <a:headEnd/>
                <a:tailEnd/>
              </a:ln>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black"/>
                  </a:solidFill>
                  <a:effectLst/>
                  <a:uLnTx/>
                  <a:uFillTx/>
                </a:endParaRPr>
              </a:p>
            </p:txBody>
          </p:sp>
          <p:sp>
            <p:nvSpPr>
              <p:cNvPr id="565" name="Line 1266">
                <a:extLst>
                  <a:ext uri="{FF2B5EF4-FFF2-40B4-BE49-F238E27FC236}">
                    <a16:creationId xmlns:a16="http://schemas.microsoft.com/office/drawing/2014/main" id="{12FE633E-276E-49DB-AEB2-7BD7E98AF601}"/>
                  </a:ext>
                </a:extLst>
              </p:cNvPr>
              <p:cNvSpPr>
                <a:spLocks noChangeShapeType="1"/>
              </p:cNvSpPr>
              <p:nvPr/>
            </p:nvSpPr>
            <p:spPr bwMode="auto">
              <a:xfrm flipH="1">
                <a:off x="5123664" y="1805460"/>
                <a:ext cx="65025" cy="0"/>
              </a:xfrm>
              <a:prstGeom prst="line">
                <a:avLst/>
              </a:prstGeom>
              <a:solidFill>
                <a:sysClr val="window" lastClr="FFFFFF">
                  <a:lumMod val="85000"/>
                </a:sysClr>
              </a:solidFill>
              <a:ln w="9525">
                <a:solidFill>
                  <a:sysClr val="windowText" lastClr="000000"/>
                </a:solidFill>
                <a:round/>
                <a:headEnd/>
                <a:tailEnd/>
              </a:ln>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black"/>
                  </a:solidFill>
                  <a:effectLst/>
                  <a:uLnTx/>
                  <a:uFillTx/>
                </a:endParaRPr>
              </a:p>
            </p:txBody>
          </p:sp>
          <p:sp>
            <p:nvSpPr>
              <p:cNvPr id="566" name="Line 1266">
                <a:extLst>
                  <a:ext uri="{FF2B5EF4-FFF2-40B4-BE49-F238E27FC236}">
                    <a16:creationId xmlns:a16="http://schemas.microsoft.com/office/drawing/2014/main" id="{5C79969A-B6DE-4594-9017-3800B25AE5A0}"/>
                  </a:ext>
                </a:extLst>
              </p:cNvPr>
              <p:cNvSpPr>
                <a:spLocks noChangeShapeType="1"/>
              </p:cNvSpPr>
              <p:nvPr/>
            </p:nvSpPr>
            <p:spPr bwMode="auto">
              <a:xfrm flipH="1">
                <a:off x="5123664" y="1866782"/>
                <a:ext cx="65025" cy="0"/>
              </a:xfrm>
              <a:prstGeom prst="line">
                <a:avLst/>
              </a:prstGeom>
              <a:solidFill>
                <a:sysClr val="window" lastClr="FFFFFF">
                  <a:lumMod val="85000"/>
                </a:sysClr>
              </a:solidFill>
              <a:ln w="9525">
                <a:solidFill>
                  <a:sysClr val="windowText" lastClr="000000"/>
                </a:solidFill>
                <a:round/>
                <a:headEnd/>
                <a:tailEnd/>
              </a:ln>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black"/>
                  </a:solidFill>
                  <a:effectLst/>
                  <a:uLnTx/>
                  <a:uFillTx/>
                </a:endParaRPr>
              </a:p>
            </p:txBody>
          </p:sp>
          <p:sp>
            <p:nvSpPr>
              <p:cNvPr id="567" name="Line 1266">
                <a:extLst>
                  <a:ext uri="{FF2B5EF4-FFF2-40B4-BE49-F238E27FC236}">
                    <a16:creationId xmlns:a16="http://schemas.microsoft.com/office/drawing/2014/main" id="{21D3E7CF-EACF-4308-91CD-C894ACD078DB}"/>
                  </a:ext>
                </a:extLst>
              </p:cNvPr>
              <p:cNvSpPr>
                <a:spLocks noChangeShapeType="1"/>
              </p:cNvSpPr>
              <p:nvPr/>
            </p:nvSpPr>
            <p:spPr bwMode="auto">
              <a:xfrm flipH="1">
                <a:off x="5123664" y="1929599"/>
                <a:ext cx="65025" cy="0"/>
              </a:xfrm>
              <a:prstGeom prst="line">
                <a:avLst/>
              </a:prstGeom>
              <a:solidFill>
                <a:sysClr val="window" lastClr="FFFFFF">
                  <a:lumMod val="85000"/>
                </a:sysClr>
              </a:solidFill>
              <a:ln w="9525">
                <a:solidFill>
                  <a:sysClr val="windowText" lastClr="000000"/>
                </a:solidFill>
                <a:round/>
                <a:headEnd/>
                <a:tailEnd/>
              </a:ln>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black"/>
                  </a:solidFill>
                  <a:effectLst/>
                  <a:uLnTx/>
                  <a:uFillTx/>
                </a:endParaRPr>
              </a:p>
            </p:txBody>
          </p:sp>
          <p:sp>
            <p:nvSpPr>
              <p:cNvPr id="568" name="Line 1266">
                <a:extLst>
                  <a:ext uri="{FF2B5EF4-FFF2-40B4-BE49-F238E27FC236}">
                    <a16:creationId xmlns:a16="http://schemas.microsoft.com/office/drawing/2014/main" id="{AE0306E6-FF88-4919-92AB-AC2080645FFA}"/>
                  </a:ext>
                </a:extLst>
              </p:cNvPr>
              <p:cNvSpPr>
                <a:spLocks noChangeShapeType="1"/>
              </p:cNvSpPr>
              <p:nvPr/>
            </p:nvSpPr>
            <p:spPr bwMode="auto">
              <a:xfrm flipH="1">
                <a:off x="5163022" y="1772556"/>
                <a:ext cx="65025" cy="0"/>
              </a:xfrm>
              <a:prstGeom prst="line">
                <a:avLst/>
              </a:prstGeom>
              <a:solidFill>
                <a:sysClr val="window" lastClr="FFFFFF">
                  <a:lumMod val="85000"/>
                </a:sysClr>
              </a:solidFill>
              <a:ln w="9525">
                <a:solidFill>
                  <a:sysClr val="windowText" lastClr="000000"/>
                </a:solidFill>
                <a:round/>
                <a:headEnd/>
                <a:tailEnd/>
              </a:ln>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black"/>
                  </a:solidFill>
                  <a:effectLst/>
                  <a:uLnTx/>
                  <a:uFillTx/>
                </a:endParaRPr>
              </a:p>
            </p:txBody>
          </p:sp>
          <p:sp>
            <p:nvSpPr>
              <p:cNvPr id="569" name="Line 1266">
                <a:extLst>
                  <a:ext uri="{FF2B5EF4-FFF2-40B4-BE49-F238E27FC236}">
                    <a16:creationId xmlns:a16="http://schemas.microsoft.com/office/drawing/2014/main" id="{0CCA5F2B-9F5A-4669-AA21-4124D3EB98CF}"/>
                  </a:ext>
                </a:extLst>
              </p:cNvPr>
              <p:cNvSpPr>
                <a:spLocks noChangeShapeType="1"/>
              </p:cNvSpPr>
              <p:nvPr/>
            </p:nvSpPr>
            <p:spPr bwMode="auto">
              <a:xfrm flipH="1">
                <a:off x="5163022" y="1830886"/>
                <a:ext cx="65025" cy="0"/>
              </a:xfrm>
              <a:prstGeom prst="line">
                <a:avLst/>
              </a:prstGeom>
              <a:solidFill>
                <a:sysClr val="window" lastClr="FFFFFF">
                  <a:lumMod val="85000"/>
                </a:sysClr>
              </a:solidFill>
              <a:ln w="9525">
                <a:solidFill>
                  <a:sysClr val="windowText" lastClr="000000"/>
                </a:solidFill>
                <a:round/>
                <a:headEnd/>
                <a:tailEnd/>
              </a:ln>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black"/>
                  </a:solidFill>
                  <a:effectLst/>
                  <a:uLnTx/>
                  <a:uFillTx/>
                </a:endParaRPr>
              </a:p>
            </p:txBody>
          </p:sp>
          <p:sp>
            <p:nvSpPr>
              <p:cNvPr id="570" name="Line 1266">
                <a:extLst>
                  <a:ext uri="{FF2B5EF4-FFF2-40B4-BE49-F238E27FC236}">
                    <a16:creationId xmlns:a16="http://schemas.microsoft.com/office/drawing/2014/main" id="{10414066-DCFE-45DD-9C0E-C4F1C0F0131B}"/>
                  </a:ext>
                </a:extLst>
              </p:cNvPr>
              <p:cNvSpPr>
                <a:spLocks noChangeShapeType="1"/>
              </p:cNvSpPr>
              <p:nvPr/>
            </p:nvSpPr>
            <p:spPr bwMode="auto">
              <a:xfrm flipH="1">
                <a:off x="5163022" y="1892208"/>
                <a:ext cx="65025" cy="0"/>
              </a:xfrm>
              <a:prstGeom prst="line">
                <a:avLst/>
              </a:prstGeom>
              <a:solidFill>
                <a:sysClr val="window" lastClr="FFFFFF">
                  <a:lumMod val="85000"/>
                </a:sysClr>
              </a:solidFill>
              <a:ln w="9525">
                <a:solidFill>
                  <a:sysClr val="windowText" lastClr="000000"/>
                </a:solidFill>
                <a:round/>
                <a:headEnd/>
                <a:tailEnd/>
              </a:ln>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black"/>
                  </a:solidFill>
                  <a:effectLst/>
                  <a:uLnTx/>
                  <a:uFillTx/>
                </a:endParaRPr>
              </a:p>
            </p:txBody>
          </p:sp>
          <p:sp>
            <p:nvSpPr>
              <p:cNvPr id="571" name="Line 1266">
                <a:extLst>
                  <a:ext uri="{FF2B5EF4-FFF2-40B4-BE49-F238E27FC236}">
                    <a16:creationId xmlns:a16="http://schemas.microsoft.com/office/drawing/2014/main" id="{8ACE018A-E24A-49F8-9121-8220BEDD8886}"/>
                  </a:ext>
                </a:extLst>
              </p:cNvPr>
              <p:cNvSpPr>
                <a:spLocks noChangeShapeType="1"/>
              </p:cNvSpPr>
              <p:nvPr/>
            </p:nvSpPr>
            <p:spPr bwMode="auto">
              <a:xfrm flipH="1">
                <a:off x="5163022" y="1955025"/>
                <a:ext cx="65025" cy="0"/>
              </a:xfrm>
              <a:prstGeom prst="line">
                <a:avLst/>
              </a:prstGeom>
              <a:solidFill>
                <a:sysClr val="window" lastClr="FFFFFF">
                  <a:lumMod val="85000"/>
                </a:sysClr>
              </a:solidFill>
              <a:ln w="9525">
                <a:solidFill>
                  <a:sysClr val="windowText" lastClr="000000"/>
                </a:solidFill>
                <a:round/>
                <a:headEnd/>
                <a:tailEnd/>
              </a:ln>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black"/>
                  </a:solidFill>
                  <a:effectLst/>
                  <a:uLnTx/>
                  <a:uFillTx/>
                </a:endParaRPr>
              </a:p>
            </p:txBody>
          </p:sp>
        </p:grpSp>
        <p:grpSp>
          <p:nvGrpSpPr>
            <p:cNvPr id="476" name="Group 475">
              <a:extLst>
                <a:ext uri="{FF2B5EF4-FFF2-40B4-BE49-F238E27FC236}">
                  <a16:creationId xmlns:a16="http://schemas.microsoft.com/office/drawing/2014/main" id="{40D7D619-B584-4C53-BD78-C5512AF39140}"/>
                </a:ext>
              </a:extLst>
            </p:cNvPr>
            <p:cNvGrpSpPr/>
            <p:nvPr/>
          </p:nvGrpSpPr>
          <p:grpSpPr>
            <a:xfrm>
              <a:off x="6766916" y="1720208"/>
              <a:ext cx="106094" cy="270712"/>
              <a:chOff x="6766916" y="1720208"/>
              <a:chExt cx="106094" cy="270712"/>
            </a:xfrm>
          </p:grpSpPr>
          <p:sp>
            <p:nvSpPr>
              <p:cNvPr id="554" name="Rectangle 1253">
                <a:extLst>
                  <a:ext uri="{FF2B5EF4-FFF2-40B4-BE49-F238E27FC236}">
                    <a16:creationId xmlns:a16="http://schemas.microsoft.com/office/drawing/2014/main" id="{7D7D0EBC-386E-49F2-B8C4-99A8E731BDB3}"/>
                  </a:ext>
                </a:extLst>
              </p:cNvPr>
              <p:cNvSpPr>
                <a:spLocks noChangeArrowheads="1"/>
              </p:cNvSpPr>
              <p:nvPr/>
            </p:nvSpPr>
            <p:spPr bwMode="auto">
              <a:xfrm>
                <a:off x="6766916" y="1720208"/>
                <a:ext cx="106094" cy="270712"/>
              </a:xfrm>
              <a:prstGeom prst="rect">
                <a:avLst/>
              </a:prstGeom>
              <a:solidFill>
                <a:sysClr val="window" lastClr="FFFFFF">
                  <a:lumMod val="85000"/>
                </a:sysClr>
              </a:solid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charset="0"/>
                  </a:defRPr>
                </a:lvl1pPr>
                <a:lvl2pPr marL="989013" indent="-379413" defTabSz="1217613" eaLnBrk="0" hangingPunct="0">
                  <a:spcBef>
                    <a:spcPct val="20000"/>
                  </a:spcBef>
                  <a:buChar char="–"/>
                  <a:defRPr sz="3700">
                    <a:solidFill>
                      <a:schemeClr val="tx1"/>
                    </a:solidFill>
                    <a:latin typeface="Arial" charset="0"/>
                  </a:defRPr>
                </a:lvl2pPr>
                <a:lvl3pPr marL="1522413" indent="-304800" defTabSz="1217613" eaLnBrk="0" hangingPunct="0">
                  <a:spcBef>
                    <a:spcPct val="20000"/>
                  </a:spcBef>
                  <a:buChar char="•"/>
                  <a:defRPr sz="3200">
                    <a:solidFill>
                      <a:schemeClr val="tx1"/>
                    </a:solidFill>
                    <a:latin typeface="Arial" charset="0"/>
                  </a:defRPr>
                </a:lvl3pPr>
                <a:lvl4pPr marL="2132013" indent="-304800" defTabSz="1217613" eaLnBrk="0" hangingPunct="0">
                  <a:spcBef>
                    <a:spcPct val="20000"/>
                  </a:spcBef>
                  <a:buChar char="–"/>
                  <a:defRPr sz="2700">
                    <a:solidFill>
                      <a:schemeClr val="tx1"/>
                    </a:solidFill>
                    <a:latin typeface="Arial" charset="0"/>
                  </a:defRPr>
                </a:lvl4pPr>
                <a:lvl5pPr marL="2740025" indent="-304800" defTabSz="1217613" eaLnBrk="0" hangingPunct="0">
                  <a:spcBef>
                    <a:spcPct val="20000"/>
                  </a:spcBef>
                  <a:buChar char="»"/>
                  <a:defRPr sz="2700">
                    <a:solidFill>
                      <a:schemeClr val="tx1"/>
                    </a:solidFill>
                    <a:latin typeface="Arial" charset="0"/>
                  </a:defRPr>
                </a:lvl5pPr>
                <a:lvl6pPr marL="3197225" indent="-304800" defTabSz="1217613" eaLnBrk="0" fontAlgn="base" hangingPunct="0">
                  <a:spcBef>
                    <a:spcPct val="20000"/>
                  </a:spcBef>
                  <a:spcAft>
                    <a:spcPct val="0"/>
                  </a:spcAft>
                  <a:buChar char="»"/>
                  <a:defRPr sz="2700">
                    <a:solidFill>
                      <a:schemeClr val="tx1"/>
                    </a:solidFill>
                    <a:latin typeface="Arial" charset="0"/>
                  </a:defRPr>
                </a:lvl6pPr>
                <a:lvl7pPr marL="3654425" indent="-304800" defTabSz="1217613" eaLnBrk="0" fontAlgn="base" hangingPunct="0">
                  <a:spcBef>
                    <a:spcPct val="20000"/>
                  </a:spcBef>
                  <a:spcAft>
                    <a:spcPct val="0"/>
                  </a:spcAft>
                  <a:buChar char="»"/>
                  <a:defRPr sz="2700">
                    <a:solidFill>
                      <a:schemeClr val="tx1"/>
                    </a:solidFill>
                    <a:latin typeface="Arial" charset="0"/>
                  </a:defRPr>
                </a:lvl7pPr>
                <a:lvl8pPr marL="4111625" indent="-304800" defTabSz="1217613" eaLnBrk="0" fontAlgn="base" hangingPunct="0">
                  <a:spcBef>
                    <a:spcPct val="20000"/>
                  </a:spcBef>
                  <a:spcAft>
                    <a:spcPct val="0"/>
                  </a:spcAft>
                  <a:buChar char="»"/>
                  <a:defRPr sz="2700">
                    <a:solidFill>
                      <a:schemeClr val="tx1"/>
                    </a:solidFill>
                    <a:latin typeface="Arial" charset="0"/>
                  </a:defRPr>
                </a:lvl8pPr>
                <a:lvl9pPr marL="4568825" indent="-304800" defTabSz="1217613" eaLnBrk="0" fontAlgn="base" hangingPunct="0">
                  <a:spcBef>
                    <a:spcPct val="20000"/>
                  </a:spcBef>
                  <a:spcAft>
                    <a:spcPct val="0"/>
                  </a:spcAft>
                  <a:buChar char="»"/>
                  <a:defRPr sz="2700">
                    <a:solidFill>
                      <a:schemeClr val="tx1"/>
                    </a:solidFill>
                    <a:latin typeface="Arial"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Arial" charset="0"/>
                </a:endParaRPr>
              </a:p>
            </p:txBody>
          </p:sp>
          <p:sp>
            <p:nvSpPr>
              <p:cNvPr id="555" name="Line 1266">
                <a:extLst>
                  <a:ext uri="{FF2B5EF4-FFF2-40B4-BE49-F238E27FC236}">
                    <a16:creationId xmlns:a16="http://schemas.microsoft.com/office/drawing/2014/main" id="{45FFB38C-6CF0-4737-9F8B-1136545363ED}"/>
                  </a:ext>
                </a:extLst>
              </p:cNvPr>
              <p:cNvSpPr>
                <a:spLocks noChangeShapeType="1"/>
              </p:cNvSpPr>
              <p:nvPr/>
            </p:nvSpPr>
            <p:spPr bwMode="auto">
              <a:xfrm flipH="1">
                <a:off x="6768627" y="1747130"/>
                <a:ext cx="65025" cy="0"/>
              </a:xfrm>
              <a:prstGeom prst="line">
                <a:avLst/>
              </a:prstGeom>
              <a:solidFill>
                <a:sysClr val="window" lastClr="FFFFFF">
                  <a:lumMod val="85000"/>
                </a:sysClr>
              </a:solidFill>
              <a:ln w="9525">
                <a:solidFill>
                  <a:sysClr val="windowText" lastClr="000000"/>
                </a:solidFill>
                <a:round/>
                <a:headEnd/>
                <a:tailEnd/>
              </a:ln>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black"/>
                  </a:solidFill>
                  <a:effectLst/>
                  <a:uLnTx/>
                  <a:uFillTx/>
                </a:endParaRPr>
              </a:p>
            </p:txBody>
          </p:sp>
          <p:sp>
            <p:nvSpPr>
              <p:cNvPr id="556" name="Line 1266">
                <a:extLst>
                  <a:ext uri="{FF2B5EF4-FFF2-40B4-BE49-F238E27FC236}">
                    <a16:creationId xmlns:a16="http://schemas.microsoft.com/office/drawing/2014/main" id="{8D1D569D-3457-4DF8-814D-CF3F1E1E3D7B}"/>
                  </a:ext>
                </a:extLst>
              </p:cNvPr>
              <p:cNvSpPr>
                <a:spLocks noChangeShapeType="1"/>
              </p:cNvSpPr>
              <p:nvPr/>
            </p:nvSpPr>
            <p:spPr bwMode="auto">
              <a:xfrm flipH="1">
                <a:off x="6768627" y="1805460"/>
                <a:ext cx="65025" cy="0"/>
              </a:xfrm>
              <a:prstGeom prst="line">
                <a:avLst/>
              </a:prstGeom>
              <a:solidFill>
                <a:sysClr val="window" lastClr="FFFFFF">
                  <a:lumMod val="85000"/>
                </a:sysClr>
              </a:solidFill>
              <a:ln w="9525">
                <a:solidFill>
                  <a:sysClr val="windowText" lastClr="000000"/>
                </a:solidFill>
                <a:round/>
                <a:headEnd/>
                <a:tailEnd/>
              </a:ln>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black"/>
                  </a:solidFill>
                  <a:effectLst/>
                  <a:uLnTx/>
                  <a:uFillTx/>
                </a:endParaRPr>
              </a:p>
            </p:txBody>
          </p:sp>
          <p:sp>
            <p:nvSpPr>
              <p:cNvPr id="557" name="Line 1266">
                <a:extLst>
                  <a:ext uri="{FF2B5EF4-FFF2-40B4-BE49-F238E27FC236}">
                    <a16:creationId xmlns:a16="http://schemas.microsoft.com/office/drawing/2014/main" id="{60FA7C30-8994-4ACA-A01D-7116759D0A8E}"/>
                  </a:ext>
                </a:extLst>
              </p:cNvPr>
              <p:cNvSpPr>
                <a:spLocks noChangeShapeType="1"/>
              </p:cNvSpPr>
              <p:nvPr/>
            </p:nvSpPr>
            <p:spPr bwMode="auto">
              <a:xfrm flipH="1">
                <a:off x="6768627" y="1866782"/>
                <a:ext cx="65025" cy="0"/>
              </a:xfrm>
              <a:prstGeom prst="line">
                <a:avLst/>
              </a:prstGeom>
              <a:solidFill>
                <a:sysClr val="window" lastClr="FFFFFF">
                  <a:lumMod val="85000"/>
                </a:sysClr>
              </a:solidFill>
              <a:ln w="9525">
                <a:solidFill>
                  <a:sysClr val="windowText" lastClr="000000"/>
                </a:solidFill>
                <a:round/>
                <a:headEnd/>
                <a:tailEnd/>
              </a:ln>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black"/>
                  </a:solidFill>
                  <a:effectLst/>
                  <a:uLnTx/>
                  <a:uFillTx/>
                </a:endParaRPr>
              </a:p>
            </p:txBody>
          </p:sp>
          <p:sp>
            <p:nvSpPr>
              <p:cNvPr id="558" name="Line 1266">
                <a:extLst>
                  <a:ext uri="{FF2B5EF4-FFF2-40B4-BE49-F238E27FC236}">
                    <a16:creationId xmlns:a16="http://schemas.microsoft.com/office/drawing/2014/main" id="{F876BDFA-CD15-42EE-9D53-F39E562BF890}"/>
                  </a:ext>
                </a:extLst>
              </p:cNvPr>
              <p:cNvSpPr>
                <a:spLocks noChangeShapeType="1"/>
              </p:cNvSpPr>
              <p:nvPr/>
            </p:nvSpPr>
            <p:spPr bwMode="auto">
              <a:xfrm flipH="1">
                <a:off x="6768627" y="1929599"/>
                <a:ext cx="65025" cy="0"/>
              </a:xfrm>
              <a:prstGeom prst="line">
                <a:avLst/>
              </a:prstGeom>
              <a:solidFill>
                <a:sysClr val="window" lastClr="FFFFFF">
                  <a:lumMod val="85000"/>
                </a:sysClr>
              </a:solidFill>
              <a:ln w="9525">
                <a:solidFill>
                  <a:sysClr val="windowText" lastClr="000000"/>
                </a:solidFill>
                <a:round/>
                <a:headEnd/>
                <a:tailEnd/>
              </a:ln>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black"/>
                  </a:solidFill>
                  <a:effectLst/>
                  <a:uLnTx/>
                  <a:uFillTx/>
                </a:endParaRPr>
              </a:p>
            </p:txBody>
          </p:sp>
          <p:sp>
            <p:nvSpPr>
              <p:cNvPr id="559" name="Line 1266">
                <a:extLst>
                  <a:ext uri="{FF2B5EF4-FFF2-40B4-BE49-F238E27FC236}">
                    <a16:creationId xmlns:a16="http://schemas.microsoft.com/office/drawing/2014/main" id="{506C0E41-1890-42BB-BAC5-8514F59C1B10}"/>
                  </a:ext>
                </a:extLst>
              </p:cNvPr>
              <p:cNvSpPr>
                <a:spLocks noChangeShapeType="1"/>
              </p:cNvSpPr>
              <p:nvPr/>
            </p:nvSpPr>
            <p:spPr bwMode="auto">
              <a:xfrm flipH="1">
                <a:off x="6807985" y="1772556"/>
                <a:ext cx="65025" cy="0"/>
              </a:xfrm>
              <a:prstGeom prst="line">
                <a:avLst/>
              </a:prstGeom>
              <a:solidFill>
                <a:sysClr val="window" lastClr="FFFFFF">
                  <a:lumMod val="85000"/>
                </a:sysClr>
              </a:solidFill>
              <a:ln w="9525">
                <a:solidFill>
                  <a:sysClr val="windowText" lastClr="000000"/>
                </a:solidFill>
                <a:round/>
                <a:headEnd/>
                <a:tailEnd/>
              </a:ln>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black"/>
                  </a:solidFill>
                  <a:effectLst/>
                  <a:uLnTx/>
                  <a:uFillTx/>
                </a:endParaRPr>
              </a:p>
            </p:txBody>
          </p:sp>
          <p:sp>
            <p:nvSpPr>
              <p:cNvPr id="560" name="Line 1266">
                <a:extLst>
                  <a:ext uri="{FF2B5EF4-FFF2-40B4-BE49-F238E27FC236}">
                    <a16:creationId xmlns:a16="http://schemas.microsoft.com/office/drawing/2014/main" id="{D474F765-2F0E-4325-9BC4-C921AA625C50}"/>
                  </a:ext>
                </a:extLst>
              </p:cNvPr>
              <p:cNvSpPr>
                <a:spLocks noChangeShapeType="1"/>
              </p:cNvSpPr>
              <p:nvPr/>
            </p:nvSpPr>
            <p:spPr bwMode="auto">
              <a:xfrm flipH="1">
                <a:off x="6807985" y="1830886"/>
                <a:ext cx="65025" cy="0"/>
              </a:xfrm>
              <a:prstGeom prst="line">
                <a:avLst/>
              </a:prstGeom>
              <a:solidFill>
                <a:sysClr val="window" lastClr="FFFFFF">
                  <a:lumMod val="85000"/>
                </a:sysClr>
              </a:solidFill>
              <a:ln w="9525">
                <a:solidFill>
                  <a:sysClr val="windowText" lastClr="000000"/>
                </a:solidFill>
                <a:round/>
                <a:headEnd/>
                <a:tailEnd/>
              </a:ln>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black"/>
                  </a:solidFill>
                  <a:effectLst/>
                  <a:uLnTx/>
                  <a:uFillTx/>
                </a:endParaRPr>
              </a:p>
            </p:txBody>
          </p:sp>
          <p:sp>
            <p:nvSpPr>
              <p:cNvPr id="561" name="Line 1266">
                <a:extLst>
                  <a:ext uri="{FF2B5EF4-FFF2-40B4-BE49-F238E27FC236}">
                    <a16:creationId xmlns:a16="http://schemas.microsoft.com/office/drawing/2014/main" id="{693D8330-9C9F-4F7A-9316-21160B6ED04E}"/>
                  </a:ext>
                </a:extLst>
              </p:cNvPr>
              <p:cNvSpPr>
                <a:spLocks noChangeShapeType="1"/>
              </p:cNvSpPr>
              <p:nvPr/>
            </p:nvSpPr>
            <p:spPr bwMode="auto">
              <a:xfrm flipH="1">
                <a:off x="6807985" y="1892208"/>
                <a:ext cx="65025" cy="0"/>
              </a:xfrm>
              <a:prstGeom prst="line">
                <a:avLst/>
              </a:prstGeom>
              <a:solidFill>
                <a:sysClr val="window" lastClr="FFFFFF">
                  <a:lumMod val="85000"/>
                </a:sysClr>
              </a:solidFill>
              <a:ln w="9525">
                <a:solidFill>
                  <a:sysClr val="windowText" lastClr="000000"/>
                </a:solidFill>
                <a:round/>
                <a:headEnd/>
                <a:tailEnd/>
              </a:ln>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black"/>
                  </a:solidFill>
                  <a:effectLst/>
                  <a:uLnTx/>
                  <a:uFillTx/>
                </a:endParaRPr>
              </a:p>
            </p:txBody>
          </p:sp>
          <p:sp>
            <p:nvSpPr>
              <p:cNvPr id="562" name="Line 1266">
                <a:extLst>
                  <a:ext uri="{FF2B5EF4-FFF2-40B4-BE49-F238E27FC236}">
                    <a16:creationId xmlns:a16="http://schemas.microsoft.com/office/drawing/2014/main" id="{F358740C-F648-4A65-96CF-F321A74F0530}"/>
                  </a:ext>
                </a:extLst>
              </p:cNvPr>
              <p:cNvSpPr>
                <a:spLocks noChangeShapeType="1"/>
              </p:cNvSpPr>
              <p:nvPr/>
            </p:nvSpPr>
            <p:spPr bwMode="auto">
              <a:xfrm flipH="1">
                <a:off x="6807985" y="1955025"/>
                <a:ext cx="65025" cy="0"/>
              </a:xfrm>
              <a:prstGeom prst="line">
                <a:avLst/>
              </a:prstGeom>
              <a:solidFill>
                <a:sysClr val="window" lastClr="FFFFFF">
                  <a:lumMod val="85000"/>
                </a:sysClr>
              </a:solidFill>
              <a:ln w="9525">
                <a:solidFill>
                  <a:sysClr val="windowText" lastClr="000000"/>
                </a:solidFill>
                <a:round/>
                <a:headEnd/>
                <a:tailEnd/>
              </a:ln>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black"/>
                  </a:solidFill>
                  <a:effectLst/>
                  <a:uLnTx/>
                  <a:uFillTx/>
                </a:endParaRPr>
              </a:p>
            </p:txBody>
          </p:sp>
        </p:grpSp>
        <p:sp>
          <p:nvSpPr>
            <p:cNvPr id="477" name="Line 280">
              <a:extLst>
                <a:ext uri="{FF2B5EF4-FFF2-40B4-BE49-F238E27FC236}">
                  <a16:creationId xmlns:a16="http://schemas.microsoft.com/office/drawing/2014/main" id="{727A8E94-6A93-47B9-BF37-ABD522EA49EE}"/>
                </a:ext>
              </a:extLst>
            </p:cNvPr>
            <p:cNvSpPr>
              <a:spLocks noChangeShapeType="1"/>
            </p:cNvSpPr>
            <p:nvPr/>
          </p:nvSpPr>
          <p:spPr bwMode="auto">
            <a:xfrm flipH="1" flipV="1">
              <a:off x="7673641" y="797438"/>
              <a:ext cx="481177"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ndParaRPr>
            </a:p>
          </p:txBody>
        </p:sp>
        <p:sp>
          <p:nvSpPr>
            <p:cNvPr id="478" name="Text Box 1029">
              <a:extLst>
                <a:ext uri="{FF2B5EF4-FFF2-40B4-BE49-F238E27FC236}">
                  <a16:creationId xmlns:a16="http://schemas.microsoft.com/office/drawing/2014/main" id="{4A7729D6-3D5E-42FE-8CA6-0B1D5186C2F0}"/>
                </a:ext>
              </a:extLst>
            </p:cNvPr>
            <p:cNvSpPr txBox="1">
              <a:spLocks noChangeArrowheads="1"/>
            </p:cNvSpPr>
            <p:nvPr/>
          </p:nvSpPr>
          <p:spPr bwMode="auto">
            <a:xfrm>
              <a:off x="8095525" y="587478"/>
              <a:ext cx="1229942" cy="430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789" tIns="60894" rIns="121789" bIns="60894">
              <a:spAutoFit/>
            </a:bodyP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r>
                <a:rPr kumimoji="0" lang="en-US" altLang="en-US" sz="1000" b="0" i="0" u="none" strike="noStrike" kern="0" cap="none" spc="0" normalizeH="0" baseline="0" noProof="0" dirty="0">
                  <a:ln>
                    <a:noFill/>
                  </a:ln>
                  <a:solidFill>
                    <a:prstClr val="black"/>
                  </a:solidFill>
                  <a:effectLst/>
                  <a:uLnTx/>
                  <a:uFillTx/>
                  <a:latin typeface="Helvetica" panose="020B0604020202020204" pitchFamily="34" charset="0"/>
                  <a:cs typeface="Helvetica" panose="020B0604020202020204" pitchFamily="34" charset="0"/>
                </a:rPr>
                <a:t>Shut-off</a:t>
              </a:r>
            </a:p>
            <a:p>
              <a:pPr marL="0" marR="0" lvl="0" indent="0" defTabSz="1217613" eaLnBrk="1" fontAlgn="auto" latinLnBrk="0" hangingPunct="1">
                <a:lnSpc>
                  <a:spcPct val="100000"/>
                </a:lnSpc>
                <a:spcBef>
                  <a:spcPct val="0"/>
                </a:spcBef>
                <a:spcAft>
                  <a:spcPts val="0"/>
                </a:spcAft>
                <a:buClrTx/>
                <a:buSzTx/>
                <a:buFontTx/>
                <a:buNone/>
                <a:tabLst/>
                <a:defRPr/>
              </a:pPr>
              <a:r>
                <a:rPr kumimoji="0" lang="en-US" altLang="en-US" sz="1000" b="0" i="0" u="none" strike="noStrike" kern="0" cap="none" spc="0" normalizeH="0" baseline="0" noProof="0" dirty="0">
                  <a:ln>
                    <a:noFill/>
                  </a:ln>
                  <a:solidFill>
                    <a:prstClr val="black"/>
                  </a:solidFill>
                  <a:effectLst/>
                  <a:uLnTx/>
                  <a:uFillTx/>
                  <a:latin typeface="Helvetica" panose="020B0604020202020204" pitchFamily="34" charset="0"/>
                  <a:cs typeface="Helvetica" panose="020B0604020202020204" pitchFamily="34" charset="0"/>
                </a:rPr>
                <a:t>Valve</a:t>
              </a:r>
            </a:p>
          </p:txBody>
        </p:sp>
        <p:sp>
          <p:nvSpPr>
            <p:cNvPr id="479" name="Line 280">
              <a:extLst>
                <a:ext uri="{FF2B5EF4-FFF2-40B4-BE49-F238E27FC236}">
                  <a16:creationId xmlns:a16="http://schemas.microsoft.com/office/drawing/2014/main" id="{ED84F4B2-57EB-4AFB-A204-73F525D730F8}"/>
                </a:ext>
              </a:extLst>
            </p:cNvPr>
            <p:cNvSpPr>
              <a:spLocks noChangeShapeType="1"/>
            </p:cNvSpPr>
            <p:nvPr/>
          </p:nvSpPr>
          <p:spPr bwMode="auto">
            <a:xfrm flipH="1" flipV="1">
              <a:off x="7673641" y="1183189"/>
              <a:ext cx="481177"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ndParaRPr>
            </a:p>
          </p:txBody>
        </p:sp>
        <p:sp>
          <p:nvSpPr>
            <p:cNvPr id="480" name="Text Box 1029">
              <a:extLst>
                <a:ext uri="{FF2B5EF4-FFF2-40B4-BE49-F238E27FC236}">
                  <a16:creationId xmlns:a16="http://schemas.microsoft.com/office/drawing/2014/main" id="{465A58A1-4D6C-4604-A0DC-596DBD6EFDD5}"/>
                </a:ext>
              </a:extLst>
            </p:cNvPr>
            <p:cNvSpPr txBox="1">
              <a:spLocks noChangeArrowheads="1"/>
            </p:cNvSpPr>
            <p:nvPr/>
          </p:nvSpPr>
          <p:spPr bwMode="auto">
            <a:xfrm>
              <a:off x="8096223" y="980728"/>
              <a:ext cx="1462101" cy="430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789" tIns="60894" rIns="121789" bIns="60894">
              <a:spAutoFit/>
            </a:bodyP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r>
                <a:rPr kumimoji="0" lang="en-US" altLang="en-US" sz="1000" b="0" i="0" u="none" strike="noStrike" kern="0" cap="none" spc="0" normalizeH="0" baseline="0" noProof="0" dirty="0">
                  <a:ln>
                    <a:noFill/>
                  </a:ln>
                  <a:solidFill>
                    <a:prstClr val="black"/>
                  </a:solidFill>
                  <a:effectLst/>
                  <a:uLnTx/>
                  <a:uFillTx/>
                  <a:latin typeface="Helvetica" panose="020B0604020202020204" pitchFamily="34" charset="0"/>
                  <a:cs typeface="Helvetica" panose="020B0604020202020204" pitchFamily="34" charset="0"/>
                </a:rPr>
                <a:t>Proportional</a:t>
              </a:r>
            </a:p>
            <a:p>
              <a:pPr marL="0" marR="0" lvl="0" indent="0" defTabSz="1217613" eaLnBrk="1" fontAlgn="auto" latinLnBrk="0" hangingPunct="1">
                <a:lnSpc>
                  <a:spcPct val="100000"/>
                </a:lnSpc>
                <a:spcBef>
                  <a:spcPct val="0"/>
                </a:spcBef>
                <a:spcAft>
                  <a:spcPts val="0"/>
                </a:spcAft>
                <a:buClrTx/>
                <a:buSzTx/>
                <a:buFontTx/>
                <a:buNone/>
                <a:tabLst/>
                <a:defRPr/>
              </a:pPr>
              <a:r>
                <a:rPr kumimoji="0" lang="en-US" altLang="en-US" sz="1000" b="0" i="0" u="none" strike="noStrike" kern="0" cap="none" spc="0" normalizeH="0" baseline="0" noProof="0" dirty="0">
                  <a:ln>
                    <a:noFill/>
                  </a:ln>
                  <a:solidFill>
                    <a:prstClr val="black"/>
                  </a:solidFill>
                  <a:effectLst/>
                  <a:uLnTx/>
                  <a:uFillTx/>
                  <a:latin typeface="Helvetica" panose="020B0604020202020204" pitchFamily="34" charset="0"/>
                  <a:cs typeface="Helvetica" panose="020B0604020202020204" pitchFamily="34" charset="0"/>
                </a:rPr>
                <a:t>Valve</a:t>
              </a:r>
            </a:p>
          </p:txBody>
        </p:sp>
        <p:sp>
          <p:nvSpPr>
            <p:cNvPr id="481" name="Line 280">
              <a:extLst>
                <a:ext uri="{FF2B5EF4-FFF2-40B4-BE49-F238E27FC236}">
                  <a16:creationId xmlns:a16="http://schemas.microsoft.com/office/drawing/2014/main" id="{67F7D4C2-77EA-4899-B80B-83E2AAD053AB}"/>
                </a:ext>
              </a:extLst>
            </p:cNvPr>
            <p:cNvSpPr>
              <a:spLocks noChangeShapeType="1"/>
            </p:cNvSpPr>
            <p:nvPr/>
          </p:nvSpPr>
          <p:spPr bwMode="auto">
            <a:xfrm rot="10800000" flipH="1" flipV="1">
              <a:off x="7673641" y="1682853"/>
              <a:ext cx="481177"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ndParaRPr>
            </a:p>
          </p:txBody>
        </p:sp>
        <p:sp>
          <p:nvSpPr>
            <p:cNvPr id="482" name="Text Box 1029">
              <a:extLst>
                <a:ext uri="{FF2B5EF4-FFF2-40B4-BE49-F238E27FC236}">
                  <a16:creationId xmlns:a16="http://schemas.microsoft.com/office/drawing/2014/main" id="{49BF8EA0-B63A-4B3E-98F2-0EEF85634E4D}"/>
                </a:ext>
              </a:extLst>
            </p:cNvPr>
            <p:cNvSpPr txBox="1">
              <a:spLocks noChangeArrowheads="1"/>
            </p:cNvSpPr>
            <p:nvPr/>
          </p:nvSpPr>
          <p:spPr bwMode="auto">
            <a:xfrm>
              <a:off x="8096223" y="1340768"/>
              <a:ext cx="1462101" cy="430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789" tIns="60894" rIns="121789" bIns="60894">
              <a:spAutoFit/>
            </a:bodyP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r>
                <a:rPr kumimoji="0" lang="en-US" altLang="en-US" sz="1000" b="0" i="0" u="none" strike="noStrike" kern="0" cap="none" spc="0" normalizeH="0" baseline="0" noProof="0" dirty="0">
                  <a:ln>
                    <a:noFill/>
                  </a:ln>
                  <a:solidFill>
                    <a:prstClr val="black"/>
                  </a:solidFill>
                  <a:effectLst/>
                  <a:uLnTx/>
                  <a:uFillTx/>
                  <a:latin typeface="Helvetica" panose="020B0604020202020204" pitchFamily="34" charset="0"/>
                  <a:cs typeface="Helvetica" panose="020B0604020202020204" pitchFamily="34" charset="0"/>
                </a:rPr>
                <a:t>Pressure</a:t>
              </a:r>
            </a:p>
            <a:p>
              <a:pPr marL="0" marR="0" lvl="0" indent="0" defTabSz="1217613" eaLnBrk="1" fontAlgn="auto" latinLnBrk="0" hangingPunct="1">
                <a:lnSpc>
                  <a:spcPct val="100000"/>
                </a:lnSpc>
                <a:spcBef>
                  <a:spcPct val="0"/>
                </a:spcBef>
                <a:spcAft>
                  <a:spcPts val="0"/>
                </a:spcAft>
                <a:buClrTx/>
                <a:buSzTx/>
                <a:buFontTx/>
                <a:buNone/>
                <a:tabLst/>
                <a:defRPr/>
              </a:pPr>
              <a:r>
                <a:rPr kumimoji="0" lang="en-US" altLang="en-US" sz="1000" b="0" i="0" u="none" strike="noStrike" kern="0" cap="none" spc="0" normalizeH="0" baseline="0" noProof="0" dirty="0">
                  <a:ln>
                    <a:noFill/>
                  </a:ln>
                  <a:solidFill>
                    <a:prstClr val="black"/>
                  </a:solidFill>
                  <a:effectLst/>
                  <a:uLnTx/>
                  <a:uFillTx/>
                  <a:latin typeface="Helvetica" panose="020B0604020202020204" pitchFamily="34" charset="0"/>
                  <a:cs typeface="Helvetica" panose="020B0604020202020204" pitchFamily="34" charset="0"/>
                </a:rPr>
                <a:t>Sensor</a:t>
              </a:r>
            </a:p>
          </p:txBody>
        </p:sp>
        <p:sp>
          <p:nvSpPr>
            <p:cNvPr id="483" name="Line 222">
              <a:extLst>
                <a:ext uri="{FF2B5EF4-FFF2-40B4-BE49-F238E27FC236}">
                  <a16:creationId xmlns:a16="http://schemas.microsoft.com/office/drawing/2014/main" id="{0A4C6655-1E57-45AE-9A5B-20A9DFF0DAB6}"/>
                </a:ext>
              </a:extLst>
            </p:cNvPr>
            <p:cNvSpPr>
              <a:spLocks noChangeShapeType="1"/>
            </p:cNvSpPr>
            <p:nvPr/>
          </p:nvSpPr>
          <p:spPr bwMode="auto">
            <a:xfrm rot="16200000" flipH="1" flipV="1">
              <a:off x="7917652" y="2068803"/>
              <a:ext cx="0" cy="474332"/>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ndParaRPr>
            </a:p>
          </p:txBody>
        </p:sp>
        <p:grpSp>
          <p:nvGrpSpPr>
            <p:cNvPr id="484" name="Group 483">
              <a:extLst>
                <a:ext uri="{FF2B5EF4-FFF2-40B4-BE49-F238E27FC236}">
                  <a16:creationId xmlns:a16="http://schemas.microsoft.com/office/drawing/2014/main" id="{8D56E9FB-3320-4D90-BE7F-4206394A40F0}"/>
                </a:ext>
              </a:extLst>
            </p:cNvPr>
            <p:cNvGrpSpPr/>
            <p:nvPr/>
          </p:nvGrpSpPr>
          <p:grpSpPr>
            <a:xfrm>
              <a:off x="7803611" y="2152965"/>
              <a:ext cx="241697" cy="306874"/>
              <a:chOff x="7803611" y="2152965"/>
              <a:chExt cx="241697" cy="306874"/>
            </a:xfrm>
          </p:grpSpPr>
          <p:sp>
            <p:nvSpPr>
              <p:cNvPr id="549" name="Trapezoid 548">
                <a:extLst>
                  <a:ext uri="{FF2B5EF4-FFF2-40B4-BE49-F238E27FC236}">
                    <a16:creationId xmlns:a16="http://schemas.microsoft.com/office/drawing/2014/main" id="{E4997E02-D281-4679-8068-B5F25602EE4B}"/>
                  </a:ext>
                </a:extLst>
              </p:cNvPr>
              <p:cNvSpPr/>
              <p:nvPr/>
            </p:nvSpPr>
            <p:spPr bwMode="auto">
              <a:xfrm rot="5400000">
                <a:off x="7771023" y="2185553"/>
                <a:ext cx="306874" cy="241697"/>
              </a:xfrm>
              <a:prstGeom prst="trapezoid">
                <a:avLst/>
              </a:prstGeom>
              <a:solidFill>
                <a:sysClr val="window" lastClr="FFFFFF">
                  <a:lumMod val="75000"/>
                </a:sysClr>
              </a:solidFill>
              <a:ln w="9525">
                <a:solidFill>
                  <a:sysClr val="windowText" lastClr="000000"/>
                </a:solidFill>
                <a:miter lim="800000"/>
                <a:headEnd/>
                <a:tailEnd/>
              </a:ln>
            </p:spPr>
            <p:txBody>
              <a:bodyPr lIns="121789" tIns="60894" rIns="121789" bIns="60894">
                <a:spAutoFit/>
              </a:bodyPr>
              <a:lstStyle/>
              <a:p>
                <a:pPr marL="0" marR="0" lvl="0" indent="0" algn="ctr" defTabSz="1217613" eaLnBrk="1" fontAlgn="auto" latinLnBrk="0" hangingPunct="1">
                  <a:lnSpc>
                    <a:spcPct val="100000"/>
                  </a:lnSpc>
                  <a:spcBef>
                    <a:spcPts val="0"/>
                  </a:spcBef>
                  <a:spcAft>
                    <a:spcPts val="0"/>
                  </a:spcAft>
                  <a:buClrTx/>
                  <a:buSzTx/>
                  <a:buFontTx/>
                  <a:buNone/>
                  <a:tabLst/>
                  <a:defRPr/>
                </a:pPr>
                <a:endParaRPr kumimoji="0" lang="en-CA" sz="800" b="0" i="0" u="none" strike="noStrike" kern="0" cap="none" spc="0" normalizeH="0" baseline="0" noProof="0">
                  <a:ln>
                    <a:noFill/>
                  </a:ln>
                  <a:solidFill>
                    <a:prstClr val="black"/>
                  </a:solidFill>
                  <a:effectLst/>
                  <a:uLnTx/>
                  <a:uFillTx/>
                </a:endParaRPr>
              </a:p>
            </p:txBody>
          </p:sp>
          <p:cxnSp>
            <p:nvCxnSpPr>
              <p:cNvPr id="550" name="Straight Connector 306">
                <a:extLst>
                  <a:ext uri="{FF2B5EF4-FFF2-40B4-BE49-F238E27FC236}">
                    <a16:creationId xmlns:a16="http://schemas.microsoft.com/office/drawing/2014/main" id="{D4B3A194-8CAE-440F-8440-8F267B24F38C}"/>
                  </a:ext>
                </a:extLst>
              </p:cNvPr>
              <p:cNvCxnSpPr>
                <a:cxnSpLocks noChangeShapeType="1"/>
              </p:cNvCxnSpPr>
              <p:nvPr/>
            </p:nvCxnSpPr>
            <p:spPr bwMode="auto">
              <a:xfrm rot="16200000">
                <a:off x="7841555" y="2324312"/>
                <a:ext cx="68323" cy="32906"/>
              </a:xfrm>
              <a:prstGeom prst="line">
                <a:avLst/>
              </a:prstGeom>
              <a:noFill/>
              <a:ln w="9525">
                <a:solidFill>
                  <a:sysClr val="windowText" lastClr="000000"/>
                </a:solidFill>
                <a:miter lim="800000"/>
                <a:headEnd/>
                <a:tailEnd/>
              </a:ln>
              <a:extLst>
                <a:ext uri="{909E8E84-426E-40DD-AFC4-6F175D3DCCD1}">
                  <a14:hiddenFill xmlns:a14="http://schemas.microsoft.com/office/drawing/2010/main">
                    <a:noFill/>
                  </a14:hiddenFill>
                </a:ext>
              </a:extLst>
            </p:spPr>
          </p:cxnSp>
          <p:cxnSp>
            <p:nvCxnSpPr>
              <p:cNvPr id="551" name="Straight Connector 307">
                <a:extLst>
                  <a:ext uri="{FF2B5EF4-FFF2-40B4-BE49-F238E27FC236}">
                    <a16:creationId xmlns:a16="http://schemas.microsoft.com/office/drawing/2014/main" id="{8D2C61D1-CD1A-4DCB-BF6B-E0BBA6CAD021}"/>
                  </a:ext>
                </a:extLst>
              </p:cNvPr>
              <p:cNvCxnSpPr>
                <a:cxnSpLocks noChangeShapeType="1"/>
              </p:cNvCxnSpPr>
              <p:nvPr/>
            </p:nvCxnSpPr>
            <p:spPr bwMode="auto">
              <a:xfrm rot="16200000" flipV="1">
                <a:off x="7841555" y="2255990"/>
                <a:ext cx="68323" cy="32906"/>
              </a:xfrm>
              <a:prstGeom prst="line">
                <a:avLst/>
              </a:prstGeom>
              <a:noFill/>
              <a:ln w="9525">
                <a:solidFill>
                  <a:sysClr val="windowText" lastClr="000000"/>
                </a:solidFill>
                <a:miter lim="800000"/>
                <a:headEnd/>
                <a:tailEnd/>
              </a:ln>
              <a:extLst>
                <a:ext uri="{909E8E84-426E-40DD-AFC4-6F175D3DCCD1}">
                  <a14:hiddenFill xmlns:a14="http://schemas.microsoft.com/office/drawing/2010/main">
                    <a:noFill/>
                  </a14:hiddenFill>
                </a:ext>
              </a:extLst>
            </p:spPr>
          </p:cxnSp>
          <p:cxnSp>
            <p:nvCxnSpPr>
              <p:cNvPr id="552" name="Straight Connector 308">
                <a:extLst>
                  <a:ext uri="{FF2B5EF4-FFF2-40B4-BE49-F238E27FC236}">
                    <a16:creationId xmlns:a16="http://schemas.microsoft.com/office/drawing/2014/main" id="{28CE4774-5853-49FB-A7F1-E51567FD8D09}"/>
                  </a:ext>
                </a:extLst>
              </p:cNvPr>
              <p:cNvCxnSpPr>
                <a:cxnSpLocks noChangeShapeType="1"/>
              </p:cNvCxnSpPr>
              <p:nvPr/>
            </p:nvCxnSpPr>
            <p:spPr bwMode="auto">
              <a:xfrm rot="16200000">
                <a:off x="7940274" y="2324312"/>
                <a:ext cx="68323" cy="32906"/>
              </a:xfrm>
              <a:prstGeom prst="line">
                <a:avLst/>
              </a:prstGeom>
              <a:noFill/>
              <a:ln w="9525">
                <a:solidFill>
                  <a:sysClr val="windowText" lastClr="000000"/>
                </a:solidFill>
                <a:miter lim="800000"/>
                <a:headEnd/>
                <a:tailEnd/>
              </a:ln>
              <a:extLst>
                <a:ext uri="{909E8E84-426E-40DD-AFC4-6F175D3DCCD1}">
                  <a14:hiddenFill xmlns:a14="http://schemas.microsoft.com/office/drawing/2010/main">
                    <a:noFill/>
                  </a14:hiddenFill>
                </a:ext>
              </a:extLst>
            </p:spPr>
          </p:cxnSp>
          <p:cxnSp>
            <p:nvCxnSpPr>
              <p:cNvPr id="553" name="Straight Connector 309">
                <a:extLst>
                  <a:ext uri="{FF2B5EF4-FFF2-40B4-BE49-F238E27FC236}">
                    <a16:creationId xmlns:a16="http://schemas.microsoft.com/office/drawing/2014/main" id="{72296588-C53D-40D4-B069-CC768A2F3DAB}"/>
                  </a:ext>
                </a:extLst>
              </p:cNvPr>
              <p:cNvCxnSpPr>
                <a:cxnSpLocks noChangeShapeType="1"/>
              </p:cNvCxnSpPr>
              <p:nvPr/>
            </p:nvCxnSpPr>
            <p:spPr bwMode="auto">
              <a:xfrm rot="16200000" flipV="1">
                <a:off x="7940274" y="2255990"/>
                <a:ext cx="68323" cy="32906"/>
              </a:xfrm>
              <a:prstGeom prst="line">
                <a:avLst/>
              </a:prstGeom>
              <a:noFill/>
              <a:ln w="9525">
                <a:solidFill>
                  <a:sysClr val="windowText" lastClr="000000"/>
                </a:solidFill>
                <a:miter lim="800000"/>
                <a:headEnd/>
                <a:tailEnd/>
              </a:ln>
              <a:extLst>
                <a:ext uri="{909E8E84-426E-40DD-AFC4-6F175D3DCCD1}">
                  <a14:hiddenFill xmlns:a14="http://schemas.microsoft.com/office/drawing/2010/main">
                    <a:noFill/>
                  </a14:hiddenFill>
                </a:ext>
              </a:extLst>
            </p:spPr>
          </p:cxnSp>
        </p:grpSp>
        <p:sp>
          <p:nvSpPr>
            <p:cNvPr id="485" name="Text Box 1029">
              <a:extLst>
                <a:ext uri="{FF2B5EF4-FFF2-40B4-BE49-F238E27FC236}">
                  <a16:creationId xmlns:a16="http://schemas.microsoft.com/office/drawing/2014/main" id="{5CF28D5F-51E1-45DF-82C9-B2F74796DA81}"/>
                </a:ext>
              </a:extLst>
            </p:cNvPr>
            <p:cNvSpPr txBox="1">
              <a:spLocks noChangeArrowheads="1"/>
            </p:cNvSpPr>
            <p:nvPr/>
          </p:nvSpPr>
          <p:spPr bwMode="auto">
            <a:xfrm>
              <a:off x="8096206" y="2086726"/>
              <a:ext cx="1462118" cy="430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789" tIns="60894" rIns="121789" bIns="60894">
              <a:spAutoFit/>
            </a:bodyP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r>
                <a:rPr kumimoji="0" lang="en-US" altLang="en-US" sz="1000" b="0" i="0" u="none" strike="noStrike" kern="0" cap="none" spc="0" normalizeH="0" baseline="0" noProof="0" dirty="0">
                  <a:ln>
                    <a:noFill/>
                  </a:ln>
                  <a:solidFill>
                    <a:prstClr val="black"/>
                  </a:solidFill>
                  <a:effectLst/>
                  <a:uLnTx/>
                  <a:uFillTx/>
                  <a:latin typeface="Helvetica" panose="020B0604020202020204" pitchFamily="34" charset="0"/>
                  <a:cs typeface="Helvetica" panose="020B0604020202020204" pitchFamily="34" charset="0"/>
                </a:rPr>
                <a:t>Compressor,</a:t>
              </a:r>
            </a:p>
            <a:p>
              <a:pPr marL="0" marR="0" lvl="0" indent="0" defTabSz="1217613" eaLnBrk="1" fontAlgn="auto" latinLnBrk="0" hangingPunct="1">
                <a:lnSpc>
                  <a:spcPct val="100000"/>
                </a:lnSpc>
                <a:spcBef>
                  <a:spcPct val="0"/>
                </a:spcBef>
                <a:spcAft>
                  <a:spcPts val="0"/>
                </a:spcAft>
                <a:buClrTx/>
                <a:buSzTx/>
                <a:buFontTx/>
                <a:buNone/>
                <a:tabLst/>
                <a:defRPr/>
              </a:pPr>
              <a:r>
                <a:rPr kumimoji="0" lang="en-US" altLang="en-US" sz="1000" b="0" i="0" u="none" strike="noStrike" kern="0" cap="none" spc="0" normalizeH="0" baseline="0" noProof="0" dirty="0">
                  <a:ln>
                    <a:noFill/>
                  </a:ln>
                  <a:solidFill>
                    <a:prstClr val="black"/>
                  </a:solidFill>
                  <a:effectLst/>
                  <a:uLnTx/>
                  <a:uFillTx/>
                  <a:latin typeface="Helvetica" panose="020B0604020202020204" pitchFamily="34" charset="0"/>
                  <a:cs typeface="Helvetica" panose="020B0604020202020204" pitchFamily="34" charset="0"/>
                </a:rPr>
                <a:t>Pump</a:t>
              </a:r>
            </a:p>
          </p:txBody>
        </p:sp>
        <p:sp>
          <p:nvSpPr>
            <p:cNvPr id="486" name="Line 222">
              <a:extLst>
                <a:ext uri="{FF2B5EF4-FFF2-40B4-BE49-F238E27FC236}">
                  <a16:creationId xmlns:a16="http://schemas.microsoft.com/office/drawing/2014/main" id="{380D9D95-5935-472B-BD05-8274CAFED2B0}"/>
                </a:ext>
              </a:extLst>
            </p:cNvPr>
            <p:cNvSpPr>
              <a:spLocks noChangeShapeType="1"/>
            </p:cNvSpPr>
            <p:nvPr/>
          </p:nvSpPr>
          <p:spPr bwMode="auto">
            <a:xfrm rot="16200000" flipH="1" flipV="1">
              <a:off x="7918507" y="1689093"/>
              <a:ext cx="0" cy="472621"/>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ndParaRPr>
            </a:p>
          </p:txBody>
        </p:sp>
        <p:sp>
          <p:nvSpPr>
            <p:cNvPr id="487" name="Text Box 1029">
              <a:extLst>
                <a:ext uri="{FF2B5EF4-FFF2-40B4-BE49-F238E27FC236}">
                  <a16:creationId xmlns:a16="http://schemas.microsoft.com/office/drawing/2014/main" id="{EC19C714-9574-45D0-87D8-0E6E45272EDF}"/>
                </a:ext>
              </a:extLst>
            </p:cNvPr>
            <p:cNvSpPr txBox="1">
              <a:spLocks noChangeArrowheads="1"/>
            </p:cNvSpPr>
            <p:nvPr/>
          </p:nvSpPr>
          <p:spPr bwMode="auto">
            <a:xfrm>
              <a:off x="8096728" y="1726686"/>
              <a:ext cx="1461596" cy="430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789" tIns="60894" rIns="121789" bIns="60894">
              <a:spAutoFit/>
            </a:bodyP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r>
                <a:rPr kumimoji="0" lang="en-US" altLang="en-US" sz="1000" b="0" i="0" u="none" strike="noStrike" kern="0" cap="none" spc="0" normalizeH="0" baseline="0" noProof="0" dirty="0">
                  <a:ln>
                    <a:noFill/>
                  </a:ln>
                  <a:solidFill>
                    <a:prstClr val="black"/>
                  </a:solidFill>
                  <a:effectLst/>
                  <a:uLnTx/>
                  <a:uFillTx/>
                  <a:latin typeface="Helvetica" panose="020B0604020202020204" pitchFamily="34" charset="0"/>
                  <a:cs typeface="Helvetica" panose="020B0604020202020204" pitchFamily="34" charset="0"/>
                </a:rPr>
                <a:t>Flow</a:t>
              </a:r>
            </a:p>
            <a:p>
              <a:pPr marL="0" marR="0" lvl="0" indent="0" defTabSz="1217613" eaLnBrk="1" fontAlgn="auto" latinLnBrk="0" hangingPunct="1">
                <a:lnSpc>
                  <a:spcPct val="100000"/>
                </a:lnSpc>
                <a:spcBef>
                  <a:spcPct val="0"/>
                </a:spcBef>
                <a:spcAft>
                  <a:spcPts val="0"/>
                </a:spcAft>
                <a:buClrTx/>
                <a:buSzTx/>
                <a:buFontTx/>
                <a:buNone/>
                <a:tabLst/>
                <a:defRPr/>
              </a:pPr>
              <a:r>
                <a:rPr kumimoji="0" lang="en-US" altLang="en-US" sz="1000" b="0" i="0" u="none" strike="noStrike" kern="0" cap="none" spc="0" normalizeH="0" baseline="0" noProof="0" dirty="0">
                  <a:ln>
                    <a:noFill/>
                  </a:ln>
                  <a:solidFill>
                    <a:prstClr val="black"/>
                  </a:solidFill>
                  <a:effectLst/>
                  <a:uLnTx/>
                  <a:uFillTx/>
                  <a:latin typeface="Helvetica" panose="020B0604020202020204" pitchFamily="34" charset="0"/>
                  <a:cs typeface="Helvetica" panose="020B0604020202020204" pitchFamily="34" charset="0"/>
                </a:rPr>
                <a:t>Sensor</a:t>
              </a:r>
            </a:p>
          </p:txBody>
        </p:sp>
        <p:grpSp>
          <p:nvGrpSpPr>
            <p:cNvPr id="488" name="Group 487">
              <a:extLst>
                <a:ext uri="{FF2B5EF4-FFF2-40B4-BE49-F238E27FC236}">
                  <a16:creationId xmlns:a16="http://schemas.microsoft.com/office/drawing/2014/main" id="{7472CF56-4B1A-4AE1-8C88-BB4C6E2A6569}"/>
                </a:ext>
              </a:extLst>
            </p:cNvPr>
            <p:cNvGrpSpPr/>
            <p:nvPr/>
          </p:nvGrpSpPr>
          <p:grpSpPr>
            <a:xfrm>
              <a:off x="7682195" y="2543149"/>
              <a:ext cx="485495" cy="309728"/>
              <a:chOff x="7682195" y="2543149"/>
              <a:chExt cx="485495" cy="309728"/>
            </a:xfrm>
          </p:grpSpPr>
          <p:sp>
            <p:nvSpPr>
              <p:cNvPr id="536" name="Line 1183">
                <a:extLst>
                  <a:ext uri="{FF2B5EF4-FFF2-40B4-BE49-F238E27FC236}">
                    <a16:creationId xmlns:a16="http://schemas.microsoft.com/office/drawing/2014/main" id="{019D4A43-9806-40C7-8EE9-27005CB2FCF7}"/>
                  </a:ext>
                </a:extLst>
              </p:cNvPr>
              <p:cNvSpPr>
                <a:spLocks noChangeShapeType="1"/>
              </p:cNvSpPr>
              <p:nvPr/>
            </p:nvSpPr>
            <p:spPr bwMode="auto">
              <a:xfrm rot="5400000" flipH="1">
                <a:off x="8125075" y="2654543"/>
                <a:ext cx="0" cy="8523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ndParaRPr>
              </a:p>
            </p:txBody>
          </p:sp>
          <p:sp>
            <p:nvSpPr>
              <p:cNvPr id="537" name="Line 1184">
                <a:extLst>
                  <a:ext uri="{FF2B5EF4-FFF2-40B4-BE49-F238E27FC236}">
                    <a16:creationId xmlns:a16="http://schemas.microsoft.com/office/drawing/2014/main" id="{38BCAB3C-90CF-4D3D-A856-DBBE64564937}"/>
                  </a:ext>
                </a:extLst>
              </p:cNvPr>
              <p:cNvSpPr>
                <a:spLocks noChangeShapeType="1"/>
              </p:cNvSpPr>
              <p:nvPr/>
            </p:nvSpPr>
            <p:spPr bwMode="auto">
              <a:xfrm rot="5400000" flipH="1">
                <a:off x="7980644" y="2595341"/>
                <a:ext cx="104383"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ndParaRPr>
              </a:p>
            </p:txBody>
          </p:sp>
          <p:sp>
            <p:nvSpPr>
              <p:cNvPr id="538" name="Rectangle 1202">
                <a:extLst>
                  <a:ext uri="{FF2B5EF4-FFF2-40B4-BE49-F238E27FC236}">
                    <a16:creationId xmlns:a16="http://schemas.microsoft.com/office/drawing/2014/main" id="{4FB30F71-2C86-4885-8B8E-1F209599AA61}"/>
                  </a:ext>
                </a:extLst>
              </p:cNvPr>
              <p:cNvSpPr>
                <a:spLocks noChangeArrowheads="1"/>
              </p:cNvSpPr>
              <p:nvPr/>
            </p:nvSpPr>
            <p:spPr bwMode="auto">
              <a:xfrm rot="5400000">
                <a:off x="7875403" y="2544860"/>
                <a:ext cx="104383" cy="309729"/>
              </a:xfrm>
              <a:prstGeom prst="rect">
                <a:avLst/>
              </a:prstGeom>
              <a:solidFill>
                <a:sysClr val="window" lastClr="FFFFFF">
                  <a:lumMod val="85000"/>
                </a:sysClr>
              </a:solid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Arial" pitchFamily="34" charset="0"/>
                </a:endParaRPr>
              </a:p>
            </p:txBody>
          </p:sp>
          <p:sp>
            <p:nvSpPr>
              <p:cNvPr id="539" name="Line 1215">
                <a:extLst>
                  <a:ext uri="{FF2B5EF4-FFF2-40B4-BE49-F238E27FC236}">
                    <a16:creationId xmlns:a16="http://schemas.microsoft.com/office/drawing/2014/main" id="{1F4028A6-F8CA-4449-BAD8-C844B71335A0}"/>
                  </a:ext>
                </a:extLst>
              </p:cNvPr>
              <p:cNvSpPr>
                <a:spLocks noChangeShapeType="1"/>
              </p:cNvSpPr>
              <p:nvPr/>
            </p:nvSpPr>
            <p:spPr bwMode="auto">
              <a:xfrm rot="5400000" flipH="1">
                <a:off x="7774442" y="2801541"/>
                <a:ext cx="102672"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ndParaRPr>
              </a:p>
            </p:txBody>
          </p:sp>
          <p:sp>
            <p:nvSpPr>
              <p:cNvPr id="540" name="Line 1216">
                <a:extLst>
                  <a:ext uri="{FF2B5EF4-FFF2-40B4-BE49-F238E27FC236}">
                    <a16:creationId xmlns:a16="http://schemas.microsoft.com/office/drawing/2014/main" id="{2795C7EB-330D-4A23-A597-42475E552B75}"/>
                  </a:ext>
                </a:extLst>
              </p:cNvPr>
              <p:cNvSpPr>
                <a:spLocks noChangeShapeType="1"/>
              </p:cNvSpPr>
              <p:nvPr/>
            </p:nvSpPr>
            <p:spPr bwMode="auto">
              <a:xfrm rot="5400000">
                <a:off x="7727463" y="2651890"/>
                <a:ext cx="0" cy="90536"/>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ndParaRPr>
              </a:p>
            </p:txBody>
          </p:sp>
          <p:sp>
            <p:nvSpPr>
              <p:cNvPr id="541" name="Line 1266">
                <a:extLst>
                  <a:ext uri="{FF2B5EF4-FFF2-40B4-BE49-F238E27FC236}">
                    <a16:creationId xmlns:a16="http://schemas.microsoft.com/office/drawing/2014/main" id="{21A0283D-B5C5-4088-B746-7DAF36947F15}"/>
                  </a:ext>
                </a:extLst>
              </p:cNvPr>
              <p:cNvSpPr>
                <a:spLocks noChangeShapeType="1"/>
              </p:cNvSpPr>
              <p:nvPr/>
            </p:nvSpPr>
            <p:spPr bwMode="auto">
              <a:xfrm rot="5400000" flipH="1">
                <a:off x="7780958" y="2717693"/>
                <a:ext cx="65026" cy="0"/>
              </a:xfrm>
              <a:prstGeom prst="line">
                <a:avLst/>
              </a:prstGeom>
              <a:solidFill>
                <a:sysClr val="window" lastClr="FFFFFF">
                  <a:lumMod val="85000"/>
                </a:sysClr>
              </a:solidFill>
              <a:ln w="9525">
                <a:solidFill>
                  <a:sysClr val="windowText" lastClr="000000"/>
                </a:solidFill>
                <a:round/>
                <a:headEnd/>
                <a:tailEnd/>
              </a:ln>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black"/>
                  </a:solidFill>
                  <a:effectLst/>
                  <a:uLnTx/>
                  <a:uFillTx/>
                </a:endParaRPr>
              </a:p>
            </p:txBody>
          </p:sp>
          <p:sp>
            <p:nvSpPr>
              <p:cNvPr id="542" name="Line 1266">
                <a:extLst>
                  <a:ext uri="{FF2B5EF4-FFF2-40B4-BE49-F238E27FC236}">
                    <a16:creationId xmlns:a16="http://schemas.microsoft.com/office/drawing/2014/main" id="{9811321A-7477-40B4-B310-15F36B0F2476}"/>
                  </a:ext>
                </a:extLst>
              </p:cNvPr>
              <p:cNvSpPr>
                <a:spLocks noChangeShapeType="1"/>
              </p:cNvSpPr>
              <p:nvPr/>
            </p:nvSpPr>
            <p:spPr bwMode="auto">
              <a:xfrm rot="5400000" flipH="1">
                <a:off x="8018816" y="2678334"/>
                <a:ext cx="65026" cy="0"/>
              </a:xfrm>
              <a:prstGeom prst="line">
                <a:avLst/>
              </a:prstGeom>
              <a:solidFill>
                <a:sysClr val="window" lastClr="FFFFFF">
                  <a:lumMod val="85000"/>
                </a:sysClr>
              </a:solidFill>
              <a:ln w="9525">
                <a:solidFill>
                  <a:sysClr val="windowText" lastClr="000000"/>
                </a:solidFill>
                <a:round/>
                <a:headEnd/>
                <a:tailEnd/>
              </a:ln>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black"/>
                  </a:solidFill>
                  <a:effectLst/>
                  <a:uLnTx/>
                  <a:uFillTx/>
                </a:endParaRPr>
              </a:p>
            </p:txBody>
          </p:sp>
          <p:sp>
            <p:nvSpPr>
              <p:cNvPr id="543" name="Line 1266">
                <a:extLst>
                  <a:ext uri="{FF2B5EF4-FFF2-40B4-BE49-F238E27FC236}">
                    <a16:creationId xmlns:a16="http://schemas.microsoft.com/office/drawing/2014/main" id="{96E02C9E-0CDE-4383-9DA0-4B5E3F0CDFBD}"/>
                  </a:ext>
                </a:extLst>
              </p:cNvPr>
              <p:cNvSpPr>
                <a:spLocks noChangeShapeType="1"/>
              </p:cNvSpPr>
              <p:nvPr/>
            </p:nvSpPr>
            <p:spPr bwMode="auto">
              <a:xfrm rot="5400000" flipH="1">
                <a:off x="7952079" y="2678334"/>
                <a:ext cx="65026" cy="0"/>
              </a:xfrm>
              <a:prstGeom prst="line">
                <a:avLst/>
              </a:prstGeom>
              <a:solidFill>
                <a:sysClr val="window" lastClr="FFFFFF">
                  <a:lumMod val="85000"/>
                </a:sysClr>
              </a:solidFill>
              <a:ln w="9525">
                <a:solidFill>
                  <a:sysClr val="windowText" lastClr="000000"/>
                </a:solidFill>
                <a:round/>
                <a:headEnd/>
                <a:tailEnd/>
              </a:ln>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black"/>
                  </a:solidFill>
                  <a:effectLst/>
                  <a:uLnTx/>
                  <a:uFillTx/>
                </a:endParaRPr>
              </a:p>
            </p:txBody>
          </p:sp>
          <p:sp>
            <p:nvSpPr>
              <p:cNvPr id="544" name="Line 1266">
                <a:extLst>
                  <a:ext uri="{FF2B5EF4-FFF2-40B4-BE49-F238E27FC236}">
                    <a16:creationId xmlns:a16="http://schemas.microsoft.com/office/drawing/2014/main" id="{F548CC3C-B19D-4EAC-B2E9-9F7CB794DD81}"/>
                  </a:ext>
                </a:extLst>
              </p:cNvPr>
              <p:cNvSpPr>
                <a:spLocks noChangeShapeType="1"/>
              </p:cNvSpPr>
              <p:nvPr/>
            </p:nvSpPr>
            <p:spPr bwMode="auto">
              <a:xfrm rot="5400000" flipH="1">
                <a:off x="7881920" y="2678334"/>
                <a:ext cx="65026" cy="0"/>
              </a:xfrm>
              <a:prstGeom prst="line">
                <a:avLst/>
              </a:prstGeom>
              <a:solidFill>
                <a:sysClr val="window" lastClr="FFFFFF">
                  <a:lumMod val="85000"/>
                </a:sysClr>
              </a:solidFill>
              <a:ln w="9525">
                <a:solidFill>
                  <a:sysClr val="windowText" lastClr="000000"/>
                </a:solidFill>
                <a:round/>
                <a:headEnd/>
                <a:tailEnd/>
              </a:ln>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black"/>
                  </a:solidFill>
                  <a:effectLst/>
                  <a:uLnTx/>
                  <a:uFillTx/>
                </a:endParaRPr>
              </a:p>
            </p:txBody>
          </p:sp>
          <p:sp>
            <p:nvSpPr>
              <p:cNvPr id="545" name="Line 1266">
                <a:extLst>
                  <a:ext uri="{FF2B5EF4-FFF2-40B4-BE49-F238E27FC236}">
                    <a16:creationId xmlns:a16="http://schemas.microsoft.com/office/drawing/2014/main" id="{72F9C504-814E-4538-992B-32A274552296}"/>
                  </a:ext>
                </a:extLst>
              </p:cNvPr>
              <p:cNvSpPr>
                <a:spLocks noChangeShapeType="1"/>
              </p:cNvSpPr>
              <p:nvPr/>
            </p:nvSpPr>
            <p:spPr bwMode="auto">
              <a:xfrm rot="5400000" flipH="1">
                <a:off x="7810049" y="2678334"/>
                <a:ext cx="65026" cy="0"/>
              </a:xfrm>
              <a:prstGeom prst="line">
                <a:avLst/>
              </a:prstGeom>
              <a:solidFill>
                <a:sysClr val="window" lastClr="FFFFFF">
                  <a:lumMod val="85000"/>
                </a:sysClr>
              </a:solidFill>
              <a:ln w="9525">
                <a:solidFill>
                  <a:sysClr val="windowText" lastClr="000000"/>
                </a:solidFill>
                <a:round/>
                <a:headEnd/>
                <a:tailEnd/>
              </a:ln>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black"/>
                  </a:solidFill>
                  <a:effectLst/>
                  <a:uLnTx/>
                  <a:uFillTx/>
                </a:endParaRPr>
              </a:p>
            </p:txBody>
          </p:sp>
          <p:sp>
            <p:nvSpPr>
              <p:cNvPr id="546" name="Line 1266">
                <a:extLst>
                  <a:ext uri="{FF2B5EF4-FFF2-40B4-BE49-F238E27FC236}">
                    <a16:creationId xmlns:a16="http://schemas.microsoft.com/office/drawing/2014/main" id="{1DA837CF-CC91-4801-A164-617A32855ED7}"/>
                  </a:ext>
                </a:extLst>
              </p:cNvPr>
              <p:cNvSpPr>
                <a:spLocks noChangeShapeType="1"/>
              </p:cNvSpPr>
              <p:nvPr/>
            </p:nvSpPr>
            <p:spPr bwMode="auto">
              <a:xfrm rot="5400000" flipH="1">
                <a:off x="7989725" y="2717693"/>
                <a:ext cx="65026" cy="0"/>
              </a:xfrm>
              <a:prstGeom prst="line">
                <a:avLst/>
              </a:prstGeom>
              <a:solidFill>
                <a:sysClr val="window" lastClr="FFFFFF">
                  <a:lumMod val="85000"/>
                </a:sysClr>
              </a:solidFill>
              <a:ln w="9525">
                <a:solidFill>
                  <a:sysClr val="windowText" lastClr="000000"/>
                </a:solidFill>
                <a:round/>
                <a:headEnd/>
                <a:tailEnd/>
              </a:ln>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black"/>
                  </a:solidFill>
                  <a:effectLst/>
                  <a:uLnTx/>
                  <a:uFillTx/>
                </a:endParaRPr>
              </a:p>
            </p:txBody>
          </p:sp>
          <p:sp>
            <p:nvSpPr>
              <p:cNvPr id="547" name="Line 1266">
                <a:extLst>
                  <a:ext uri="{FF2B5EF4-FFF2-40B4-BE49-F238E27FC236}">
                    <a16:creationId xmlns:a16="http://schemas.microsoft.com/office/drawing/2014/main" id="{414ECE27-721F-4F06-B480-FCD2F4FA7FD5}"/>
                  </a:ext>
                </a:extLst>
              </p:cNvPr>
              <p:cNvSpPr>
                <a:spLocks noChangeShapeType="1"/>
              </p:cNvSpPr>
              <p:nvPr/>
            </p:nvSpPr>
            <p:spPr bwMode="auto">
              <a:xfrm rot="5400000" flipH="1">
                <a:off x="7922989" y="2717693"/>
                <a:ext cx="65026" cy="0"/>
              </a:xfrm>
              <a:prstGeom prst="line">
                <a:avLst/>
              </a:prstGeom>
              <a:solidFill>
                <a:sysClr val="window" lastClr="FFFFFF">
                  <a:lumMod val="85000"/>
                </a:sysClr>
              </a:solidFill>
              <a:ln w="9525">
                <a:solidFill>
                  <a:sysClr val="windowText" lastClr="000000"/>
                </a:solidFill>
                <a:round/>
                <a:headEnd/>
                <a:tailEnd/>
              </a:ln>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black"/>
                  </a:solidFill>
                  <a:effectLst/>
                  <a:uLnTx/>
                  <a:uFillTx/>
                </a:endParaRPr>
              </a:p>
            </p:txBody>
          </p:sp>
          <p:sp>
            <p:nvSpPr>
              <p:cNvPr id="548" name="Line 1266">
                <a:extLst>
                  <a:ext uri="{FF2B5EF4-FFF2-40B4-BE49-F238E27FC236}">
                    <a16:creationId xmlns:a16="http://schemas.microsoft.com/office/drawing/2014/main" id="{71E3B326-7BB1-4390-9B33-D86AA3AF5D77}"/>
                  </a:ext>
                </a:extLst>
              </p:cNvPr>
              <p:cNvSpPr>
                <a:spLocks noChangeShapeType="1"/>
              </p:cNvSpPr>
              <p:nvPr/>
            </p:nvSpPr>
            <p:spPr bwMode="auto">
              <a:xfrm rot="5400000" flipH="1">
                <a:off x="7852829" y="2717693"/>
                <a:ext cx="65026" cy="0"/>
              </a:xfrm>
              <a:prstGeom prst="line">
                <a:avLst/>
              </a:prstGeom>
              <a:solidFill>
                <a:sysClr val="window" lastClr="FFFFFF">
                  <a:lumMod val="85000"/>
                </a:sysClr>
              </a:solidFill>
              <a:ln w="9525">
                <a:solidFill>
                  <a:sysClr val="windowText" lastClr="000000"/>
                </a:solidFill>
                <a:round/>
                <a:headEnd/>
                <a:tailEnd/>
              </a:ln>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black"/>
                  </a:solidFill>
                  <a:effectLst/>
                  <a:uLnTx/>
                  <a:uFillTx/>
                </a:endParaRPr>
              </a:p>
            </p:txBody>
          </p:sp>
        </p:grpSp>
        <p:sp>
          <p:nvSpPr>
            <p:cNvPr id="489" name="Text Box 1029">
              <a:extLst>
                <a:ext uri="{FF2B5EF4-FFF2-40B4-BE49-F238E27FC236}">
                  <a16:creationId xmlns:a16="http://schemas.microsoft.com/office/drawing/2014/main" id="{9429A79A-87AD-4D22-8D06-0358F3E9306C}"/>
                </a:ext>
              </a:extLst>
            </p:cNvPr>
            <p:cNvSpPr txBox="1">
              <a:spLocks noChangeArrowheads="1"/>
            </p:cNvSpPr>
            <p:nvPr/>
          </p:nvSpPr>
          <p:spPr bwMode="auto">
            <a:xfrm>
              <a:off x="8094591" y="2494190"/>
              <a:ext cx="1049409" cy="430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789" tIns="60894" rIns="121789" bIns="60894">
              <a:spAutoFit/>
            </a:bodyP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50000"/>
                </a:spcBef>
                <a:spcAft>
                  <a:spcPts val="0"/>
                </a:spcAft>
                <a:buClrTx/>
                <a:buSzTx/>
                <a:buFontTx/>
                <a:buNone/>
                <a:tabLst/>
                <a:defRPr/>
              </a:pPr>
              <a:r>
                <a:rPr kumimoji="0" lang="en-US" altLang="en-US" sz="1000" b="0" i="0" u="none" strike="noStrike" kern="0" cap="none" spc="0" normalizeH="0" baseline="0" noProof="0" dirty="0">
                  <a:ln>
                    <a:noFill/>
                  </a:ln>
                  <a:solidFill>
                    <a:prstClr val="black"/>
                  </a:solidFill>
                  <a:effectLst/>
                  <a:uLnTx/>
                  <a:uFillTx/>
                  <a:latin typeface="Helvetica" panose="020B0604020202020204" pitchFamily="34" charset="0"/>
                  <a:cs typeface="Helvetica" panose="020B0604020202020204" pitchFamily="34" charset="0"/>
                </a:rPr>
                <a:t>Heat Exchanger</a:t>
              </a:r>
            </a:p>
          </p:txBody>
        </p:sp>
        <p:sp>
          <p:nvSpPr>
            <p:cNvPr id="490" name="Flowchart: Stored Data 1091">
              <a:extLst>
                <a:ext uri="{FF2B5EF4-FFF2-40B4-BE49-F238E27FC236}">
                  <a16:creationId xmlns:a16="http://schemas.microsoft.com/office/drawing/2014/main" id="{3C38F8AB-B8BB-4E18-9969-F05C74E7D029}"/>
                </a:ext>
              </a:extLst>
            </p:cNvPr>
            <p:cNvSpPr/>
            <p:nvPr/>
          </p:nvSpPr>
          <p:spPr>
            <a:xfrm rot="16200000">
              <a:off x="7848590" y="1840284"/>
              <a:ext cx="136280" cy="173508"/>
            </a:xfrm>
            <a:custGeom>
              <a:avLst/>
              <a:gdLst>
                <a:gd name="connsiteX0" fmla="*/ 1667 w 10000"/>
                <a:gd name="connsiteY0" fmla="*/ 0 h 10000"/>
                <a:gd name="connsiteX1" fmla="*/ 10000 w 10000"/>
                <a:gd name="connsiteY1" fmla="*/ 0 h 10000"/>
                <a:gd name="connsiteX2" fmla="*/ 8333 w 10000"/>
                <a:gd name="connsiteY2" fmla="*/ 5000 h 10000"/>
                <a:gd name="connsiteX3" fmla="*/ 10000 w 10000"/>
                <a:gd name="connsiteY3" fmla="*/ 10000 h 10000"/>
                <a:gd name="connsiteX4" fmla="*/ 1667 w 10000"/>
                <a:gd name="connsiteY4" fmla="*/ 10000 h 10000"/>
                <a:gd name="connsiteX5" fmla="*/ 0 w 10000"/>
                <a:gd name="connsiteY5" fmla="*/ 5000 h 10000"/>
                <a:gd name="connsiteX6" fmla="*/ 1667 w 10000"/>
                <a:gd name="connsiteY6" fmla="*/ 0 h 10000"/>
                <a:gd name="connsiteX0" fmla="*/ 187 w 8520"/>
                <a:gd name="connsiteY0" fmla="*/ 0 h 10000"/>
                <a:gd name="connsiteX1" fmla="*/ 8520 w 8520"/>
                <a:gd name="connsiteY1" fmla="*/ 0 h 10000"/>
                <a:gd name="connsiteX2" fmla="*/ 6853 w 8520"/>
                <a:gd name="connsiteY2" fmla="*/ 5000 h 10000"/>
                <a:gd name="connsiteX3" fmla="*/ 8520 w 8520"/>
                <a:gd name="connsiteY3" fmla="*/ 10000 h 10000"/>
                <a:gd name="connsiteX4" fmla="*/ 187 w 8520"/>
                <a:gd name="connsiteY4" fmla="*/ 10000 h 10000"/>
                <a:gd name="connsiteX5" fmla="*/ 2057 w 8520"/>
                <a:gd name="connsiteY5" fmla="*/ 4637 h 10000"/>
                <a:gd name="connsiteX6" fmla="*/ 187 w 8520"/>
                <a:gd name="connsiteY6" fmla="*/ 0 h 10000"/>
                <a:gd name="connsiteX0" fmla="*/ 246 w 10027"/>
                <a:gd name="connsiteY0" fmla="*/ 0 h 10000"/>
                <a:gd name="connsiteX1" fmla="*/ 10027 w 10027"/>
                <a:gd name="connsiteY1" fmla="*/ 0 h 10000"/>
                <a:gd name="connsiteX2" fmla="*/ 8070 w 10027"/>
                <a:gd name="connsiteY2" fmla="*/ 5000 h 10000"/>
                <a:gd name="connsiteX3" fmla="*/ 10027 w 10027"/>
                <a:gd name="connsiteY3" fmla="*/ 10000 h 10000"/>
                <a:gd name="connsiteX4" fmla="*/ 246 w 10027"/>
                <a:gd name="connsiteY4" fmla="*/ 10000 h 10000"/>
                <a:gd name="connsiteX5" fmla="*/ 1990 w 10027"/>
                <a:gd name="connsiteY5" fmla="*/ 4879 h 10000"/>
                <a:gd name="connsiteX6" fmla="*/ 246 w 10027"/>
                <a:gd name="connsiteY6" fmla="*/ 0 h 10000"/>
                <a:gd name="connsiteX0" fmla="*/ 246 w 10027"/>
                <a:gd name="connsiteY0" fmla="*/ 0 h 10000"/>
                <a:gd name="connsiteX1" fmla="*/ 10027 w 10027"/>
                <a:gd name="connsiteY1" fmla="*/ 0 h 10000"/>
                <a:gd name="connsiteX2" fmla="*/ 8070 w 10027"/>
                <a:gd name="connsiteY2" fmla="*/ 5000 h 10000"/>
                <a:gd name="connsiteX3" fmla="*/ 10027 w 10027"/>
                <a:gd name="connsiteY3" fmla="*/ 10000 h 10000"/>
                <a:gd name="connsiteX4" fmla="*/ 246 w 10027"/>
                <a:gd name="connsiteY4" fmla="*/ 10000 h 10000"/>
                <a:gd name="connsiteX5" fmla="*/ 1990 w 10027"/>
                <a:gd name="connsiteY5" fmla="*/ 4879 h 10000"/>
                <a:gd name="connsiteX6" fmla="*/ 246 w 10027"/>
                <a:gd name="connsiteY6" fmla="*/ 0 h 10000"/>
                <a:gd name="connsiteX0" fmla="*/ 0 w 9781"/>
                <a:gd name="connsiteY0" fmla="*/ 0 h 10000"/>
                <a:gd name="connsiteX1" fmla="*/ 9781 w 9781"/>
                <a:gd name="connsiteY1" fmla="*/ 0 h 10000"/>
                <a:gd name="connsiteX2" fmla="*/ 7824 w 9781"/>
                <a:gd name="connsiteY2" fmla="*/ 5000 h 10000"/>
                <a:gd name="connsiteX3" fmla="*/ 9781 w 9781"/>
                <a:gd name="connsiteY3" fmla="*/ 10000 h 10000"/>
                <a:gd name="connsiteX4" fmla="*/ 0 w 9781"/>
                <a:gd name="connsiteY4" fmla="*/ 10000 h 10000"/>
                <a:gd name="connsiteX5" fmla="*/ 1744 w 9781"/>
                <a:gd name="connsiteY5" fmla="*/ 4879 h 10000"/>
                <a:gd name="connsiteX6" fmla="*/ 0 w 9781"/>
                <a:gd name="connsiteY6" fmla="*/ 0 h 10000"/>
                <a:gd name="connsiteX0" fmla="*/ 0 w 10000"/>
                <a:gd name="connsiteY0" fmla="*/ 0 h 10000"/>
                <a:gd name="connsiteX1" fmla="*/ 10000 w 10000"/>
                <a:gd name="connsiteY1" fmla="*/ 0 h 10000"/>
                <a:gd name="connsiteX2" fmla="*/ 7999 w 10000"/>
                <a:gd name="connsiteY2" fmla="*/ 5000 h 10000"/>
                <a:gd name="connsiteX3" fmla="*/ 10000 w 10000"/>
                <a:gd name="connsiteY3" fmla="*/ 10000 h 10000"/>
                <a:gd name="connsiteX4" fmla="*/ 0 w 10000"/>
                <a:gd name="connsiteY4" fmla="*/ 10000 h 10000"/>
                <a:gd name="connsiteX5" fmla="*/ 1783 w 10000"/>
                <a:gd name="connsiteY5" fmla="*/ 4879 h 10000"/>
                <a:gd name="connsiteX6" fmla="*/ 0 w 10000"/>
                <a:gd name="connsiteY6" fmla="*/ 0 h 10000"/>
                <a:gd name="connsiteX0" fmla="*/ 0 w 10000"/>
                <a:gd name="connsiteY0" fmla="*/ 0 h 10000"/>
                <a:gd name="connsiteX1" fmla="*/ 10000 w 10000"/>
                <a:gd name="connsiteY1" fmla="*/ 0 h 10000"/>
                <a:gd name="connsiteX2" fmla="*/ 7999 w 10000"/>
                <a:gd name="connsiteY2" fmla="*/ 5000 h 10000"/>
                <a:gd name="connsiteX3" fmla="*/ 10000 w 10000"/>
                <a:gd name="connsiteY3" fmla="*/ 10000 h 10000"/>
                <a:gd name="connsiteX4" fmla="*/ 0 w 10000"/>
                <a:gd name="connsiteY4" fmla="*/ 10000 h 10000"/>
                <a:gd name="connsiteX5" fmla="*/ 2060 w 10000"/>
                <a:gd name="connsiteY5" fmla="*/ 4758 h 10000"/>
                <a:gd name="connsiteX6" fmla="*/ 0 w 10000"/>
                <a:gd name="connsiteY6" fmla="*/ 0 h 10000"/>
                <a:gd name="connsiteX0" fmla="*/ 0 w 10000"/>
                <a:gd name="connsiteY0" fmla="*/ 0 h 10000"/>
                <a:gd name="connsiteX1" fmla="*/ 10000 w 10000"/>
                <a:gd name="connsiteY1" fmla="*/ 0 h 10000"/>
                <a:gd name="connsiteX2" fmla="*/ 7999 w 10000"/>
                <a:gd name="connsiteY2" fmla="*/ 5000 h 10000"/>
                <a:gd name="connsiteX3" fmla="*/ 10000 w 10000"/>
                <a:gd name="connsiteY3" fmla="*/ 10000 h 10000"/>
                <a:gd name="connsiteX4" fmla="*/ 0 w 10000"/>
                <a:gd name="connsiteY4" fmla="*/ 10000 h 10000"/>
                <a:gd name="connsiteX5" fmla="*/ 2929 w 10000"/>
                <a:gd name="connsiteY5" fmla="*/ 5193 h 10000"/>
                <a:gd name="connsiteX6" fmla="*/ 0 w 10000"/>
                <a:gd name="connsiteY6" fmla="*/ 0 h 10000"/>
                <a:gd name="connsiteX0" fmla="*/ 0 w 10000"/>
                <a:gd name="connsiteY0" fmla="*/ 0 h 10000"/>
                <a:gd name="connsiteX1" fmla="*/ 10000 w 10000"/>
                <a:gd name="connsiteY1" fmla="*/ 0 h 10000"/>
                <a:gd name="connsiteX2" fmla="*/ 7130 w 10000"/>
                <a:gd name="connsiteY2" fmla="*/ 5000 h 10000"/>
                <a:gd name="connsiteX3" fmla="*/ 10000 w 10000"/>
                <a:gd name="connsiteY3" fmla="*/ 10000 h 10000"/>
                <a:gd name="connsiteX4" fmla="*/ 0 w 10000"/>
                <a:gd name="connsiteY4" fmla="*/ 10000 h 10000"/>
                <a:gd name="connsiteX5" fmla="*/ 2929 w 10000"/>
                <a:gd name="connsiteY5" fmla="*/ 5193 h 10000"/>
                <a:gd name="connsiteX6" fmla="*/ 0 w 10000"/>
                <a:gd name="connsiteY6" fmla="*/ 0 h 10000"/>
                <a:gd name="connsiteX0" fmla="*/ 0 w 10000"/>
                <a:gd name="connsiteY0" fmla="*/ 0 h 10000"/>
                <a:gd name="connsiteX1" fmla="*/ 10000 w 10000"/>
                <a:gd name="connsiteY1" fmla="*/ 0 h 10000"/>
                <a:gd name="connsiteX2" fmla="*/ 7130 w 10000"/>
                <a:gd name="connsiteY2" fmla="*/ 5000 h 10000"/>
                <a:gd name="connsiteX3" fmla="*/ 10000 w 10000"/>
                <a:gd name="connsiteY3" fmla="*/ 10000 h 10000"/>
                <a:gd name="connsiteX4" fmla="*/ 0 w 10000"/>
                <a:gd name="connsiteY4" fmla="*/ 10000 h 10000"/>
                <a:gd name="connsiteX5" fmla="*/ 2929 w 10000"/>
                <a:gd name="connsiteY5" fmla="*/ 5193 h 10000"/>
                <a:gd name="connsiteX6" fmla="*/ 0 w 10000"/>
                <a:gd name="connsiteY6" fmla="*/ 0 h 10000"/>
                <a:gd name="connsiteX0" fmla="*/ 0 w 10000"/>
                <a:gd name="connsiteY0" fmla="*/ 0 h 10000"/>
                <a:gd name="connsiteX1" fmla="*/ 10000 w 10000"/>
                <a:gd name="connsiteY1" fmla="*/ 0 h 10000"/>
                <a:gd name="connsiteX2" fmla="*/ 7130 w 10000"/>
                <a:gd name="connsiteY2" fmla="*/ 5000 h 10000"/>
                <a:gd name="connsiteX3" fmla="*/ 10000 w 10000"/>
                <a:gd name="connsiteY3" fmla="*/ 10000 h 10000"/>
                <a:gd name="connsiteX4" fmla="*/ 0 w 10000"/>
                <a:gd name="connsiteY4" fmla="*/ 10000 h 10000"/>
                <a:gd name="connsiteX5" fmla="*/ 2929 w 10000"/>
                <a:gd name="connsiteY5" fmla="*/ 5193 h 10000"/>
                <a:gd name="connsiteX6" fmla="*/ 0 w 10000"/>
                <a:gd name="connsiteY6" fmla="*/ 0 h 10000"/>
                <a:gd name="connsiteX0" fmla="*/ 0 w 10000"/>
                <a:gd name="connsiteY0" fmla="*/ 0 h 10000"/>
                <a:gd name="connsiteX1" fmla="*/ 10000 w 10000"/>
                <a:gd name="connsiteY1" fmla="*/ 0 h 10000"/>
                <a:gd name="connsiteX2" fmla="*/ 7130 w 10000"/>
                <a:gd name="connsiteY2" fmla="*/ 5000 h 10000"/>
                <a:gd name="connsiteX3" fmla="*/ 10000 w 10000"/>
                <a:gd name="connsiteY3" fmla="*/ 10000 h 10000"/>
                <a:gd name="connsiteX4" fmla="*/ 0 w 10000"/>
                <a:gd name="connsiteY4" fmla="*/ 10000 h 10000"/>
                <a:gd name="connsiteX5" fmla="*/ 2929 w 10000"/>
                <a:gd name="connsiteY5" fmla="*/ 4995 h 10000"/>
                <a:gd name="connsiteX6" fmla="*/ 0 w 10000"/>
                <a:gd name="connsiteY6" fmla="*/ 0 h 10000"/>
                <a:gd name="connsiteX0" fmla="*/ 0 w 10000"/>
                <a:gd name="connsiteY0" fmla="*/ 0 h 10000"/>
                <a:gd name="connsiteX1" fmla="*/ 10000 w 10000"/>
                <a:gd name="connsiteY1" fmla="*/ 0 h 10000"/>
                <a:gd name="connsiteX2" fmla="*/ 7130 w 10000"/>
                <a:gd name="connsiteY2" fmla="*/ 5000 h 10000"/>
                <a:gd name="connsiteX3" fmla="*/ 10000 w 10000"/>
                <a:gd name="connsiteY3" fmla="*/ 10000 h 10000"/>
                <a:gd name="connsiteX4" fmla="*/ 0 w 10000"/>
                <a:gd name="connsiteY4" fmla="*/ 10000 h 10000"/>
                <a:gd name="connsiteX5" fmla="*/ 2929 w 10000"/>
                <a:gd name="connsiteY5" fmla="*/ 4995 h 10000"/>
                <a:gd name="connsiteX6" fmla="*/ 0 w 10000"/>
                <a:gd name="connsiteY6" fmla="*/ 0 h 10000"/>
                <a:gd name="connsiteX0" fmla="*/ 0 w 10000"/>
                <a:gd name="connsiteY0" fmla="*/ 0 h 10000"/>
                <a:gd name="connsiteX1" fmla="*/ 10000 w 10000"/>
                <a:gd name="connsiteY1" fmla="*/ 0 h 10000"/>
                <a:gd name="connsiteX2" fmla="*/ 7130 w 10000"/>
                <a:gd name="connsiteY2" fmla="*/ 5000 h 10000"/>
                <a:gd name="connsiteX3" fmla="*/ 10000 w 10000"/>
                <a:gd name="connsiteY3" fmla="*/ 10000 h 10000"/>
                <a:gd name="connsiteX4" fmla="*/ 0 w 10000"/>
                <a:gd name="connsiteY4" fmla="*/ 10000 h 10000"/>
                <a:gd name="connsiteX5" fmla="*/ 2929 w 10000"/>
                <a:gd name="connsiteY5" fmla="*/ 4995 h 10000"/>
                <a:gd name="connsiteX6" fmla="*/ 0 w 10000"/>
                <a:gd name="connsiteY6" fmla="*/ 0 h 10000"/>
                <a:gd name="connsiteX0" fmla="*/ 0 w 10000"/>
                <a:gd name="connsiteY0" fmla="*/ 0 h 10000"/>
                <a:gd name="connsiteX1" fmla="*/ 10000 w 10000"/>
                <a:gd name="connsiteY1" fmla="*/ 0 h 10000"/>
                <a:gd name="connsiteX2" fmla="*/ 7130 w 10000"/>
                <a:gd name="connsiteY2" fmla="*/ 5000 h 10000"/>
                <a:gd name="connsiteX3" fmla="*/ 10000 w 10000"/>
                <a:gd name="connsiteY3" fmla="*/ 10000 h 10000"/>
                <a:gd name="connsiteX4" fmla="*/ 0 w 10000"/>
                <a:gd name="connsiteY4" fmla="*/ 10000 h 10000"/>
                <a:gd name="connsiteX5" fmla="*/ 2929 w 10000"/>
                <a:gd name="connsiteY5" fmla="*/ 4995 h 10000"/>
                <a:gd name="connsiteX6" fmla="*/ 0 w 10000"/>
                <a:gd name="connsiteY6" fmla="*/ 0 h 10000"/>
                <a:gd name="connsiteX0" fmla="*/ 0 w 10000"/>
                <a:gd name="connsiteY0" fmla="*/ 0 h 10000"/>
                <a:gd name="connsiteX1" fmla="*/ 10000 w 10000"/>
                <a:gd name="connsiteY1" fmla="*/ 0 h 10000"/>
                <a:gd name="connsiteX2" fmla="*/ 7130 w 10000"/>
                <a:gd name="connsiteY2" fmla="*/ 5000 h 10000"/>
                <a:gd name="connsiteX3" fmla="*/ 10000 w 10000"/>
                <a:gd name="connsiteY3" fmla="*/ 10000 h 10000"/>
                <a:gd name="connsiteX4" fmla="*/ 0 w 10000"/>
                <a:gd name="connsiteY4" fmla="*/ 10000 h 10000"/>
                <a:gd name="connsiteX5" fmla="*/ 2929 w 10000"/>
                <a:gd name="connsiteY5" fmla="*/ 4995 h 10000"/>
                <a:gd name="connsiteX6" fmla="*/ 0 w 10000"/>
                <a:gd name="connsiteY6"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10000">
                  <a:moveTo>
                    <a:pt x="0" y="0"/>
                  </a:moveTo>
                  <a:lnTo>
                    <a:pt x="10000" y="0"/>
                  </a:lnTo>
                  <a:cubicBezTo>
                    <a:pt x="8581" y="1231"/>
                    <a:pt x="7130" y="2239"/>
                    <a:pt x="7130" y="5000"/>
                  </a:cubicBezTo>
                  <a:cubicBezTo>
                    <a:pt x="7130" y="7761"/>
                    <a:pt x="8425" y="8769"/>
                    <a:pt x="10000" y="10000"/>
                  </a:cubicBezTo>
                  <a:lnTo>
                    <a:pt x="0" y="10000"/>
                  </a:lnTo>
                  <a:cubicBezTo>
                    <a:pt x="1602" y="8601"/>
                    <a:pt x="2929" y="7271"/>
                    <a:pt x="2929" y="4995"/>
                  </a:cubicBezTo>
                  <a:cubicBezTo>
                    <a:pt x="2929" y="2719"/>
                    <a:pt x="1543" y="1601"/>
                    <a:pt x="0" y="0"/>
                  </a:cubicBezTo>
                  <a:close/>
                </a:path>
              </a:pathLst>
            </a:custGeom>
            <a:solidFill>
              <a:srgbClr val="4BACC6">
                <a:lumMod val="60000"/>
                <a:lumOff val="40000"/>
              </a:srgbClr>
            </a:solidFill>
            <a:ln w="9525">
              <a:solidFill>
                <a:sysClr val="windowText" lastClr="000000"/>
              </a:solidFill>
              <a:miter lim="800000"/>
              <a:headEnd/>
              <a:tailEnd/>
            </a:ln>
          </p:spPr>
          <p:txBody>
            <a:bodyPr wrap="none" lIns="121789" tIns="60894" rIns="121789" bIns="60894" anchor="ct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491" name="Oval 1107">
              <a:extLst>
                <a:ext uri="{FF2B5EF4-FFF2-40B4-BE49-F238E27FC236}">
                  <a16:creationId xmlns:a16="http://schemas.microsoft.com/office/drawing/2014/main" id="{CA8E4F62-2021-4550-90C0-93452406CE4C}"/>
                </a:ext>
              </a:extLst>
            </p:cNvPr>
            <p:cNvSpPr>
              <a:spLocks noChangeArrowheads="1"/>
            </p:cNvSpPr>
            <p:nvPr/>
          </p:nvSpPr>
          <p:spPr bwMode="auto">
            <a:xfrm rot="10800000">
              <a:off x="7842996" y="1405748"/>
              <a:ext cx="154499" cy="154499"/>
            </a:xfrm>
            <a:prstGeom prst="ellipse">
              <a:avLst/>
            </a:prstGeom>
            <a:solidFill>
              <a:srgbClr val="4BACC6">
                <a:lumMod val="60000"/>
                <a:lumOff val="40000"/>
              </a:srgbClr>
            </a:solidFill>
            <a:ln w="9525">
              <a:solidFill>
                <a:sysClr val="windowText" lastClr="000000"/>
              </a:solidFill>
              <a:round/>
              <a:headEnd/>
              <a:tailEnd/>
            </a:ln>
          </p:spPr>
          <p:txBody>
            <a:bodyPr rot="10800000"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492" name="Line 1108">
              <a:extLst>
                <a:ext uri="{FF2B5EF4-FFF2-40B4-BE49-F238E27FC236}">
                  <a16:creationId xmlns:a16="http://schemas.microsoft.com/office/drawing/2014/main" id="{4D9635A1-6935-4FC3-BBF1-D7D0A3A7A3B7}"/>
                </a:ext>
              </a:extLst>
            </p:cNvPr>
            <p:cNvSpPr>
              <a:spLocks noChangeShapeType="1"/>
            </p:cNvSpPr>
            <p:nvPr/>
          </p:nvSpPr>
          <p:spPr bwMode="auto">
            <a:xfrm rot="10800000">
              <a:off x="7920244" y="1560246"/>
              <a:ext cx="0" cy="118449"/>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grpSp>
          <p:nvGrpSpPr>
            <p:cNvPr id="493" name="Group 492">
              <a:extLst>
                <a:ext uri="{FF2B5EF4-FFF2-40B4-BE49-F238E27FC236}">
                  <a16:creationId xmlns:a16="http://schemas.microsoft.com/office/drawing/2014/main" id="{58FCD44F-63D5-4E32-AE47-8A4664FE9C01}"/>
                </a:ext>
              </a:extLst>
            </p:cNvPr>
            <p:cNvGrpSpPr/>
            <p:nvPr/>
          </p:nvGrpSpPr>
          <p:grpSpPr>
            <a:xfrm>
              <a:off x="7795956" y="1018533"/>
              <a:ext cx="231747" cy="247198"/>
              <a:chOff x="7795956" y="1018533"/>
              <a:chExt cx="231747" cy="247198"/>
            </a:xfrm>
          </p:grpSpPr>
          <p:sp>
            <p:nvSpPr>
              <p:cNvPr id="531" name="AutoShape 676">
                <a:extLst>
                  <a:ext uri="{FF2B5EF4-FFF2-40B4-BE49-F238E27FC236}">
                    <a16:creationId xmlns:a16="http://schemas.microsoft.com/office/drawing/2014/main" id="{8C15870A-42D7-42A8-BCC0-8F66760970DB}"/>
                  </a:ext>
                </a:extLst>
              </p:cNvPr>
              <p:cNvSpPr>
                <a:spLocks noChangeArrowheads="1"/>
              </p:cNvSpPr>
              <p:nvPr/>
            </p:nvSpPr>
            <p:spPr bwMode="auto">
              <a:xfrm rot="5400000">
                <a:off x="7833722" y="1071750"/>
                <a:ext cx="156215" cy="231747"/>
              </a:xfrm>
              <a:prstGeom prst="flowChartCollate">
                <a:avLst/>
              </a:prstGeom>
              <a:solidFill>
                <a:srgbClr val="4BACC6">
                  <a:lumMod val="60000"/>
                  <a:lumOff val="40000"/>
                </a:srgbClr>
              </a:solidFill>
              <a:ln w="9525">
                <a:solidFill>
                  <a:sysClr val="windowText" lastClr="000000"/>
                </a:solidFill>
                <a:miter lim="800000"/>
                <a:headEnd/>
                <a:tailEnd/>
              </a:ln>
            </p:spPr>
            <p:txBody>
              <a:bodyPr rot="10800000"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532" name="Line 679">
                <a:extLst>
                  <a:ext uri="{FF2B5EF4-FFF2-40B4-BE49-F238E27FC236}">
                    <a16:creationId xmlns:a16="http://schemas.microsoft.com/office/drawing/2014/main" id="{AD97018E-2875-4A04-B5DB-2F8913B3FF0B}"/>
                  </a:ext>
                </a:extLst>
              </p:cNvPr>
              <p:cNvSpPr>
                <a:spLocks noChangeShapeType="1"/>
              </p:cNvSpPr>
              <p:nvPr/>
            </p:nvSpPr>
            <p:spPr bwMode="auto">
              <a:xfrm rot="5400000">
                <a:off x="7910970" y="1015099"/>
                <a:ext cx="0" cy="109865"/>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533" name="Arc 681">
                <a:extLst>
                  <a:ext uri="{FF2B5EF4-FFF2-40B4-BE49-F238E27FC236}">
                    <a16:creationId xmlns:a16="http://schemas.microsoft.com/office/drawing/2014/main" id="{3BB72125-A929-4A47-A47B-B6228602C6BA}"/>
                  </a:ext>
                </a:extLst>
              </p:cNvPr>
              <p:cNvSpPr>
                <a:spLocks/>
              </p:cNvSpPr>
              <p:nvPr/>
            </p:nvSpPr>
            <p:spPr bwMode="auto">
              <a:xfrm rot="5400000" flipH="1" flipV="1">
                <a:off x="7861128" y="1013443"/>
                <a:ext cx="44632" cy="548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534" name="Arc 682">
                <a:extLst>
                  <a:ext uri="{FF2B5EF4-FFF2-40B4-BE49-F238E27FC236}">
                    <a16:creationId xmlns:a16="http://schemas.microsoft.com/office/drawing/2014/main" id="{DEF66DA0-8CFA-44CA-9258-22AC102EFD4C}"/>
                  </a:ext>
                </a:extLst>
              </p:cNvPr>
              <p:cNvSpPr>
                <a:spLocks/>
              </p:cNvSpPr>
              <p:nvPr/>
            </p:nvSpPr>
            <p:spPr bwMode="auto">
              <a:xfrm rot="5400000" flipH="1">
                <a:off x="7916920" y="1012464"/>
                <a:ext cx="44632" cy="5677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535" name="Line 683">
                <a:extLst>
                  <a:ext uri="{FF2B5EF4-FFF2-40B4-BE49-F238E27FC236}">
                    <a16:creationId xmlns:a16="http://schemas.microsoft.com/office/drawing/2014/main" id="{DFE2CD01-304B-4A33-8AD6-091EB4F3A882}"/>
                  </a:ext>
                </a:extLst>
              </p:cNvPr>
              <p:cNvSpPr>
                <a:spLocks noChangeShapeType="1"/>
              </p:cNvSpPr>
              <p:nvPr/>
            </p:nvSpPr>
            <p:spPr bwMode="auto">
              <a:xfrm rot="5400000" flipH="1">
                <a:off x="7852605" y="1128397"/>
                <a:ext cx="116732"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grpSp>
        <p:sp>
          <p:nvSpPr>
            <p:cNvPr id="494" name="AutoShape 996">
              <a:extLst>
                <a:ext uri="{FF2B5EF4-FFF2-40B4-BE49-F238E27FC236}">
                  <a16:creationId xmlns:a16="http://schemas.microsoft.com/office/drawing/2014/main" id="{747A0B08-98B3-4F0A-A2B2-BCD490232A12}"/>
                </a:ext>
              </a:extLst>
            </p:cNvPr>
            <p:cNvSpPr>
              <a:spLocks noChangeArrowheads="1"/>
            </p:cNvSpPr>
            <p:nvPr/>
          </p:nvSpPr>
          <p:spPr bwMode="auto">
            <a:xfrm rot="5400000">
              <a:off x="7832743" y="676728"/>
              <a:ext cx="156215" cy="233035"/>
            </a:xfrm>
            <a:prstGeom prst="flowChartCollate">
              <a:avLst/>
            </a:prstGeom>
            <a:solidFill>
              <a:srgbClr val="4BACC6">
                <a:lumMod val="60000"/>
                <a:lumOff val="40000"/>
              </a:srgbClr>
            </a:solid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495" name="Line 998">
              <a:extLst>
                <a:ext uri="{FF2B5EF4-FFF2-40B4-BE49-F238E27FC236}">
                  <a16:creationId xmlns:a16="http://schemas.microsoft.com/office/drawing/2014/main" id="{5B503A00-B087-46B7-BD7B-C2729126E3BE}"/>
                </a:ext>
              </a:extLst>
            </p:cNvPr>
            <p:cNvSpPr>
              <a:spLocks noChangeShapeType="1"/>
            </p:cNvSpPr>
            <p:nvPr/>
          </p:nvSpPr>
          <p:spPr bwMode="auto">
            <a:xfrm rot="5400000" flipH="1">
              <a:off x="7852483" y="735737"/>
              <a:ext cx="116731"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496" name="Rectangle 1000">
              <a:extLst>
                <a:ext uri="{FF2B5EF4-FFF2-40B4-BE49-F238E27FC236}">
                  <a16:creationId xmlns:a16="http://schemas.microsoft.com/office/drawing/2014/main" id="{FE2FCF7C-7376-4298-83E3-EC41DE0F6BA7}"/>
                </a:ext>
              </a:extLst>
            </p:cNvPr>
            <p:cNvSpPr>
              <a:spLocks noChangeArrowheads="1"/>
            </p:cNvSpPr>
            <p:nvPr/>
          </p:nvSpPr>
          <p:spPr bwMode="auto">
            <a:xfrm rot="5400000">
              <a:off x="7891108" y="578736"/>
              <a:ext cx="39483" cy="78821"/>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497" name="Rectangle 1001">
              <a:extLst>
                <a:ext uri="{FF2B5EF4-FFF2-40B4-BE49-F238E27FC236}">
                  <a16:creationId xmlns:a16="http://schemas.microsoft.com/office/drawing/2014/main" id="{F7ADE530-03AB-449D-94FB-72D3898FB84E}"/>
                </a:ext>
              </a:extLst>
            </p:cNvPr>
            <p:cNvSpPr>
              <a:spLocks noChangeArrowheads="1"/>
            </p:cNvSpPr>
            <p:nvPr/>
          </p:nvSpPr>
          <p:spPr bwMode="auto">
            <a:xfrm rot="5400000">
              <a:off x="7891108" y="618220"/>
              <a:ext cx="39483" cy="78821"/>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498" name="Rectangle 540">
              <a:extLst>
                <a:ext uri="{FF2B5EF4-FFF2-40B4-BE49-F238E27FC236}">
                  <a16:creationId xmlns:a16="http://schemas.microsoft.com/office/drawing/2014/main" id="{B4AA001A-9750-4F10-9717-4A75F8209C9E}"/>
                </a:ext>
              </a:extLst>
            </p:cNvPr>
            <p:cNvSpPr>
              <a:spLocks noChangeArrowheads="1"/>
            </p:cNvSpPr>
            <p:nvPr/>
          </p:nvSpPr>
          <p:spPr bwMode="auto">
            <a:xfrm>
              <a:off x="7613010" y="548680"/>
              <a:ext cx="1423486" cy="2712024"/>
            </a:xfrm>
            <a:prstGeom prst="rect">
              <a:avLst/>
            </a:prstGeom>
            <a:noFill/>
            <a:ln w="9525" algn="ctr">
              <a:solidFill>
                <a:sysClr val="windowText" lastClr="000000"/>
              </a:solidFill>
              <a:round/>
              <a:headEnd/>
              <a:tailEnd/>
            </a:ln>
          </p:spPr>
          <p:txBody>
            <a:bodyPr wrap="none" lIns="121789" tIns="60894" rIns="121789" bIns="60894" anchor="ct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499" name="Text Box 1029">
              <a:extLst>
                <a:ext uri="{FF2B5EF4-FFF2-40B4-BE49-F238E27FC236}">
                  <a16:creationId xmlns:a16="http://schemas.microsoft.com/office/drawing/2014/main" id="{3A075F2F-A8F0-490C-AA65-9E146DE6D212}"/>
                </a:ext>
              </a:extLst>
            </p:cNvPr>
            <p:cNvSpPr txBox="1">
              <a:spLocks noChangeArrowheads="1"/>
            </p:cNvSpPr>
            <p:nvPr/>
          </p:nvSpPr>
          <p:spPr bwMode="auto">
            <a:xfrm>
              <a:off x="8094591" y="2854230"/>
              <a:ext cx="1013913" cy="430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789" tIns="60894" rIns="121789" bIns="60894">
              <a:spAutoFit/>
            </a:bodyP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50000"/>
                </a:spcBef>
                <a:spcAft>
                  <a:spcPts val="0"/>
                </a:spcAft>
                <a:buClrTx/>
                <a:buSzTx/>
                <a:buFontTx/>
                <a:buNone/>
                <a:tabLst/>
                <a:defRPr/>
              </a:pPr>
              <a:r>
                <a:rPr kumimoji="0" lang="en-US" altLang="en-US" sz="1000" b="0" i="0" u="none" strike="noStrike" kern="0" cap="none" spc="0" normalizeH="0" baseline="0" noProof="0" dirty="0">
                  <a:ln>
                    <a:noFill/>
                  </a:ln>
                  <a:solidFill>
                    <a:prstClr val="black"/>
                  </a:solidFill>
                  <a:effectLst/>
                  <a:uLnTx/>
                  <a:uFillTx/>
                  <a:latin typeface="Helvetica" panose="020B0604020202020204" pitchFamily="34" charset="0"/>
                  <a:cs typeface="Helvetica" panose="020B0604020202020204" pitchFamily="34" charset="0"/>
                </a:rPr>
                <a:t>Future Extension</a:t>
              </a:r>
            </a:p>
          </p:txBody>
        </p:sp>
        <p:sp>
          <p:nvSpPr>
            <p:cNvPr id="500" name="Oval 1107">
              <a:extLst>
                <a:ext uri="{FF2B5EF4-FFF2-40B4-BE49-F238E27FC236}">
                  <a16:creationId xmlns:a16="http://schemas.microsoft.com/office/drawing/2014/main" id="{B88A618D-7181-447C-846F-A9D17BDE5E6E}"/>
                </a:ext>
              </a:extLst>
            </p:cNvPr>
            <p:cNvSpPr>
              <a:spLocks noChangeArrowheads="1"/>
            </p:cNvSpPr>
            <p:nvPr/>
          </p:nvSpPr>
          <p:spPr bwMode="auto">
            <a:xfrm rot="10800000">
              <a:off x="1923922" y="2379157"/>
              <a:ext cx="154499" cy="154499"/>
            </a:xfrm>
            <a:prstGeom prst="ellipse">
              <a:avLst/>
            </a:prstGeom>
            <a:solidFill>
              <a:srgbClr val="4BACC6">
                <a:lumMod val="60000"/>
                <a:lumOff val="40000"/>
              </a:srgbClr>
            </a:solidFill>
            <a:ln w="9525">
              <a:solidFill>
                <a:sysClr val="windowText" lastClr="000000"/>
              </a:solidFill>
              <a:round/>
              <a:headEnd/>
              <a:tailEnd/>
            </a:ln>
          </p:spPr>
          <p:txBody>
            <a:bodyPr rot="10800000"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501" name="Line 1108">
              <a:extLst>
                <a:ext uri="{FF2B5EF4-FFF2-40B4-BE49-F238E27FC236}">
                  <a16:creationId xmlns:a16="http://schemas.microsoft.com/office/drawing/2014/main" id="{13B959D9-FCE3-4183-910F-43BC0D17968A}"/>
                </a:ext>
              </a:extLst>
            </p:cNvPr>
            <p:cNvSpPr>
              <a:spLocks noChangeShapeType="1"/>
            </p:cNvSpPr>
            <p:nvPr/>
          </p:nvSpPr>
          <p:spPr bwMode="auto">
            <a:xfrm rot="10800000">
              <a:off x="2001170" y="2533655"/>
              <a:ext cx="0" cy="118449"/>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502" name="AutoShape 825">
              <a:extLst>
                <a:ext uri="{FF2B5EF4-FFF2-40B4-BE49-F238E27FC236}">
                  <a16:creationId xmlns:a16="http://schemas.microsoft.com/office/drawing/2014/main" id="{A01691AC-C391-4527-9079-2E0CE981F2C9}"/>
                </a:ext>
              </a:extLst>
            </p:cNvPr>
            <p:cNvSpPr>
              <a:spLocks noChangeArrowheads="1"/>
            </p:cNvSpPr>
            <p:nvPr/>
          </p:nvSpPr>
          <p:spPr bwMode="auto">
            <a:xfrm rot="5400000">
              <a:off x="2284737" y="2531990"/>
              <a:ext cx="156215" cy="234323"/>
            </a:xfrm>
            <a:prstGeom prst="flowChartCollate">
              <a:avLst/>
            </a:prstGeom>
            <a:solidFill>
              <a:srgbClr val="4BACC6">
                <a:lumMod val="60000"/>
                <a:lumOff val="40000"/>
              </a:srgbClr>
            </a:solidFill>
            <a:ln w="9525">
              <a:solidFill>
                <a:sysClr val="windowText" lastClr="000000"/>
              </a:solidFill>
              <a:miter lim="800000"/>
              <a:headEnd/>
              <a:tailEnd/>
            </a:ln>
          </p:spPr>
          <p:txBody>
            <a:bodyPr rot="10800000" vert="eaVert"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503" name="Line 827">
              <a:extLst>
                <a:ext uri="{FF2B5EF4-FFF2-40B4-BE49-F238E27FC236}">
                  <a16:creationId xmlns:a16="http://schemas.microsoft.com/office/drawing/2014/main" id="{719BE58D-EB9A-4685-B171-ACA9E9CF8BC5}"/>
                </a:ext>
              </a:extLst>
            </p:cNvPr>
            <p:cNvSpPr>
              <a:spLocks noChangeShapeType="1"/>
            </p:cNvSpPr>
            <p:nvPr/>
          </p:nvSpPr>
          <p:spPr bwMode="auto">
            <a:xfrm rot="5400000" flipH="1">
              <a:off x="2304478" y="2591644"/>
              <a:ext cx="116731"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504" name="Rectangle 829">
              <a:extLst>
                <a:ext uri="{FF2B5EF4-FFF2-40B4-BE49-F238E27FC236}">
                  <a16:creationId xmlns:a16="http://schemas.microsoft.com/office/drawing/2014/main" id="{B252F7BC-0E1E-42C7-8BBB-21D786A748B8}"/>
                </a:ext>
              </a:extLst>
            </p:cNvPr>
            <p:cNvSpPr>
              <a:spLocks noChangeArrowheads="1"/>
            </p:cNvSpPr>
            <p:nvPr/>
          </p:nvSpPr>
          <p:spPr bwMode="auto">
            <a:xfrm rot="5400000">
              <a:off x="2343103" y="2434424"/>
              <a:ext cx="39483" cy="79256"/>
            </a:xfrm>
            <a:prstGeom prst="rect">
              <a:avLst/>
            </a:prstGeom>
            <a:noFill/>
            <a:ln w="9525">
              <a:solidFill>
                <a:sysClr val="windowText" lastClr="000000"/>
              </a:solidFill>
              <a:miter lim="800000"/>
              <a:headEnd/>
              <a:tailEnd/>
            </a:ln>
          </p:spPr>
          <p:txBody>
            <a:bodyPr rot="10800000" vert="eaVert"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505" name="Rectangle 830">
              <a:extLst>
                <a:ext uri="{FF2B5EF4-FFF2-40B4-BE49-F238E27FC236}">
                  <a16:creationId xmlns:a16="http://schemas.microsoft.com/office/drawing/2014/main" id="{E7005E7E-36C3-4172-B1FA-ED969BC36C88}"/>
                </a:ext>
              </a:extLst>
            </p:cNvPr>
            <p:cNvSpPr>
              <a:spLocks noChangeArrowheads="1"/>
            </p:cNvSpPr>
            <p:nvPr/>
          </p:nvSpPr>
          <p:spPr bwMode="auto">
            <a:xfrm rot="5400000">
              <a:off x="2343103" y="2473907"/>
              <a:ext cx="39483" cy="79256"/>
            </a:xfrm>
            <a:prstGeom prst="rect">
              <a:avLst/>
            </a:prstGeom>
            <a:noFill/>
            <a:ln w="9525">
              <a:solidFill>
                <a:sysClr val="windowText" lastClr="000000"/>
              </a:solidFill>
              <a:miter lim="800000"/>
              <a:headEnd/>
              <a:tailEnd/>
            </a:ln>
          </p:spPr>
          <p:txBody>
            <a:bodyPr rot="10800000" vert="eaVert"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506" name="Oval 1107">
              <a:extLst>
                <a:ext uri="{FF2B5EF4-FFF2-40B4-BE49-F238E27FC236}">
                  <a16:creationId xmlns:a16="http://schemas.microsoft.com/office/drawing/2014/main" id="{7392968D-B225-410D-A059-3F4C61A3AB10}"/>
                </a:ext>
              </a:extLst>
            </p:cNvPr>
            <p:cNvSpPr>
              <a:spLocks noChangeArrowheads="1"/>
            </p:cNvSpPr>
            <p:nvPr/>
          </p:nvSpPr>
          <p:spPr bwMode="auto">
            <a:xfrm rot="10800000">
              <a:off x="1105133" y="4499237"/>
              <a:ext cx="154499" cy="154499"/>
            </a:xfrm>
            <a:prstGeom prst="ellipse">
              <a:avLst/>
            </a:prstGeom>
            <a:solidFill>
              <a:srgbClr val="4BACC6">
                <a:lumMod val="60000"/>
                <a:lumOff val="40000"/>
              </a:srgbClr>
            </a:solidFill>
            <a:ln w="9525">
              <a:solidFill>
                <a:sysClr val="windowText" lastClr="000000"/>
              </a:solidFill>
              <a:round/>
              <a:headEnd/>
              <a:tailEnd/>
            </a:ln>
          </p:spPr>
          <p:txBody>
            <a:bodyPr rot="10800000"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507" name="Line 1108">
              <a:extLst>
                <a:ext uri="{FF2B5EF4-FFF2-40B4-BE49-F238E27FC236}">
                  <a16:creationId xmlns:a16="http://schemas.microsoft.com/office/drawing/2014/main" id="{F5646400-CEB1-4221-83B8-60D560273DA9}"/>
                </a:ext>
              </a:extLst>
            </p:cNvPr>
            <p:cNvSpPr>
              <a:spLocks noChangeShapeType="1"/>
            </p:cNvSpPr>
            <p:nvPr/>
          </p:nvSpPr>
          <p:spPr bwMode="auto">
            <a:xfrm rot="10800000">
              <a:off x="1182381" y="4653736"/>
              <a:ext cx="0" cy="118449"/>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508" name="Flowchart: Stored Data 1091">
              <a:extLst>
                <a:ext uri="{FF2B5EF4-FFF2-40B4-BE49-F238E27FC236}">
                  <a16:creationId xmlns:a16="http://schemas.microsoft.com/office/drawing/2014/main" id="{7F1EBADE-D99D-403B-9420-29C54D9686D6}"/>
                </a:ext>
              </a:extLst>
            </p:cNvPr>
            <p:cNvSpPr/>
            <p:nvPr/>
          </p:nvSpPr>
          <p:spPr>
            <a:xfrm>
              <a:off x="1625632" y="4055924"/>
              <a:ext cx="136280" cy="173508"/>
            </a:xfrm>
            <a:custGeom>
              <a:avLst/>
              <a:gdLst>
                <a:gd name="connsiteX0" fmla="*/ 1667 w 10000"/>
                <a:gd name="connsiteY0" fmla="*/ 0 h 10000"/>
                <a:gd name="connsiteX1" fmla="*/ 10000 w 10000"/>
                <a:gd name="connsiteY1" fmla="*/ 0 h 10000"/>
                <a:gd name="connsiteX2" fmla="*/ 8333 w 10000"/>
                <a:gd name="connsiteY2" fmla="*/ 5000 h 10000"/>
                <a:gd name="connsiteX3" fmla="*/ 10000 w 10000"/>
                <a:gd name="connsiteY3" fmla="*/ 10000 h 10000"/>
                <a:gd name="connsiteX4" fmla="*/ 1667 w 10000"/>
                <a:gd name="connsiteY4" fmla="*/ 10000 h 10000"/>
                <a:gd name="connsiteX5" fmla="*/ 0 w 10000"/>
                <a:gd name="connsiteY5" fmla="*/ 5000 h 10000"/>
                <a:gd name="connsiteX6" fmla="*/ 1667 w 10000"/>
                <a:gd name="connsiteY6" fmla="*/ 0 h 10000"/>
                <a:gd name="connsiteX0" fmla="*/ 187 w 8520"/>
                <a:gd name="connsiteY0" fmla="*/ 0 h 10000"/>
                <a:gd name="connsiteX1" fmla="*/ 8520 w 8520"/>
                <a:gd name="connsiteY1" fmla="*/ 0 h 10000"/>
                <a:gd name="connsiteX2" fmla="*/ 6853 w 8520"/>
                <a:gd name="connsiteY2" fmla="*/ 5000 h 10000"/>
                <a:gd name="connsiteX3" fmla="*/ 8520 w 8520"/>
                <a:gd name="connsiteY3" fmla="*/ 10000 h 10000"/>
                <a:gd name="connsiteX4" fmla="*/ 187 w 8520"/>
                <a:gd name="connsiteY4" fmla="*/ 10000 h 10000"/>
                <a:gd name="connsiteX5" fmla="*/ 2057 w 8520"/>
                <a:gd name="connsiteY5" fmla="*/ 4637 h 10000"/>
                <a:gd name="connsiteX6" fmla="*/ 187 w 8520"/>
                <a:gd name="connsiteY6" fmla="*/ 0 h 10000"/>
                <a:gd name="connsiteX0" fmla="*/ 246 w 10027"/>
                <a:gd name="connsiteY0" fmla="*/ 0 h 10000"/>
                <a:gd name="connsiteX1" fmla="*/ 10027 w 10027"/>
                <a:gd name="connsiteY1" fmla="*/ 0 h 10000"/>
                <a:gd name="connsiteX2" fmla="*/ 8070 w 10027"/>
                <a:gd name="connsiteY2" fmla="*/ 5000 h 10000"/>
                <a:gd name="connsiteX3" fmla="*/ 10027 w 10027"/>
                <a:gd name="connsiteY3" fmla="*/ 10000 h 10000"/>
                <a:gd name="connsiteX4" fmla="*/ 246 w 10027"/>
                <a:gd name="connsiteY4" fmla="*/ 10000 h 10000"/>
                <a:gd name="connsiteX5" fmla="*/ 1990 w 10027"/>
                <a:gd name="connsiteY5" fmla="*/ 4879 h 10000"/>
                <a:gd name="connsiteX6" fmla="*/ 246 w 10027"/>
                <a:gd name="connsiteY6" fmla="*/ 0 h 10000"/>
                <a:gd name="connsiteX0" fmla="*/ 246 w 10027"/>
                <a:gd name="connsiteY0" fmla="*/ 0 h 10000"/>
                <a:gd name="connsiteX1" fmla="*/ 10027 w 10027"/>
                <a:gd name="connsiteY1" fmla="*/ 0 h 10000"/>
                <a:gd name="connsiteX2" fmla="*/ 8070 w 10027"/>
                <a:gd name="connsiteY2" fmla="*/ 5000 h 10000"/>
                <a:gd name="connsiteX3" fmla="*/ 10027 w 10027"/>
                <a:gd name="connsiteY3" fmla="*/ 10000 h 10000"/>
                <a:gd name="connsiteX4" fmla="*/ 246 w 10027"/>
                <a:gd name="connsiteY4" fmla="*/ 10000 h 10000"/>
                <a:gd name="connsiteX5" fmla="*/ 1990 w 10027"/>
                <a:gd name="connsiteY5" fmla="*/ 4879 h 10000"/>
                <a:gd name="connsiteX6" fmla="*/ 246 w 10027"/>
                <a:gd name="connsiteY6" fmla="*/ 0 h 10000"/>
                <a:gd name="connsiteX0" fmla="*/ 0 w 9781"/>
                <a:gd name="connsiteY0" fmla="*/ 0 h 10000"/>
                <a:gd name="connsiteX1" fmla="*/ 9781 w 9781"/>
                <a:gd name="connsiteY1" fmla="*/ 0 h 10000"/>
                <a:gd name="connsiteX2" fmla="*/ 7824 w 9781"/>
                <a:gd name="connsiteY2" fmla="*/ 5000 h 10000"/>
                <a:gd name="connsiteX3" fmla="*/ 9781 w 9781"/>
                <a:gd name="connsiteY3" fmla="*/ 10000 h 10000"/>
                <a:gd name="connsiteX4" fmla="*/ 0 w 9781"/>
                <a:gd name="connsiteY4" fmla="*/ 10000 h 10000"/>
                <a:gd name="connsiteX5" fmla="*/ 1744 w 9781"/>
                <a:gd name="connsiteY5" fmla="*/ 4879 h 10000"/>
                <a:gd name="connsiteX6" fmla="*/ 0 w 9781"/>
                <a:gd name="connsiteY6" fmla="*/ 0 h 10000"/>
                <a:gd name="connsiteX0" fmla="*/ 0 w 10000"/>
                <a:gd name="connsiteY0" fmla="*/ 0 h 10000"/>
                <a:gd name="connsiteX1" fmla="*/ 10000 w 10000"/>
                <a:gd name="connsiteY1" fmla="*/ 0 h 10000"/>
                <a:gd name="connsiteX2" fmla="*/ 7999 w 10000"/>
                <a:gd name="connsiteY2" fmla="*/ 5000 h 10000"/>
                <a:gd name="connsiteX3" fmla="*/ 10000 w 10000"/>
                <a:gd name="connsiteY3" fmla="*/ 10000 h 10000"/>
                <a:gd name="connsiteX4" fmla="*/ 0 w 10000"/>
                <a:gd name="connsiteY4" fmla="*/ 10000 h 10000"/>
                <a:gd name="connsiteX5" fmla="*/ 1783 w 10000"/>
                <a:gd name="connsiteY5" fmla="*/ 4879 h 10000"/>
                <a:gd name="connsiteX6" fmla="*/ 0 w 10000"/>
                <a:gd name="connsiteY6" fmla="*/ 0 h 10000"/>
                <a:gd name="connsiteX0" fmla="*/ 0 w 10000"/>
                <a:gd name="connsiteY0" fmla="*/ 0 h 10000"/>
                <a:gd name="connsiteX1" fmla="*/ 10000 w 10000"/>
                <a:gd name="connsiteY1" fmla="*/ 0 h 10000"/>
                <a:gd name="connsiteX2" fmla="*/ 7999 w 10000"/>
                <a:gd name="connsiteY2" fmla="*/ 5000 h 10000"/>
                <a:gd name="connsiteX3" fmla="*/ 10000 w 10000"/>
                <a:gd name="connsiteY3" fmla="*/ 10000 h 10000"/>
                <a:gd name="connsiteX4" fmla="*/ 0 w 10000"/>
                <a:gd name="connsiteY4" fmla="*/ 10000 h 10000"/>
                <a:gd name="connsiteX5" fmla="*/ 2060 w 10000"/>
                <a:gd name="connsiteY5" fmla="*/ 4758 h 10000"/>
                <a:gd name="connsiteX6" fmla="*/ 0 w 10000"/>
                <a:gd name="connsiteY6" fmla="*/ 0 h 10000"/>
                <a:gd name="connsiteX0" fmla="*/ 0 w 10000"/>
                <a:gd name="connsiteY0" fmla="*/ 0 h 10000"/>
                <a:gd name="connsiteX1" fmla="*/ 10000 w 10000"/>
                <a:gd name="connsiteY1" fmla="*/ 0 h 10000"/>
                <a:gd name="connsiteX2" fmla="*/ 7999 w 10000"/>
                <a:gd name="connsiteY2" fmla="*/ 5000 h 10000"/>
                <a:gd name="connsiteX3" fmla="*/ 10000 w 10000"/>
                <a:gd name="connsiteY3" fmla="*/ 10000 h 10000"/>
                <a:gd name="connsiteX4" fmla="*/ 0 w 10000"/>
                <a:gd name="connsiteY4" fmla="*/ 10000 h 10000"/>
                <a:gd name="connsiteX5" fmla="*/ 2929 w 10000"/>
                <a:gd name="connsiteY5" fmla="*/ 5193 h 10000"/>
                <a:gd name="connsiteX6" fmla="*/ 0 w 10000"/>
                <a:gd name="connsiteY6" fmla="*/ 0 h 10000"/>
                <a:gd name="connsiteX0" fmla="*/ 0 w 10000"/>
                <a:gd name="connsiteY0" fmla="*/ 0 h 10000"/>
                <a:gd name="connsiteX1" fmla="*/ 10000 w 10000"/>
                <a:gd name="connsiteY1" fmla="*/ 0 h 10000"/>
                <a:gd name="connsiteX2" fmla="*/ 7130 w 10000"/>
                <a:gd name="connsiteY2" fmla="*/ 5000 h 10000"/>
                <a:gd name="connsiteX3" fmla="*/ 10000 w 10000"/>
                <a:gd name="connsiteY3" fmla="*/ 10000 h 10000"/>
                <a:gd name="connsiteX4" fmla="*/ 0 w 10000"/>
                <a:gd name="connsiteY4" fmla="*/ 10000 h 10000"/>
                <a:gd name="connsiteX5" fmla="*/ 2929 w 10000"/>
                <a:gd name="connsiteY5" fmla="*/ 5193 h 10000"/>
                <a:gd name="connsiteX6" fmla="*/ 0 w 10000"/>
                <a:gd name="connsiteY6" fmla="*/ 0 h 10000"/>
                <a:gd name="connsiteX0" fmla="*/ 0 w 10000"/>
                <a:gd name="connsiteY0" fmla="*/ 0 h 10000"/>
                <a:gd name="connsiteX1" fmla="*/ 10000 w 10000"/>
                <a:gd name="connsiteY1" fmla="*/ 0 h 10000"/>
                <a:gd name="connsiteX2" fmla="*/ 7130 w 10000"/>
                <a:gd name="connsiteY2" fmla="*/ 5000 h 10000"/>
                <a:gd name="connsiteX3" fmla="*/ 10000 w 10000"/>
                <a:gd name="connsiteY3" fmla="*/ 10000 h 10000"/>
                <a:gd name="connsiteX4" fmla="*/ 0 w 10000"/>
                <a:gd name="connsiteY4" fmla="*/ 10000 h 10000"/>
                <a:gd name="connsiteX5" fmla="*/ 2929 w 10000"/>
                <a:gd name="connsiteY5" fmla="*/ 5193 h 10000"/>
                <a:gd name="connsiteX6" fmla="*/ 0 w 10000"/>
                <a:gd name="connsiteY6" fmla="*/ 0 h 10000"/>
                <a:gd name="connsiteX0" fmla="*/ 0 w 10000"/>
                <a:gd name="connsiteY0" fmla="*/ 0 h 10000"/>
                <a:gd name="connsiteX1" fmla="*/ 10000 w 10000"/>
                <a:gd name="connsiteY1" fmla="*/ 0 h 10000"/>
                <a:gd name="connsiteX2" fmla="*/ 7130 w 10000"/>
                <a:gd name="connsiteY2" fmla="*/ 5000 h 10000"/>
                <a:gd name="connsiteX3" fmla="*/ 10000 w 10000"/>
                <a:gd name="connsiteY3" fmla="*/ 10000 h 10000"/>
                <a:gd name="connsiteX4" fmla="*/ 0 w 10000"/>
                <a:gd name="connsiteY4" fmla="*/ 10000 h 10000"/>
                <a:gd name="connsiteX5" fmla="*/ 2929 w 10000"/>
                <a:gd name="connsiteY5" fmla="*/ 5193 h 10000"/>
                <a:gd name="connsiteX6" fmla="*/ 0 w 10000"/>
                <a:gd name="connsiteY6" fmla="*/ 0 h 10000"/>
                <a:gd name="connsiteX0" fmla="*/ 0 w 10000"/>
                <a:gd name="connsiteY0" fmla="*/ 0 h 10000"/>
                <a:gd name="connsiteX1" fmla="*/ 10000 w 10000"/>
                <a:gd name="connsiteY1" fmla="*/ 0 h 10000"/>
                <a:gd name="connsiteX2" fmla="*/ 7130 w 10000"/>
                <a:gd name="connsiteY2" fmla="*/ 5000 h 10000"/>
                <a:gd name="connsiteX3" fmla="*/ 10000 w 10000"/>
                <a:gd name="connsiteY3" fmla="*/ 10000 h 10000"/>
                <a:gd name="connsiteX4" fmla="*/ 0 w 10000"/>
                <a:gd name="connsiteY4" fmla="*/ 10000 h 10000"/>
                <a:gd name="connsiteX5" fmla="*/ 2929 w 10000"/>
                <a:gd name="connsiteY5" fmla="*/ 4995 h 10000"/>
                <a:gd name="connsiteX6" fmla="*/ 0 w 10000"/>
                <a:gd name="connsiteY6" fmla="*/ 0 h 10000"/>
                <a:gd name="connsiteX0" fmla="*/ 0 w 10000"/>
                <a:gd name="connsiteY0" fmla="*/ 0 h 10000"/>
                <a:gd name="connsiteX1" fmla="*/ 10000 w 10000"/>
                <a:gd name="connsiteY1" fmla="*/ 0 h 10000"/>
                <a:gd name="connsiteX2" fmla="*/ 7130 w 10000"/>
                <a:gd name="connsiteY2" fmla="*/ 5000 h 10000"/>
                <a:gd name="connsiteX3" fmla="*/ 10000 w 10000"/>
                <a:gd name="connsiteY3" fmla="*/ 10000 h 10000"/>
                <a:gd name="connsiteX4" fmla="*/ 0 w 10000"/>
                <a:gd name="connsiteY4" fmla="*/ 10000 h 10000"/>
                <a:gd name="connsiteX5" fmla="*/ 2929 w 10000"/>
                <a:gd name="connsiteY5" fmla="*/ 4995 h 10000"/>
                <a:gd name="connsiteX6" fmla="*/ 0 w 10000"/>
                <a:gd name="connsiteY6" fmla="*/ 0 h 10000"/>
                <a:gd name="connsiteX0" fmla="*/ 0 w 10000"/>
                <a:gd name="connsiteY0" fmla="*/ 0 h 10000"/>
                <a:gd name="connsiteX1" fmla="*/ 10000 w 10000"/>
                <a:gd name="connsiteY1" fmla="*/ 0 h 10000"/>
                <a:gd name="connsiteX2" fmla="*/ 7130 w 10000"/>
                <a:gd name="connsiteY2" fmla="*/ 5000 h 10000"/>
                <a:gd name="connsiteX3" fmla="*/ 10000 w 10000"/>
                <a:gd name="connsiteY3" fmla="*/ 10000 h 10000"/>
                <a:gd name="connsiteX4" fmla="*/ 0 w 10000"/>
                <a:gd name="connsiteY4" fmla="*/ 10000 h 10000"/>
                <a:gd name="connsiteX5" fmla="*/ 2929 w 10000"/>
                <a:gd name="connsiteY5" fmla="*/ 4995 h 10000"/>
                <a:gd name="connsiteX6" fmla="*/ 0 w 10000"/>
                <a:gd name="connsiteY6" fmla="*/ 0 h 10000"/>
                <a:gd name="connsiteX0" fmla="*/ 0 w 10000"/>
                <a:gd name="connsiteY0" fmla="*/ 0 h 10000"/>
                <a:gd name="connsiteX1" fmla="*/ 10000 w 10000"/>
                <a:gd name="connsiteY1" fmla="*/ 0 h 10000"/>
                <a:gd name="connsiteX2" fmla="*/ 7130 w 10000"/>
                <a:gd name="connsiteY2" fmla="*/ 5000 h 10000"/>
                <a:gd name="connsiteX3" fmla="*/ 10000 w 10000"/>
                <a:gd name="connsiteY3" fmla="*/ 10000 h 10000"/>
                <a:gd name="connsiteX4" fmla="*/ 0 w 10000"/>
                <a:gd name="connsiteY4" fmla="*/ 10000 h 10000"/>
                <a:gd name="connsiteX5" fmla="*/ 2929 w 10000"/>
                <a:gd name="connsiteY5" fmla="*/ 4995 h 10000"/>
                <a:gd name="connsiteX6" fmla="*/ 0 w 10000"/>
                <a:gd name="connsiteY6" fmla="*/ 0 h 10000"/>
                <a:gd name="connsiteX0" fmla="*/ 0 w 10000"/>
                <a:gd name="connsiteY0" fmla="*/ 0 h 10000"/>
                <a:gd name="connsiteX1" fmla="*/ 10000 w 10000"/>
                <a:gd name="connsiteY1" fmla="*/ 0 h 10000"/>
                <a:gd name="connsiteX2" fmla="*/ 7130 w 10000"/>
                <a:gd name="connsiteY2" fmla="*/ 5000 h 10000"/>
                <a:gd name="connsiteX3" fmla="*/ 10000 w 10000"/>
                <a:gd name="connsiteY3" fmla="*/ 10000 h 10000"/>
                <a:gd name="connsiteX4" fmla="*/ 0 w 10000"/>
                <a:gd name="connsiteY4" fmla="*/ 10000 h 10000"/>
                <a:gd name="connsiteX5" fmla="*/ 2929 w 10000"/>
                <a:gd name="connsiteY5" fmla="*/ 4995 h 10000"/>
                <a:gd name="connsiteX6" fmla="*/ 0 w 10000"/>
                <a:gd name="connsiteY6"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10000">
                  <a:moveTo>
                    <a:pt x="0" y="0"/>
                  </a:moveTo>
                  <a:lnTo>
                    <a:pt x="10000" y="0"/>
                  </a:lnTo>
                  <a:cubicBezTo>
                    <a:pt x="8581" y="1231"/>
                    <a:pt x="7130" y="2239"/>
                    <a:pt x="7130" y="5000"/>
                  </a:cubicBezTo>
                  <a:cubicBezTo>
                    <a:pt x="7130" y="7761"/>
                    <a:pt x="8425" y="8769"/>
                    <a:pt x="10000" y="10000"/>
                  </a:cubicBezTo>
                  <a:lnTo>
                    <a:pt x="0" y="10000"/>
                  </a:lnTo>
                  <a:cubicBezTo>
                    <a:pt x="1602" y="8601"/>
                    <a:pt x="2929" y="7271"/>
                    <a:pt x="2929" y="4995"/>
                  </a:cubicBezTo>
                  <a:cubicBezTo>
                    <a:pt x="2929" y="2719"/>
                    <a:pt x="1543" y="1601"/>
                    <a:pt x="0" y="0"/>
                  </a:cubicBezTo>
                  <a:close/>
                </a:path>
              </a:pathLst>
            </a:custGeom>
            <a:solidFill>
              <a:srgbClr val="4BACC6">
                <a:lumMod val="60000"/>
                <a:lumOff val="40000"/>
              </a:srgbClr>
            </a:solidFill>
            <a:ln w="9525">
              <a:solidFill>
                <a:sysClr val="windowText" lastClr="000000"/>
              </a:solidFill>
              <a:miter lim="800000"/>
              <a:headEnd/>
              <a:tailEnd/>
            </a:ln>
          </p:spPr>
          <p:txBody>
            <a:bodyPr wrap="none" lIns="121789" tIns="60894" rIns="121789" bIns="60894" anchor="ct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grpSp>
          <p:nvGrpSpPr>
            <p:cNvPr id="509" name="Group 508">
              <a:extLst>
                <a:ext uri="{FF2B5EF4-FFF2-40B4-BE49-F238E27FC236}">
                  <a16:creationId xmlns:a16="http://schemas.microsoft.com/office/drawing/2014/main" id="{2A45635F-25AD-4D9A-8F4D-E55E60A8A5F8}"/>
                </a:ext>
              </a:extLst>
            </p:cNvPr>
            <p:cNvGrpSpPr/>
            <p:nvPr/>
          </p:nvGrpSpPr>
          <p:grpSpPr>
            <a:xfrm>
              <a:off x="5625644" y="4594113"/>
              <a:ext cx="231747" cy="247197"/>
              <a:chOff x="5625644" y="4594113"/>
              <a:chExt cx="231747" cy="247197"/>
            </a:xfrm>
          </p:grpSpPr>
          <p:sp>
            <p:nvSpPr>
              <p:cNvPr id="526" name="AutoShape 918">
                <a:extLst>
                  <a:ext uri="{FF2B5EF4-FFF2-40B4-BE49-F238E27FC236}">
                    <a16:creationId xmlns:a16="http://schemas.microsoft.com/office/drawing/2014/main" id="{C26997E0-9E99-4361-BB9E-B4D1C65984F0}"/>
                  </a:ext>
                </a:extLst>
              </p:cNvPr>
              <p:cNvSpPr>
                <a:spLocks noChangeArrowheads="1"/>
              </p:cNvSpPr>
              <p:nvPr/>
            </p:nvSpPr>
            <p:spPr bwMode="auto">
              <a:xfrm rot="5400000">
                <a:off x="5663410" y="4647329"/>
                <a:ext cx="156215" cy="231747"/>
              </a:xfrm>
              <a:prstGeom prst="flowChartCollate">
                <a:avLst/>
              </a:prstGeom>
              <a:solidFill>
                <a:srgbClr val="4BACC6">
                  <a:lumMod val="60000"/>
                  <a:lumOff val="40000"/>
                </a:srgbClr>
              </a:solid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527" name="Line 921">
                <a:extLst>
                  <a:ext uri="{FF2B5EF4-FFF2-40B4-BE49-F238E27FC236}">
                    <a16:creationId xmlns:a16="http://schemas.microsoft.com/office/drawing/2014/main" id="{2EA9868A-ED3A-49B1-9250-C302C4943313}"/>
                  </a:ext>
                </a:extLst>
              </p:cNvPr>
              <p:cNvSpPr>
                <a:spLocks noChangeShapeType="1"/>
              </p:cNvSpPr>
              <p:nvPr/>
            </p:nvSpPr>
            <p:spPr bwMode="auto">
              <a:xfrm rot="5400000">
                <a:off x="5740657" y="4590680"/>
                <a:ext cx="0" cy="109865"/>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528" name="Arc 923">
                <a:extLst>
                  <a:ext uri="{FF2B5EF4-FFF2-40B4-BE49-F238E27FC236}">
                    <a16:creationId xmlns:a16="http://schemas.microsoft.com/office/drawing/2014/main" id="{0DE4F623-7348-4267-A191-BF7DD1BAFB07}"/>
                  </a:ext>
                </a:extLst>
              </p:cNvPr>
              <p:cNvSpPr>
                <a:spLocks/>
              </p:cNvSpPr>
              <p:nvPr/>
            </p:nvSpPr>
            <p:spPr bwMode="auto">
              <a:xfrm rot="5400000" flipH="1" flipV="1">
                <a:off x="5690815" y="4589024"/>
                <a:ext cx="44633" cy="548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529" name="Arc 924">
                <a:extLst>
                  <a:ext uri="{FF2B5EF4-FFF2-40B4-BE49-F238E27FC236}">
                    <a16:creationId xmlns:a16="http://schemas.microsoft.com/office/drawing/2014/main" id="{81928BBC-FB63-4FE8-9514-AC1EF340D2BC}"/>
                  </a:ext>
                </a:extLst>
              </p:cNvPr>
              <p:cNvSpPr>
                <a:spLocks/>
              </p:cNvSpPr>
              <p:nvPr/>
            </p:nvSpPr>
            <p:spPr bwMode="auto">
              <a:xfrm rot="5400000" flipH="1">
                <a:off x="5746606" y="4588045"/>
                <a:ext cx="44633" cy="5677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530" name="Line 925">
                <a:extLst>
                  <a:ext uri="{FF2B5EF4-FFF2-40B4-BE49-F238E27FC236}">
                    <a16:creationId xmlns:a16="http://schemas.microsoft.com/office/drawing/2014/main" id="{4870D314-3C24-4AAE-9454-6505DFABE98E}"/>
                  </a:ext>
                </a:extLst>
              </p:cNvPr>
              <p:cNvSpPr>
                <a:spLocks noChangeShapeType="1"/>
              </p:cNvSpPr>
              <p:nvPr/>
            </p:nvSpPr>
            <p:spPr bwMode="auto">
              <a:xfrm rot="5400000" flipH="1">
                <a:off x="5682292" y="4703978"/>
                <a:ext cx="116732"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grpSp>
        <p:sp>
          <p:nvSpPr>
            <p:cNvPr id="510" name="AutoShape 909">
              <a:extLst>
                <a:ext uri="{FF2B5EF4-FFF2-40B4-BE49-F238E27FC236}">
                  <a16:creationId xmlns:a16="http://schemas.microsoft.com/office/drawing/2014/main" id="{CF853CBA-4050-475C-BC52-094E52A8E5CE}"/>
                </a:ext>
              </a:extLst>
            </p:cNvPr>
            <p:cNvSpPr>
              <a:spLocks noChangeArrowheads="1"/>
            </p:cNvSpPr>
            <p:nvPr/>
          </p:nvSpPr>
          <p:spPr bwMode="auto">
            <a:xfrm>
              <a:off x="6783726" y="5476042"/>
              <a:ext cx="156215" cy="231747"/>
            </a:xfrm>
            <a:prstGeom prst="flowChartCollate">
              <a:avLst/>
            </a:prstGeom>
            <a:solidFill>
              <a:srgbClr val="4BACC6">
                <a:lumMod val="60000"/>
                <a:lumOff val="40000"/>
              </a:srgbClr>
            </a:solid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511" name="AutoShape 918">
              <a:extLst>
                <a:ext uri="{FF2B5EF4-FFF2-40B4-BE49-F238E27FC236}">
                  <a16:creationId xmlns:a16="http://schemas.microsoft.com/office/drawing/2014/main" id="{DC9AE8D3-3533-4857-ACB7-CD45B5A33640}"/>
                </a:ext>
              </a:extLst>
            </p:cNvPr>
            <p:cNvSpPr>
              <a:spLocks noChangeArrowheads="1"/>
            </p:cNvSpPr>
            <p:nvPr/>
          </p:nvSpPr>
          <p:spPr bwMode="auto">
            <a:xfrm>
              <a:off x="6783726" y="4932722"/>
              <a:ext cx="156215" cy="231747"/>
            </a:xfrm>
            <a:prstGeom prst="flowChartCollate">
              <a:avLst/>
            </a:prstGeom>
            <a:solidFill>
              <a:srgbClr val="4BACC6">
                <a:lumMod val="60000"/>
                <a:lumOff val="40000"/>
              </a:srgbClr>
            </a:solid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512" name="Line 1003">
              <a:extLst>
                <a:ext uri="{FF2B5EF4-FFF2-40B4-BE49-F238E27FC236}">
                  <a16:creationId xmlns:a16="http://schemas.microsoft.com/office/drawing/2014/main" id="{AF734F80-8A31-410F-88A2-AA5CA82C2C5C}"/>
                </a:ext>
              </a:extLst>
            </p:cNvPr>
            <p:cNvSpPr>
              <a:spLocks noChangeShapeType="1"/>
            </p:cNvSpPr>
            <p:nvPr/>
          </p:nvSpPr>
          <p:spPr bwMode="auto">
            <a:xfrm flipH="1" flipV="1">
              <a:off x="5008900" y="5332486"/>
              <a:ext cx="1856622"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513" name="Line 329">
              <a:extLst>
                <a:ext uri="{FF2B5EF4-FFF2-40B4-BE49-F238E27FC236}">
                  <a16:creationId xmlns:a16="http://schemas.microsoft.com/office/drawing/2014/main" id="{686C1570-5229-44F3-A7DC-41E69B5DC7D1}"/>
                </a:ext>
              </a:extLst>
            </p:cNvPr>
            <p:cNvSpPr>
              <a:spLocks noChangeShapeType="1"/>
            </p:cNvSpPr>
            <p:nvPr/>
          </p:nvSpPr>
          <p:spPr bwMode="auto">
            <a:xfrm>
              <a:off x="5321912" y="5397639"/>
              <a:ext cx="0" cy="497424"/>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514" name="Oval 1145">
              <a:extLst>
                <a:ext uri="{FF2B5EF4-FFF2-40B4-BE49-F238E27FC236}">
                  <a16:creationId xmlns:a16="http://schemas.microsoft.com/office/drawing/2014/main" id="{22E5BEB3-6382-4A6C-A107-A998A7BF767D}"/>
                </a:ext>
              </a:extLst>
            </p:cNvPr>
            <p:cNvSpPr>
              <a:spLocks noChangeArrowheads="1"/>
            </p:cNvSpPr>
            <p:nvPr/>
          </p:nvSpPr>
          <p:spPr bwMode="auto">
            <a:xfrm>
              <a:off x="5932894" y="2734146"/>
              <a:ext cx="153212" cy="154499"/>
            </a:xfrm>
            <a:prstGeom prst="ellipse">
              <a:avLst/>
            </a:prstGeom>
            <a:solidFill>
              <a:srgbClr val="4BACC6">
                <a:lumMod val="60000"/>
                <a:lumOff val="40000"/>
              </a:srgbClr>
            </a:solidFill>
            <a:ln w="9525">
              <a:solidFill>
                <a:sysClr val="windowText" lastClr="000000"/>
              </a:solidFill>
              <a:round/>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515" name="Line 1146">
              <a:extLst>
                <a:ext uri="{FF2B5EF4-FFF2-40B4-BE49-F238E27FC236}">
                  <a16:creationId xmlns:a16="http://schemas.microsoft.com/office/drawing/2014/main" id="{5B6B70BB-2A5D-4AD0-B786-13B27E24C532}"/>
                </a:ext>
              </a:extLst>
            </p:cNvPr>
            <p:cNvSpPr>
              <a:spLocks noChangeShapeType="1"/>
            </p:cNvSpPr>
            <p:nvPr/>
          </p:nvSpPr>
          <p:spPr bwMode="auto">
            <a:xfrm>
              <a:off x="6009500" y="2615696"/>
              <a:ext cx="0" cy="118449"/>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516" name="Rectangle 515">
              <a:extLst>
                <a:ext uri="{FF2B5EF4-FFF2-40B4-BE49-F238E27FC236}">
                  <a16:creationId xmlns:a16="http://schemas.microsoft.com/office/drawing/2014/main" id="{6AC045F8-D17C-4506-BC15-BA5C899D7AB7}"/>
                </a:ext>
              </a:extLst>
            </p:cNvPr>
            <p:cNvSpPr/>
            <p:nvPr/>
          </p:nvSpPr>
          <p:spPr>
            <a:xfrm>
              <a:off x="107119" y="1569721"/>
              <a:ext cx="1905923" cy="617219"/>
            </a:xfrm>
            <a:prstGeom prst="rect">
              <a:avLst/>
            </a:prstGeom>
            <a:solidFill>
              <a:srgbClr val="C00000">
                <a:alpha val="25098"/>
              </a:srgbClr>
            </a:solidFill>
            <a:ln w="38100" cap="flat" cmpd="sng" algn="ctr">
              <a:solidFill>
                <a:srgbClr val="C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17" name="Rectangle 516">
              <a:extLst>
                <a:ext uri="{FF2B5EF4-FFF2-40B4-BE49-F238E27FC236}">
                  <a16:creationId xmlns:a16="http://schemas.microsoft.com/office/drawing/2014/main" id="{B0634618-DAA1-4B87-8ABF-86B29625D85E}"/>
                </a:ext>
              </a:extLst>
            </p:cNvPr>
            <p:cNvSpPr/>
            <p:nvPr/>
          </p:nvSpPr>
          <p:spPr>
            <a:xfrm>
              <a:off x="108484" y="4421080"/>
              <a:ext cx="8399953" cy="2024108"/>
            </a:xfrm>
            <a:prstGeom prst="rect">
              <a:avLst/>
            </a:prstGeom>
            <a:noFill/>
            <a:ln w="381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18" name="Rectangle 517">
              <a:extLst>
                <a:ext uri="{FF2B5EF4-FFF2-40B4-BE49-F238E27FC236}">
                  <a16:creationId xmlns:a16="http://schemas.microsoft.com/office/drawing/2014/main" id="{4952A4F7-EC48-4C99-953A-FA08804BFF12}"/>
                </a:ext>
              </a:extLst>
            </p:cNvPr>
            <p:cNvSpPr/>
            <p:nvPr/>
          </p:nvSpPr>
          <p:spPr>
            <a:xfrm>
              <a:off x="2814808" y="1571346"/>
              <a:ext cx="2804757" cy="816747"/>
            </a:xfrm>
            <a:prstGeom prst="rect">
              <a:avLst/>
            </a:prstGeom>
            <a:noFill/>
            <a:ln w="381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19" name="Rectangle 518">
              <a:extLst>
                <a:ext uri="{FF2B5EF4-FFF2-40B4-BE49-F238E27FC236}">
                  <a16:creationId xmlns:a16="http://schemas.microsoft.com/office/drawing/2014/main" id="{831B4EDC-D28A-40CB-B3CC-3211E0E0556A}"/>
                </a:ext>
              </a:extLst>
            </p:cNvPr>
            <p:cNvSpPr/>
            <p:nvPr/>
          </p:nvSpPr>
          <p:spPr>
            <a:xfrm>
              <a:off x="2646133" y="2485746"/>
              <a:ext cx="4651312" cy="896646"/>
            </a:xfrm>
            <a:prstGeom prst="rect">
              <a:avLst/>
            </a:prstGeom>
            <a:noFill/>
            <a:ln w="381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20" name="Rectangle 519">
              <a:extLst>
                <a:ext uri="{FF2B5EF4-FFF2-40B4-BE49-F238E27FC236}">
                  <a16:creationId xmlns:a16="http://schemas.microsoft.com/office/drawing/2014/main" id="{88CB17BA-8400-4155-9393-7F277CB94074}"/>
                </a:ext>
              </a:extLst>
            </p:cNvPr>
            <p:cNvSpPr/>
            <p:nvPr/>
          </p:nvSpPr>
          <p:spPr>
            <a:xfrm>
              <a:off x="5726684" y="3435657"/>
              <a:ext cx="1419840" cy="896646"/>
            </a:xfrm>
            <a:prstGeom prst="rect">
              <a:avLst/>
            </a:prstGeom>
            <a:noFill/>
            <a:ln w="381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21" name="Rectangle 520">
              <a:extLst>
                <a:ext uri="{FF2B5EF4-FFF2-40B4-BE49-F238E27FC236}">
                  <a16:creationId xmlns:a16="http://schemas.microsoft.com/office/drawing/2014/main" id="{6DC3BAAE-CF94-4605-A815-1090B7F3667F}"/>
                </a:ext>
              </a:extLst>
            </p:cNvPr>
            <p:cNvSpPr/>
            <p:nvPr/>
          </p:nvSpPr>
          <p:spPr>
            <a:xfrm>
              <a:off x="5936120" y="1155590"/>
              <a:ext cx="1404159" cy="1271374"/>
            </a:xfrm>
            <a:prstGeom prst="rect">
              <a:avLst/>
            </a:prstGeom>
            <a:solidFill>
              <a:srgbClr val="C3D69B">
                <a:alpha val="50196"/>
              </a:srgbClr>
            </a:solidFill>
            <a:ln w="19050" algn="ctr">
              <a:solidFill>
                <a:sysClr val="windowText" lastClr="000000"/>
              </a:solidFill>
              <a:prstDash val="sysDot"/>
              <a:round/>
              <a:headEnd/>
              <a:tailEnd/>
            </a:ln>
          </p:spPr>
          <p:txBody>
            <a:bodyPr wrap="none" lIns="121789" tIns="60894" rIns="121789" bIns="60894" anchor="ct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522" name="Rectangle 521">
              <a:extLst>
                <a:ext uri="{FF2B5EF4-FFF2-40B4-BE49-F238E27FC236}">
                  <a16:creationId xmlns:a16="http://schemas.microsoft.com/office/drawing/2014/main" id="{152EBD71-E64C-4D13-B7C2-EA73DB24AF69}"/>
                </a:ext>
              </a:extLst>
            </p:cNvPr>
            <p:cNvSpPr/>
            <p:nvPr/>
          </p:nvSpPr>
          <p:spPr>
            <a:xfrm>
              <a:off x="2443264" y="3791027"/>
              <a:ext cx="1314203" cy="591391"/>
            </a:xfrm>
            <a:prstGeom prst="rect">
              <a:avLst/>
            </a:prstGeom>
            <a:solidFill>
              <a:srgbClr val="C3D69B">
                <a:alpha val="50196"/>
              </a:srgbClr>
            </a:solidFill>
            <a:ln w="19050" algn="ctr">
              <a:solidFill>
                <a:sysClr val="windowText" lastClr="000000"/>
              </a:solidFill>
              <a:prstDash val="sysDot"/>
              <a:round/>
              <a:headEnd/>
              <a:tailEnd/>
            </a:ln>
          </p:spPr>
          <p:txBody>
            <a:bodyPr wrap="none" lIns="121789" tIns="60894" rIns="121789" bIns="60894" anchor="ct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523" name="Rectangle 522">
              <a:extLst>
                <a:ext uri="{FF2B5EF4-FFF2-40B4-BE49-F238E27FC236}">
                  <a16:creationId xmlns:a16="http://schemas.microsoft.com/office/drawing/2014/main" id="{6C4E166C-686F-49FA-AC6D-54700782BA60}"/>
                </a:ext>
              </a:extLst>
            </p:cNvPr>
            <p:cNvSpPr/>
            <p:nvPr/>
          </p:nvSpPr>
          <p:spPr>
            <a:xfrm>
              <a:off x="7136258" y="3386158"/>
              <a:ext cx="1369867" cy="970911"/>
            </a:xfrm>
            <a:prstGeom prst="rect">
              <a:avLst/>
            </a:prstGeom>
            <a:solidFill>
              <a:srgbClr val="C3D69B">
                <a:alpha val="50196"/>
              </a:srgbClr>
            </a:solidFill>
            <a:ln w="19050" algn="ctr">
              <a:solidFill>
                <a:sysClr val="windowText" lastClr="000000"/>
              </a:solidFill>
              <a:prstDash val="sysDot"/>
              <a:round/>
              <a:headEnd/>
              <a:tailEnd/>
            </a:ln>
          </p:spPr>
          <p:txBody>
            <a:bodyPr wrap="none" lIns="121789" tIns="60894" rIns="121789" bIns="60894" anchor="ct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524" name="Rectangle 523">
              <a:extLst>
                <a:ext uri="{FF2B5EF4-FFF2-40B4-BE49-F238E27FC236}">
                  <a16:creationId xmlns:a16="http://schemas.microsoft.com/office/drawing/2014/main" id="{1A366AED-2FF9-45BB-85A0-BEB807FB545A}"/>
                </a:ext>
              </a:extLst>
            </p:cNvPr>
            <p:cNvSpPr/>
            <p:nvPr/>
          </p:nvSpPr>
          <p:spPr>
            <a:xfrm>
              <a:off x="7710056" y="2937116"/>
              <a:ext cx="425058" cy="253542"/>
            </a:xfrm>
            <a:prstGeom prst="rect">
              <a:avLst/>
            </a:prstGeom>
            <a:solidFill>
              <a:srgbClr val="C3D69B">
                <a:alpha val="50196"/>
              </a:srgbClr>
            </a:solidFill>
            <a:ln w="19050" algn="ctr">
              <a:solidFill>
                <a:sysClr val="windowText" lastClr="000000"/>
              </a:solidFill>
              <a:prstDash val="sysDot"/>
              <a:round/>
              <a:headEnd/>
              <a:tailEnd/>
            </a:ln>
          </p:spPr>
          <p:txBody>
            <a:bodyPr wrap="none" lIns="121789" tIns="60894" rIns="121789" bIns="60894" anchor="ct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525" name="Rectangle 524">
              <a:extLst>
                <a:ext uri="{FF2B5EF4-FFF2-40B4-BE49-F238E27FC236}">
                  <a16:creationId xmlns:a16="http://schemas.microsoft.com/office/drawing/2014/main" id="{D0D773AA-4C46-4A49-9B95-DECD4DF24E73}"/>
                </a:ext>
              </a:extLst>
            </p:cNvPr>
            <p:cNvSpPr/>
            <p:nvPr/>
          </p:nvSpPr>
          <p:spPr>
            <a:xfrm>
              <a:off x="231406" y="514905"/>
              <a:ext cx="7249039" cy="963375"/>
            </a:xfrm>
            <a:prstGeom prst="rect">
              <a:avLst/>
            </a:prstGeom>
            <a:noFill/>
            <a:ln w="381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655" name="Group 654">
            <a:extLst>
              <a:ext uri="{FF2B5EF4-FFF2-40B4-BE49-F238E27FC236}">
                <a16:creationId xmlns:a16="http://schemas.microsoft.com/office/drawing/2014/main" id="{79A64F5E-37DC-40AC-9F9C-00CBFE0348DB}"/>
              </a:ext>
            </a:extLst>
          </p:cNvPr>
          <p:cNvGrpSpPr/>
          <p:nvPr/>
        </p:nvGrpSpPr>
        <p:grpSpPr>
          <a:xfrm>
            <a:off x="2114424" y="6521328"/>
            <a:ext cx="8229600" cy="365125"/>
            <a:chOff x="2114424" y="6521328"/>
            <a:chExt cx="8229600" cy="365125"/>
          </a:xfrm>
        </p:grpSpPr>
        <p:sp>
          <p:nvSpPr>
            <p:cNvPr id="23" name="Date Placeholder 6">
              <a:extLst>
                <a:ext uri="{FF2B5EF4-FFF2-40B4-BE49-F238E27FC236}">
                  <a16:creationId xmlns:a16="http://schemas.microsoft.com/office/drawing/2014/main" id="{ACC53B2E-1199-4C2C-B1E3-6E66FA026686}"/>
                </a:ext>
              </a:extLst>
            </p:cNvPr>
            <p:cNvSpPr txBox="1">
              <a:spLocks/>
            </p:cNvSpPr>
            <p:nvPr/>
          </p:nvSpPr>
          <p:spPr>
            <a:xfrm>
              <a:off x="2114424" y="6521328"/>
              <a:ext cx="21336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prstClr val="black"/>
                  </a:solidFill>
                  <a:latin typeface="Helvetica" pitchFamily="34" charset="0"/>
                </a:rPr>
                <a:t>June 05, 2018</a:t>
              </a:r>
            </a:p>
          </p:txBody>
        </p:sp>
        <p:sp>
          <p:nvSpPr>
            <p:cNvPr id="24" name="Footer Placeholder 7">
              <a:extLst>
                <a:ext uri="{FF2B5EF4-FFF2-40B4-BE49-F238E27FC236}">
                  <a16:creationId xmlns:a16="http://schemas.microsoft.com/office/drawing/2014/main" id="{7A39EA16-61E7-4F19-A757-725273146043}"/>
                </a:ext>
              </a:extLst>
            </p:cNvPr>
            <p:cNvSpPr txBox="1">
              <a:spLocks/>
            </p:cNvSpPr>
            <p:nvPr/>
          </p:nvSpPr>
          <p:spPr>
            <a:xfrm>
              <a:off x="3276896" y="6521328"/>
              <a:ext cx="5904656"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prstClr val="black"/>
                  </a:solidFill>
                  <a:latin typeface="Helvetica" pitchFamily="34" charset="0"/>
                </a:rPr>
                <a:t>A. Koveshnikov - Workshop on Cryogenic Operations, IHEP, Beijing, PRC</a:t>
              </a:r>
            </a:p>
          </p:txBody>
        </p:sp>
        <p:sp>
          <p:nvSpPr>
            <p:cNvPr id="25" name="Slide Number Placeholder 8">
              <a:extLst>
                <a:ext uri="{FF2B5EF4-FFF2-40B4-BE49-F238E27FC236}">
                  <a16:creationId xmlns:a16="http://schemas.microsoft.com/office/drawing/2014/main" id="{7290577E-4162-433F-935B-518D83D2F5F4}"/>
                </a:ext>
              </a:extLst>
            </p:cNvPr>
            <p:cNvSpPr txBox="1">
              <a:spLocks/>
            </p:cNvSpPr>
            <p:nvPr/>
          </p:nvSpPr>
          <p:spPr>
            <a:xfrm>
              <a:off x="8210424" y="6521328"/>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prstClr val="black"/>
                  </a:solidFill>
                  <a:latin typeface="Helvetica" pitchFamily="34" charset="0"/>
                </a:rPr>
                <a:t>16</a:t>
              </a:r>
            </a:p>
          </p:txBody>
        </p:sp>
      </p:grpSp>
    </p:spTree>
    <p:extLst>
      <p:ext uri="{BB962C8B-B14F-4D97-AF65-F5344CB8AC3E}">
        <p14:creationId xmlns:p14="http://schemas.microsoft.com/office/powerpoint/2010/main" val="1617947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9E96BA6-2525-4D2A-9E7B-D01C9523CBD4}"/>
              </a:ext>
            </a:extLst>
          </p:cNvPr>
          <p:cNvPicPr>
            <a:picLocks noChangeAspect="1"/>
          </p:cNvPicPr>
          <p:nvPr/>
        </p:nvPicPr>
        <p:blipFill>
          <a:blip r:embed="rId3"/>
          <a:stretch>
            <a:fillRect/>
          </a:stretch>
        </p:blipFill>
        <p:spPr>
          <a:xfrm>
            <a:off x="8211312" y="0"/>
            <a:ext cx="3980688" cy="6858000"/>
          </a:xfrm>
          <a:prstGeom prst="rect">
            <a:avLst/>
          </a:prstGeom>
        </p:spPr>
      </p:pic>
      <p:pic>
        <p:nvPicPr>
          <p:cNvPr id="4" name="Picture 3">
            <a:extLst>
              <a:ext uri="{FF2B5EF4-FFF2-40B4-BE49-F238E27FC236}">
                <a16:creationId xmlns:a16="http://schemas.microsoft.com/office/drawing/2014/main" id="{2DA1DA23-98A2-4884-805F-651193FAA9D1}"/>
              </a:ext>
            </a:extLst>
          </p:cNvPr>
          <p:cNvPicPr>
            <a:picLocks noChangeAspect="1"/>
          </p:cNvPicPr>
          <p:nvPr/>
        </p:nvPicPr>
        <p:blipFill>
          <a:blip r:embed="rId4"/>
          <a:stretch>
            <a:fillRect/>
          </a:stretch>
        </p:blipFill>
        <p:spPr>
          <a:xfrm rot="16200000">
            <a:off x="-481980" y="5691650"/>
            <a:ext cx="1469642" cy="465219"/>
          </a:xfrm>
          <a:prstGeom prst="rect">
            <a:avLst/>
          </a:prstGeom>
        </p:spPr>
      </p:pic>
      <p:sp>
        <p:nvSpPr>
          <p:cNvPr id="5" name="TextBox 4">
            <a:extLst>
              <a:ext uri="{FF2B5EF4-FFF2-40B4-BE49-F238E27FC236}">
                <a16:creationId xmlns:a16="http://schemas.microsoft.com/office/drawing/2014/main" id="{3886026A-93E2-4D56-B287-4185F66551B4}"/>
              </a:ext>
            </a:extLst>
          </p:cNvPr>
          <p:cNvSpPr txBox="1"/>
          <p:nvPr/>
        </p:nvSpPr>
        <p:spPr>
          <a:xfrm>
            <a:off x="119270" y="39986"/>
            <a:ext cx="7857125" cy="523220"/>
          </a:xfrm>
          <a:prstGeom prst="rect">
            <a:avLst/>
          </a:prstGeom>
          <a:noFill/>
        </p:spPr>
        <p:txBody>
          <a:bodyPr wrap="square" rtlCol="0">
            <a:spAutoFit/>
          </a:bodyPr>
          <a:lstStyle/>
          <a:p>
            <a:pPr defTabSz="914400"/>
            <a:r>
              <a:rPr lang="en-US" sz="2800" b="1" dirty="0">
                <a:solidFill>
                  <a:srgbClr val="00A9FF"/>
                </a:solidFill>
                <a:latin typeface="Helvetica" pitchFamily="34" charset="0"/>
              </a:rPr>
              <a:t>Helium Liquefier: Standard ~0.8 kW ColdBox</a:t>
            </a:r>
          </a:p>
        </p:txBody>
      </p:sp>
    </p:spTree>
    <p:extLst>
      <p:ext uri="{BB962C8B-B14F-4D97-AF65-F5344CB8AC3E}">
        <p14:creationId xmlns:p14="http://schemas.microsoft.com/office/powerpoint/2010/main" val="2436876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9E96BA6-2525-4D2A-9E7B-D01C9523CBD4}"/>
              </a:ext>
            </a:extLst>
          </p:cNvPr>
          <p:cNvPicPr>
            <a:picLocks noChangeAspect="1"/>
          </p:cNvPicPr>
          <p:nvPr/>
        </p:nvPicPr>
        <p:blipFill>
          <a:blip r:embed="rId3"/>
          <a:stretch>
            <a:fillRect/>
          </a:stretch>
        </p:blipFill>
        <p:spPr>
          <a:xfrm>
            <a:off x="8211312" y="0"/>
            <a:ext cx="3980688" cy="6858000"/>
          </a:xfrm>
          <a:prstGeom prst="rect">
            <a:avLst/>
          </a:prstGeom>
        </p:spPr>
      </p:pic>
      <p:pic>
        <p:nvPicPr>
          <p:cNvPr id="4" name="Picture 3">
            <a:extLst>
              <a:ext uri="{FF2B5EF4-FFF2-40B4-BE49-F238E27FC236}">
                <a16:creationId xmlns:a16="http://schemas.microsoft.com/office/drawing/2014/main" id="{2DA1DA23-98A2-4884-805F-651193FAA9D1}"/>
              </a:ext>
            </a:extLst>
          </p:cNvPr>
          <p:cNvPicPr>
            <a:picLocks noChangeAspect="1"/>
          </p:cNvPicPr>
          <p:nvPr/>
        </p:nvPicPr>
        <p:blipFill>
          <a:blip r:embed="rId4"/>
          <a:stretch>
            <a:fillRect/>
          </a:stretch>
        </p:blipFill>
        <p:spPr>
          <a:xfrm rot="16200000">
            <a:off x="-481980" y="5691650"/>
            <a:ext cx="1469642" cy="465219"/>
          </a:xfrm>
          <a:prstGeom prst="rect">
            <a:avLst/>
          </a:prstGeom>
        </p:spPr>
      </p:pic>
      <p:sp>
        <p:nvSpPr>
          <p:cNvPr id="5" name="TextBox 4">
            <a:extLst>
              <a:ext uri="{FF2B5EF4-FFF2-40B4-BE49-F238E27FC236}">
                <a16:creationId xmlns:a16="http://schemas.microsoft.com/office/drawing/2014/main" id="{3886026A-93E2-4D56-B287-4185F66551B4}"/>
              </a:ext>
            </a:extLst>
          </p:cNvPr>
          <p:cNvSpPr txBox="1"/>
          <p:nvPr/>
        </p:nvSpPr>
        <p:spPr>
          <a:xfrm>
            <a:off x="153347" y="39986"/>
            <a:ext cx="7823048" cy="523220"/>
          </a:xfrm>
          <a:prstGeom prst="rect">
            <a:avLst/>
          </a:prstGeom>
          <a:noFill/>
        </p:spPr>
        <p:txBody>
          <a:bodyPr wrap="square" rtlCol="0">
            <a:spAutoFit/>
          </a:bodyPr>
          <a:lstStyle/>
          <a:p>
            <a:pPr defTabSz="914400"/>
            <a:r>
              <a:rPr lang="en-US" sz="2800" b="1" dirty="0">
                <a:solidFill>
                  <a:srgbClr val="00A9FF"/>
                </a:solidFill>
                <a:latin typeface="Helvetica" pitchFamily="34" charset="0"/>
              </a:rPr>
              <a:t>Helium Liquefier: Standard ~0.8 kW ColdBox</a:t>
            </a:r>
          </a:p>
        </p:txBody>
      </p:sp>
      <p:sp>
        <p:nvSpPr>
          <p:cNvPr id="6" name="Date Placeholder 6">
            <a:extLst>
              <a:ext uri="{FF2B5EF4-FFF2-40B4-BE49-F238E27FC236}">
                <a16:creationId xmlns:a16="http://schemas.microsoft.com/office/drawing/2014/main" id="{4678525A-7D17-4052-9FF3-325CFE8B6DC2}"/>
              </a:ext>
            </a:extLst>
          </p:cNvPr>
          <p:cNvSpPr txBox="1">
            <a:spLocks/>
          </p:cNvSpPr>
          <p:nvPr/>
        </p:nvSpPr>
        <p:spPr>
          <a:xfrm>
            <a:off x="1206585" y="6381217"/>
            <a:ext cx="21336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prstClr val="black"/>
                </a:solidFill>
                <a:latin typeface="Helvetica" pitchFamily="34" charset="0"/>
              </a:rPr>
              <a:t>June 05, 2018</a:t>
            </a:r>
          </a:p>
        </p:txBody>
      </p:sp>
      <p:sp>
        <p:nvSpPr>
          <p:cNvPr id="7" name="Footer Placeholder 7">
            <a:extLst>
              <a:ext uri="{FF2B5EF4-FFF2-40B4-BE49-F238E27FC236}">
                <a16:creationId xmlns:a16="http://schemas.microsoft.com/office/drawing/2014/main" id="{E293361D-2C28-42C5-8BF6-005B0017F832}"/>
              </a:ext>
            </a:extLst>
          </p:cNvPr>
          <p:cNvSpPr txBox="1">
            <a:spLocks/>
          </p:cNvSpPr>
          <p:nvPr/>
        </p:nvSpPr>
        <p:spPr>
          <a:xfrm>
            <a:off x="2448728" y="6385873"/>
            <a:ext cx="5904656"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prstClr val="black"/>
                </a:solidFill>
                <a:latin typeface="Helvetica" pitchFamily="34" charset="0"/>
              </a:rPr>
              <a:t>A. Koveshnikov - Workshop on Cryogenic Operations, IHEP, Beijing, PRC</a:t>
            </a:r>
          </a:p>
        </p:txBody>
      </p:sp>
      <p:sp>
        <p:nvSpPr>
          <p:cNvPr id="9" name="TextBox 8">
            <a:extLst>
              <a:ext uri="{FF2B5EF4-FFF2-40B4-BE49-F238E27FC236}">
                <a16:creationId xmlns:a16="http://schemas.microsoft.com/office/drawing/2014/main" id="{F8314CD0-E87F-46B8-ACCE-31C8E224E9B3}"/>
              </a:ext>
            </a:extLst>
          </p:cNvPr>
          <p:cNvSpPr txBox="1"/>
          <p:nvPr/>
        </p:nvSpPr>
        <p:spPr>
          <a:xfrm>
            <a:off x="485451" y="4281738"/>
            <a:ext cx="4264743" cy="1785104"/>
          </a:xfrm>
          <a:prstGeom prst="rect">
            <a:avLst/>
          </a:prstGeom>
          <a:noFill/>
        </p:spPr>
        <p:txBody>
          <a:bodyPr wrap="square" rtlCol="0">
            <a:spAutoFit/>
          </a:bodyPr>
          <a:lstStyle/>
          <a:p>
            <a:pPr defTabSz="914400"/>
            <a:r>
              <a:rPr lang="en-US" sz="2000" dirty="0">
                <a:solidFill>
                  <a:srgbClr val="00A9FF"/>
                </a:solidFill>
                <a:latin typeface="Helvetica" pitchFamily="34" charset="0"/>
              </a:rPr>
              <a:t>Helium cryoplant requirements:</a:t>
            </a:r>
          </a:p>
          <a:p>
            <a:pPr marL="261938" indent="-261938" defTabSz="914400">
              <a:buFont typeface="Arial" panose="020B0604020202020204" pitchFamily="34" charset="0"/>
              <a:buChar char="•"/>
            </a:pPr>
            <a:r>
              <a:rPr lang="en-US" dirty="0">
                <a:solidFill>
                  <a:prstClr val="black"/>
                </a:solidFill>
                <a:latin typeface="Helvetica" pitchFamily="34" charset="0"/>
              </a:rPr>
              <a:t>liquefaction w/ LN2: 288 L/h</a:t>
            </a:r>
          </a:p>
          <a:p>
            <a:pPr marL="261938" indent="-261938" defTabSz="914400">
              <a:buFont typeface="Arial" panose="020B0604020202020204" pitchFamily="34" charset="0"/>
              <a:buChar char="•"/>
            </a:pPr>
            <a:r>
              <a:rPr lang="en-US" dirty="0">
                <a:solidFill>
                  <a:prstClr val="black"/>
                </a:solidFill>
                <a:latin typeface="Helvetica" pitchFamily="34" charset="0"/>
              </a:rPr>
              <a:t>refrigeration w/ LN2: 600 W</a:t>
            </a:r>
          </a:p>
          <a:p>
            <a:pPr marL="261938" indent="-261938" defTabSz="914400">
              <a:buFont typeface="Arial" panose="020B0604020202020204" pitchFamily="34" charset="0"/>
              <a:buChar char="•"/>
            </a:pPr>
            <a:r>
              <a:rPr lang="en-US" dirty="0">
                <a:solidFill>
                  <a:prstClr val="black"/>
                </a:solidFill>
                <a:latin typeface="Helvetica" pitchFamily="34" charset="0"/>
              </a:rPr>
              <a:t>mixed w/ LN2: 240 L/h + 130 W</a:t>
            </a:r>
          </a:p>
          <a:p>
            <a:pPr marL="261938" indent="-261938" defTabSz="914400">
              <a:buFont typeface="Arial" panose="020B0604020202020204" pitchFamily="34" charset="0"/>
              <a:buChar char="•"/>
            </a:pPr>
            <a:r>
              <a:rPr lang="en-US" dirty="0">
                <a:solidFill>
                  <a:prstClr val="black"/>
                </a:solidFill>
                <a:latin typeface="Helvetica" pitchFamily="34" charset="0"/>
              </a:rPr>
              <a:t>dewar pressure: ±2 mbar within 2 seconds, ±10 mbar in total</a:t>
            </a:r>
          </a:p>
        </p:txBody>
      </p:sp>
      <p:sp>
        <p:nvSpPr>
          <p:cNvPr id="10" name="TextBox 9">
            <a:extLst>
              <a:ext uri="{FF2B5EF4-FFF2-40B4-BE49-F238E27FC236}">
                <a16:creationId xmlns:a16="http://schemas.microsoft.com/office/drawing/2014/main" id="{0C3F7872-2B95-43FD-9FC8-3EAD8781188C}"/>
              </a:ext>
            </a:extLst>
          </p:cNvPr>
          <p:cNvSpPr txBox="1"/>
          <p:nvPr/>
        </p:nvSpPr>
        <p:spPr>
          <a:xfrm>
            <a:off x="4396245" y="563206"/>
            <a:ext cx="3800055" cy="4893647"/>
          </a:xfrm>
          <a:prstGeom prst="rect">
            <a:avLst/>
          </a:prstGeom>
          <a:noFill/>
        </p:spPr>
        <p:txBody>
          <a:bodyPr wrap="square" rtlCol="0">
            <a:spAutoFit/>
          </a:bodyPr>
          <a:lstStyle/>
          <a:p>
            <a:pPr algn="just" defTabSz="914400"/>
            <a:r>
              <a:rPr lang="en-US" sz="2000" dirty="0">
                <a:solidFill>
                  <a:srgbClr val="00A9FF"/>
                </a:solidFill>
                <a:latin typeface="Helvetica" pitchFamily="34" charset="0"/>
              </a:rPr>
              <a:t>Lessons learned:</a:t>
            </a:r>
          </a:p>
          <a:p>
            <a:pPr marL="261938" indent="-261938" defTabSz="914400">
              <a:buFont typeface="Arial" panose="020B0604020202020204" pitchFamily="34" charset="0"/>
              <a:buChar char="•"/>
            </a:pPr>
            <a:r>
              <a:rPr lang="en-US" dirty="0">
                <a:solidFill>
                  <a:prstClr val="black"/>
                </a:solidFill>
                <a:latin typeface="Helvetica" pitchFamily="34" charset="0"/>
              </a:rPr>
              <a:t>cooperation for better integration of control system – still an issue</a:t>
            </a:r>
          </a:p>
          <a:p>
            <a:pPr marL="261938" indent="-261938" defTabSz="914400">
              <a:buFont typeface="Arial" panose="020B0604020202020204" pitchFamily="34" charset="0"/>
              <a:buChar char="•"/>
            </a:pPr>
            <a:r>
              <a:rPr lang="en-US" dirty="0">
                <a:solidFill>
                  <a:prstClr val="black"/>
                </a:solidFill>
                <a:latin typeface="Helvetica" pitchFamily="34" charset="0"/>
              </a:rPr>
              <a:t>instabilities of ColdBox operation (periodical turbine trips) – is under investigation with manufacturer</a:t>
            </a:r>
          </a:p>
          <a:p>
            <a:pPr marL="261938" indent="-261938" defTabSz="914400">
              <a:buFont typeface="Arial" panose="020B0604020202020204" pitchFamily="34" charset="0"/>
              <a:buChar char="•"/>
            </a:pPr>
            <a:r>
              <a:rPr lang="en-US" dirty="0">
                <a:solidFill>
                  <a:prstClr val="black"/>
                </a:solidFill>
                <a:latin typeface="Helvetica" pitchFamily="34" charset="0"/>
              </a:rPr>
              <a:t>We didn’t master yet to automate the helium return during cooldown due to the temperature instabilities and turbine trips</a:t>
            </a:r>
          </a:p>
          <a:p>
            <a:pPr algn="just" defTabSz="914400"/>
            <a:endParaRPr lang="en-US" sz="2000" b="1" dirty="0">
              <a:solidFill>
                <a:prstClr val="black"/>
              </a:solidFill>
              <a:latin typeface="Helvetica" pitchFamily="34" charset="0"/>
            </a:endParaRPr>
          </a:p>
          <a:p>
            <a:pPr algn="just" defTabSz="914400"/>
            <a:r>
              <a:rPr lang="en-US" sz="2000" dirty="0">
                <a:solidFill>
                  <a:srgbClr val="00A9FF"/>
                </a:solidFill>
                <a:latin typeface="Helvetica" pitchFamily="34" charset="0"/>
              </a:rPr>
              <a:t>Future work:</a:t>
            </a:r>
          </a:p>
          <a:p>
            <a:pPr marL="261938" indent="-261938" algn="just" defTabSz="914400">
              <a:buFont typeface="Arial" panose="020B0604020202020204" pitchFamily="34" charset="0"/>
              <a:buChar char="•"/>
            </a:pPr>
            <a:r>
              <a:rPr lang="en-US" dirty="0">
                <a:solidFill>
                  <a:prstClr val="black"/>
                </a:solidFill>
                <a:latin typeface="Helvetica" pitchFamily="34" charset="0"/>
              </a:rPr>
              <a:t>reimplementation of some of the control sequences</a:t>
            </a:r>
          </a:p>
          <a:p>
            <a:pPr marL="261938" indent="-261938" algn="just" defTabSz="914400">
              <a:buFont typeface="Arial" panose="020B0604020202020204" pitchFamily="34" charset="0"/>
              <a:buChar char="•"/>
            </a:pPr>
            <a:r>
              <a:rPr lang="en-US" dirty="0">
                <a:solidFill>
                  <a:prstClr val="black"/>
                </a:solidFill>
                <a:latin typeface="Helvetica" pitchFamily="34" charset="0"/>
              </a:rPr>
              <a:t>extra diagnostics (sensors, valve positioners)</a:t>
            </a:r>
          </a:p>
        </p:txBody>
      </p:sp>
      <p:pic>
        <p:nvPicPr>
          <p:cNvPr id="11" name="Picture 3" descr="D:\triumf\bmstu\Nagimov-disser\fig\alat-coldbox.jpg">
            <a:extLst>
              <a:ext uri="{FF2B5EF4-FFF2-40B4-BE49-F238E27FC236}">
                <a16:creationId xmlns:a16="http://schemas.microsoft.com/office/drawing/2014/main" id="{9F95A538-1D97-49AF-8AF5-1904857DA7EE}"/>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246253" y="589226"/>
            <a:ext cx="4054264" cy="3344647"/>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23843D32-FEBB-4F20-8778-6D0AA894FD42}"/>
              </a:ext>
            </a:extLst>
          </p:cNvPr>
          <p:cNvSpPr/>
          <p:nvPr/>
        </p:nvSpPr>
        <p:spPr>
          <a:xfrm>
            <a:off x="246253" y="3935694"/>
            <a:ext cx="4054264" cy="369332"/>
          </a:xfrm>
          <a:prstGeom prst="rect">
            <a:avLst/>
          </a:prstGeom>
        </p:spPr>
        <p:txBody>
          <a:bodyPr wrap="square">
            <a:spAutoFit/>
          </a:bodyPr>
          <a:lstStyle/>
          <a:p>
            <a:pPr algn="ctr" defTabSz="914400"/>
            <a:r>
              <a:rPr lang="en-US" dirty="0">
                <a:solidFill>
                  <a:srgbClr val="00A9FF"/>
                </a:solidFill>
                <a:latin typeface="Helvetica" pitchFamily="34" charset="0"/>
              </a:rPr>
              <a:t>ColdBox supplied by Air Liquide</a:t>
            </a:r>
          </a:p>
        </p:txBody>
      </p:sp>
      <p:sp>
        <p:nvSpPr>
          <p:cNvPr id="13" name="TextBox 12">
            <a:extLst>
              <a:ext uri="{FF2B5EF4-FFF2-40B4-BE49-F238E27FC236}">
                <a16:creationId xmlns:a16="http://schemas.microsoft.com/office/drawing/2014/main" id="{F2E03424-4FDB-4B7F-BBFD-E63044191B4C}"/>
              </a:ext>
            </a:extLst>
          </p:cNvPr>
          <p:cNvSpPr txBox="1"/>
          <p:nvPr/>
        </p:nvSpPr>
        <p:spPr>
          <a:xfrm>
            <a:off x="261264" y="3101783"/>
            <a:ext cx="4024242" cy="830997"/>
          </a:xfrm>
          <a:prstGeom prst="rect">
            <a:avLst/>
          </a:prstGeom>
          <a:solidFill>
            <a:sysClr val="window" lastClr="FFFFFF">
              <a:lumMod val="85000"/>
            </a:sysClr>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1" u="none" strike="noStrike" kern="0" cap="none" spc="0" normalizeH="0" baseline="0" noProof="0" dirty="0">
                <a:ln>
                  <a:noFill/>
                </a:ln>
                <a:solidFill>
                  <a:prstClr val="black"/>
                </a:solidFill>
                <a:effectLst/>
                <a:uLnTx/>
                <a:uFillTx/>
                <a:latin typeface="Helvetica" panose="020B0604020202020204" pitchFamily="34" charset="0"/>
                <a:cs typeface="Helvetica" panose="020B0604020202020204" pitchFamily="34" charset="0"/>
              </a:rPr>
              <a:t>G. Hodgson et al., Acceptance Tests and Commissioning of the ARIEL e-Linac Helium Cryoplant, Cryogenics 2014 (IIR)</a:t>
            </a:r>
          </a:p>
        </p:txBody>
      </p:sp>
      <p:sp>
        <p:nvSpPr>
          <p:cNvPr id="14" name="Slide Number Placeholder 8">
            <a:extLst>
              <a:ext uri="{FF2B5EF4-FFF2-40B4-BE49-F238E27FC236}">
                <a16:creationId xmlns:a16="http://schemas.microsoft.com/office/drawing/2014/main" id="{6657F518-0565-4CB0-9BE1-E0855C2CB886}"/>
              </a:ext>
            </a:extLst>
          </p:cNvPr>
          <p:cNvSpPr txBox="1">
            <a:spLocks/>
          </p:cNvSpPr>
          <p:nvPr/>
        </p:nvSpPr>
        <p:spPr>
          <a:xfrm>
            <a:off x="7842504" y="6467862"/>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latin typeface="Helvetica" pitchFamily="34" charset="0"/>
              </a:rPr>
              <a:t>17</a:t>
            </a:r>
          </a:p>
        </p:txBody>
      </p:sp>
    </p:spTree>
    <p:extLst>
      <p:ext uri="{BB962C8B-B14F-4D97-AF65-F5344CB8AC3E}">
        <p14:creationId xmlns:p14="http://schemas.microsoft.com/office/powerpoint/2010/main" val="11751210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9E96BA6-2525-4D2A-9E7B-D01C9523CBD4}"/>
              </a:ext>
            </a:extLst>
          </p:cNvPr>
          <p:cNvPicPr>
            <a:picLocks noChangeAspect="1"/>
          </p:cNvPicPr>
          <p:nvPr/>
        </p:nvPicPr>
        <p:blipFill>
          <a:blip r:embed="rId3"/>
          <a:stretch>
            <a:fillRect/>
          </a:stretch>
        </p:blipFill>
        <p:spPr>
          <a:xfrm>
            <a:off x="8211312" y="0"/>
            <a:ext cx="3980688" cy="6858000"/>
          </a:xfrm>
          <a:prstGeom prst="rect">
            <a:avLst/>
          </a:prstGeom>
        </p:spPr>
      </p:pic>
      <p:pic>
        <p:nvPicPr>
          <p:cNvPr id="4" name="Picture 3">
            <a:extLst>
              <a:ext uri="{FF2B5EF4-FFF2-40B4-BE49-F238E27FC236}">
                <a16:creationId xmlns:a16="http://schemas.microsoft.com/office/drawing/2014/main" id="{2DA1DA23-98A2-4884-805F-651193FAA9D1}"/>
              </a:ext>
            </a:extLst>
          </p:cNvPr>
          <p:cNvPicPr>
            <a:picLocks noChangeAspect="1"/>
          </p:cNvPicPr>
          <p:nvPr/>
        </p:nvPicPr>
        <p:blipFill>
          <a:blip r:embed="rId4"/>
          <a:stretch>
            <a:fillRect/>
          </a:stretch>
        </p:blipFill>
        <p:spPr>
          <a:xfrm rot="16200000">
            <a:off x="-481980" y="5691650"/>
            <a:ext cx="1469642" cy="465219"/>
          </a:xfrm>
          <a:prstGeom prst="rect">
            <a:avLst/>
          </a:prstGeom>
        </p:spPr>
      </p:pic>
      <p:sp>
        <p:nvSpPr>
          <p:cNvPr id="14" name="TextBox 13">
            <a:extLst>
              <a:ext uri="{FF2B5EF4-FFF2-40B4-BE49-F238E27FC236}">
                <a16:creationId xmlns:a16="http://schemas.microsoft.com/office/drawing/2014/main" id="{42B1EEEE-9890-4F03-9BFB-A12251253299}"/>
              </a:ext>
            </a:extLst>
          </p:cNvPr>
          <p:cNvSpPr txBox="1"/>
          <p:nvPr/>
        </p:nvSpPr>
        <p:spPr>
          <a:xfrm>
            <a:off x="-65925" y="33931"/>
            <a:ext cx="8159877" cy="523220"/>
          </a:xfrm>
          <a:prstGeom prst="rect">
            <a:avLst/>
          </a:prstGeom>
          <a:noFill/>
        </p:spPr>
        <p:txBody>
          <a:bodyPr wrap="square" rtlCol="0">
            <a:spAutoFit/>
          </a:bodyPr>
          <a:lstStyle/>
          <a:p>
            <a:pPr defTabSz="914400"/>
            <a:r>
              <a:rPr lang="en-US" sz="2800" b="1" dirty="0">
                <a:solidFill>
                  <a:srgbClr val="00A9FF"/>
                </a:solidFill>
                <a:latin typeface="Helvetica" pitchFamily="34" charset="0"/>
              </a:rPr>
              <a:t>Cryogenic System – Liquid Helium Distribution</a:t>
            </a:r>
          </a:p>
        </p:txBody>
      </p:sp>
      <p:sp>
        <p:nvSpPr>
          <p:cNvPr id="16" name="Date Placeholder 6">
            <a:extLst>
              <a:ext uri="{FF2B5EF4-FFF2-40B4-BE49-F238E27FC236}">
                <a16:creationId xmlns:a16="http://schemas.microsoft.com/office/drawing/2014/main" id="{5B8383E9-8A25-4230-8AD5-7AACD5D46E05}"/>
              </a:ext>
            </a:extLst>
          </p:cNvPr>
          <p:cNvSpPr txBox="1">
            <a:spLocks/>
          </p:cNvSpPr>
          <p:nvPr/>
        </p:nvSpPr>
        <p:spPr>
          <a:xfrm>
            <a:off x="2275796" y="6574123"/>
            <a:ext cx="21336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prstClr val="black"/>
                </a:solidFill>
                <a:latin typeface="Helvetica" pitchFamily="34" charset="0"/>
              </a:rPr>
              <a:t>June 05, 2018</a:t>
            </a:r>
            <a:endParaRPr lang="en-US" dirty="0">
              <a:solidFill>
                <a:prstClr val="black"/>
              </a:solidFill>
              <a:latin typeface="Helvetica" pitchFamily="34" charset="0"/>
            </a:endParaRPr>
          </a:p>
        </p:txBody>
      </p:sp>
      <p:sp>
        <p:nvSpPr>
          <p:cNvPr id="18" name="Slide Number Placeholder 8">
            <a:extLst>
              <a:ext uri="{FF2B5EF4-FFF2-40B4-BE49-F238E27FC236}">
                <a16:creationId xmlns:a16="http://schemas.microsoft.com/office/drawing/2014/main" id="{CF77EB72-562B-42B4-9083-A88C2B782998}"/>
              </a:ext>
            </a:extLst>
          </p:cNvPr>
          <p:cNvSpPr txBox="1">
            <a:spLocks/>
          </p:cNvSpPr>
          <p:nvPr/>
        </p:nvSpPr>
        <p:spPr>
          <a:xfrm>
            <a:off x="8371796" y="6574123"/>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5267007-3518-4CF0-8839-AC625C08795B}" type="slidenum">
              <a:rPr lang="en-US" smtClean="0">
                <a:solidFill>
                  <a:prstClr val="black"/>
                </a:solidFill>
                <a:latin typeface="Helvetica" pitchFamily="34" charset="0"/>
              </a:rPr>
              <a:pPr/>
              <a:t>23</a:t>
            </a:fld>
            <a:endParaRPr lang="en-US" dirty="0">
              <a:solidFill>
                <a:prstClr val="black"/>
              </a:solidFill>
              <a:latin typeface="Helvetica" pitchFamily="34" charset="0"/>
            </a:endParaRPr>
          </a:p>
        </p:txBody>
      </p:sp>
      <p:sp>
        <p:nvSpPr>
          <p:cNvPr id="2" name="Rectangle 1">
            <a:extLst>
              <a:ext uri="{FF2B5EF4-FFF2-40B4-BE49-F238E27FC236}">
                <a16:creationId xmlns:a16="http://schemas.microsoft.com/office/drawing/2014/main" id="{7A44967A-4000-4297-8F28-E2D76E28AE3B}"/>
              </a:ext>
            </a:extLst>
          </p:cNvPr>
          <p:cNvSpPr/>
          <p:nvPr/>
        </p:nvSpPr>
        <p:spPr>
          <a:xfrm>
            <a:off x="8210499" y="0"/>
            <a:ext cx="3981501"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1FFF48C5-F0B4-42FE-AF2D-87969EAEED16}"/>
              </a:ext>
            </a:extLst>
          </p:cNvPr>
          <p:cNvGrpSpPr/>
          <p:nvPr/>
        </p:nvGrpSpPr>
        <p:grpSpPr>
          <a:xfrm>
            <a:off x="1833840" y="635692"/>
            <a:ext cx="9543080" cy="6010439"/>
            <a:chOff x="15244" y="514905"/>
            <a:chExt cx="9543080" cy="6010439"/>
          </a:xfrm>
        </p:grpSpPr>
        <p:sp>
          <p:nvSpPr>
            <p:cNvPr id="20" name="Line 199">
              <a:extLst>
                <a:ext uri="{FF2B5EF4-FFF2-40B4-BE49-F238E27FC236}">
                  <a16:creationId xmlns:a16="http://schemas.microsoft.com/office/drawing/2014/main" id="{D721946E-696E-4B54-B8BF-B5AA03F14BAA}"/>
                </a:ext>
              </a:extLst>
            </p:cNvPr>
            <p:cNvSpPr>
              <a:spLocks noChangeShapeType="1"/>
            </p:cNvSpPr>
            <p:nvPr/>
          </p:nvSpPr>
          <p:spPr bwMode="auto">
            <a:xfrm flipH="1">
              <a:off x="3717985" y="4763794"/>
              <a:ext cx="4198213"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21" name="Oval 106">
              <a:extLst>
                <a:ext uri="{FF2B5EF4-FFF2-40B4-BE49-F238E27FC236}">
                  <a16:creationId xmlns:a16="http://schemas.microsoft.com/office/drawing/2014/main" id="{31B891FF-A506-4EF2-A3B8-DE0084D4A0F9}"/>
                </a:ext>
              </a:extLst>
            </p:cNvPr>
            <p:cNvSpPr>
              <a:spLocks noChangeArrowheads="1"/>
            </p:cNvSpPr>
            <p:nvPr/>
          </p:nvSpPr>
          <p:spPr bwMode="auto">
            <a:xfrm>
              <a:off x="6074446" y="4543900"/>
              <a:ext cx="464782" cy="466071"/>
            </a:xfrm>
            <a:prstGeom prst="ellipse">
              <a:avLst/>
            </a:prstGeom>
            <a:solidFill>
              <a:sysClr val="window" lastClr="FFFFFF">
                <a:lumMod val="75000"/>
              </a:sysClr>
            </a:solidFill>
            <a:ln w="9525" algn="ctr">
              <a:solidFill>
                <a:sysClr val="windowText" lastClr="000000"/>
              </a:solidFill>
              <a:round/>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22" name="Rectangle 21">
              <a:extLst>
                <a:ext uri="{FF2B5EF4-FFF2-40B4-BE49-F238E27FC236}">
                  <a16:creationId xmlns:a16="http://schemas.microsoft.com/office/drawing/2014/main" id="{E12C9DFA-780A-4E96-98A2-0D7E846E176B}"/>
                </a:ext>
              </a:extLst>
            </p:cNvPr>
            <p:cNvSpPr/>
            <p:nvPr/>
          </p:nvSpPr>
          <p:spPr>
            <a:xfrm>
              <a:off x="2443264" y="3791027"/>
              <a:ext cx="1314203" cy="591391"/>
            </a:xfrm>
            <a:prstGeom prst="rect">
              <a:avLst/>
            </a:prstGeom>
            <a:solidFill>
              <a:srgbClr val="C3D69B">
                <a:alpha val="50196"/>
              </a:srgbClr>
            </a:solidFill>
            <a:ln w="19050" algn="ctr">
              <a:solidFill>
                <a:sysClr val="windowText" lastClr="000000"/>
              </a:solidFill>
              <a:prstDash val="sysDot"/>
              <a:round/>
              <a:headEnd/>
              <a:tailEnd/>
            </a:ln>
          </p:spPr>
          <p:txBody>
            <a:bodyPr wrap="none" lIns="121789" tIns="60894" rIns="121789" bIns="60894" anchor="ct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23" name="Rectangle 346">
              <a:extLst>
                <a:ext uri="{FF2B5EF4-FFF2-40B4-BE49-F238E27FC236}">
                  <a16:creationId xmlns:a16="http://schemas.microsoft.com/office/drawing/2014/main" id="{41AA5356-4CFE-4BC4-8274-D2FCE6120109}"/>
                </a:ext>
              </a:extLst>
            </p:cNvPr>
            <p:cNvSpPr>
              <a:spLocks noChangeArrowheads="1"/>
            </p:cNvSpPr>
            <p:nvPr/>
          </p:nvSpPr>
          <p:spPr bwMode="auto">
            <a:xfrm>
              <a:off x="2856888" y="1605707"/>
              <a:ext cx="1166464" cy="737731"/>
            </a:xfrm>
            <a:prstGeom prst="rect">
              <a:avLst/>
            </a:prstGeom>
            <a:solidFill>
              <a:sysClr val="window" lastClr="FFFFFF">
                <a:lumMod val="85000"/>
              </a:sysClr>
            </a:solidFill>
            <a:ln w="9525" algn="ctr">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24" name="Rectangle 1167">
              <a:extLst>
                <a:ext uri="{FF2B5EF4-FFF2-40B4-BE49-F238E27FC236}">
                  <a16:creationId xmlns:a16="http://schemas.microsoft.com/office/drawing/2014/main" id="{27C39D43-34B7-47F7-981D-45C6E8A0F51B}"/>
                </a:ext>
              </a:extLst>
            </p:cNvPr>
            <p:cNvSpPr>
              <a:spLocks noChangeArrowheads="1"/>
            </p:cNvSpPr>
            <p:nvPr/>
          </p:nvSpPr>
          <p:spPr bwMode="auto">
            <a:xfrm>
              <a:off x="4397902" y="1636606"/>
              <a:ext cx="1166464" cy="737730"/>
            </a:xfrm>
            <a:prstGeom prst="rect">
              <a:avLst/>
            </a:prstGeom>
            <a:solidFill>
              <a:sysClr val="window" lastClr="FFFFFF">
                <a:lumMod val="85000"/>
              </a:sysClr>
            </a:solidFill>
            <a:ln w="9525" algn="ctr">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25" name="Rectangle 1218">
              <a:extLst>
                <a:ext uri="{FF2B5EF4-FFF2-40B4-BE49-F238E27FC236}">
                  <a16:creationId xmlns:a16="http://schemas.microsoft.com/office/drawing/2014/main" id="{0838A2E1-0353-46A6-A7D3-06301A22E08F}"/>
                </a:ext>
              </a:extLst>
            </p:cNvPr>
            <p:cNvSpPr>
              <a:spLocks noChangeArrowheads="1"/>
            </p:cNvSpPr>
            <p:nvPr/>
          </p:nvSpPr>
          <p:spPr bwMode="auto">
            <a:xfrm>
              <a:off x="6042323" y="1636606"/>
              <a:ext cx="1165177" cy="737730"/>
            </a:xfrm>
            <a:prstGeom prst="rect">
              <a:avLst/>
            </a:prstGeom>
            <a:solidFill>
              <a:sysClr val="window" lastClr="FFFFFF">
                <a:lumMod val="85000"/>
              </a:sysClr>
            </a:solidFill>
            <a:ln w="9525" algn="ctr">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26" name="Trapezoid 297">
              <a:extLst>
                <a:ext uri="{FF2B5EF4-FFF2-40B4-BE49-F238E27FC236}">
                  <a16:creationId xmlns:a16="http://schemas.microsoft.com/office/drawing/2014/main" id="{DCFF431F-C147-4F58-9079-925B8632AE9B}"/>
                </a:ext>
              </a:extLst>
            </p:cNvPr>
            <p:cNvSpPr/>
            <p:nvPr/>
          </p:nvSpPr>
          <p:spPr bwMode="auto">
            <a:xfrm>
              <a:off x="406159" y="5125844"/>
              <a:ext cx="543319" cy="475082"/>
            </a:xfrm>
            <a:prstGeom prst="trapezoid">
              <a:avLst/>
            </a:prstGeom>
            <a:solidFill>
              <a:sysClr val="window" lastClr="FFFFFF">
                <a:lumMod val="75000"/>
              </a:sysClr>
            </a:solidFill>
            <a:ln w="9525" cap="flat" cmpd="sng" algn="ctr">
              <a:solidFill>
                <a:sysClr val="windowText" lastClr="000000"/>
              </a:solidFill>
              <a:prstDash val="solid"/>
              <a:round/>
              <a:headEnd type="none" w="med" len="med"/>
              <a:tailEnd type="none" w="med" len="med"/>
            </a:ln>
            <a:effectLst/>
          </p:spPr>
          <p:txBody>
            <a:bodyPr/>
            <a:lstStyle/>
            <a:p>
              <a:pPr marL="0" marR="0" lvl="0" indent="0" algn="ctr" defTabSz="1217613" eaLnBrk="1" fontAlgn="auto" latinLnBrk="0" hangingPunct="1">
                <a:lnSpc>
                  <a:spcPct val="100000"/>
                </a:lnSpc>
                <a:spcBef>
                  <a:spcPct val="0"/>
                </a:spcBef>
                <a:spcAft>
                  <a:spcPts val="0"/>
                </a:spcAft>
                <a:buClrTx/>
                <a:buSzTx/>
                <a:buFontTx/>
                <a:buNone/>
                <a:tabLst/>
                <a:defRPr/>
              </a:pPr>
              <a:endParaRPr kumimoji="0" lang="en-CA" sz="7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cxnSp>
          <p:nvCxnSpPr>
            <p:cNvPr id="27" name="Straight Connector 306">
              <a:extLst>
                <a:ext uri="{FF2B5EF4-FFF2-40B4-BE49-F238E27FC236}">
                  <a16:creationId xmlns:a16="http://schemas.microsoft.com/office/drawing/2014/main" id="{3D5E1110-C302-4AFF-A55F-853B5FFBCF76}"/>
                </a:ext>
              </a:extLst>
            </p:cNvPr>
            <p:cNvCxnSpPr>
              <a:cxnSpLocks noChangeShapeType="1"/>
            </p:cNvCxnSpPr>
            <p:nvPr/>
          </p:nvCxnSpPr>
          <p:spPr bwMode="auto">
            <a:xfrm rot="10800000">
              <a:off x="677820" y="5398910"/>
              <a:ext cx="120737" cy="59385"/>
            </a:xfrm>
            <a:prstGeom prst="line">
              <a:avLst/>
            </a:prstGeom>
            <a:noFill/>
            <a:ln w="9525" algn="ctr">
              <a:solidFill>
                <a:sysClr val="windowText" lastClr="000000"/>
              </a:solidFill>
              <a:round/>
              <a:headEnd/>
              <a:tailEnd/>
            </a:ln>
            <a:extLst>
              <a:ext uri="{909E8E84-426E-40DD-AFC4-6F175D3DCCD1}">
                <a14:hiddenFill xmlns:a14="http://schemas.microsoft.com/office/drawing/2010/main">
                  <a:noFill/>
                </a14:hiddenFill>
              </a:ext>
            </a:extLst>
          </p:spPr>
        </p:cxnSp>
        <p:cxnSp>
          <p:nvCxnSpPr>
            <p:cNvPr id="28" name="Straight Connector 307">
              <a:extLst>
                <a:ext uri="{FF2B5EF4-FFF2-40B4-BE49-F238E27FC236}">
                  <a16:creationId xmlns:a16="http://schemas.microsoft.com/office/drawing/2014/main" id="{99425492-0D39-49DA-8438-EBE5482FABD7}"/>
                </a:ext>
              </a:extLst>
            </p:cNvPr>
            <p:cNvCxnSpPr>
              <a:cxnSpLocks noChangeShapeType="1"/>
            </p:cNvCxnSpPr>
            <p:nvPr/>
          </p:nvCxnSpPr>
          <p:spPr bwMode="auto">
            <a:xfrm rot="10800000" flipV="1">
              <a:off x="557081" y="5398910"/>
              <a:ext cx="120737" cy="59385"/>
            </a:xfrm>
            <a:prstGeom prst="line">
              <a:avLst/>
            </a:prstGeom>
            <a:noFill/>
            <a:ln w="9525" algn="ctr">
              <a:solidFill>
                <a:sysClr val="windowText" lastClr="000000"/>
              </a:solidFill>
              <a:round/>
              <a:headEnd/>
              <a:tailEnd/>
            </a:ln>
            <a:extLst>
              <a:ext uri="{909E8E84-426E-40DD-AFC4-6F175D3DCCD1}">
                <a14:hiddenFill xmlns:a14="http://schemas.microsoft.com/office/drawing/2010/main">
                  <a:noFill/>
                </a14:hiddenFill>
              </a:ext>
            </a:extLst>
          </p:spPr>
        </p:cxnSp>
        <p:cxnSp>
          <p:nvCxnSpPr>
            <p:cNvPr id="29" name="Straight Connector 308">
              <a:extLst>
                <a:ext uri="{FF2B5EF4-FFF2-40B4-BE49-F238E27FC236}">
                  <a16:creationId xmlns:a16="http://schemas.microsoft.com/office/drawing/2014/main" id="{0F0D95B0-CFA4-414D-AF13-18F08A38A7C9}"/>
                </a:ext>
              </a:extLst>
            </p:cNvPr>
            <p:cNvCxnSpPr>
              <a:cxnSpLocks noChangeShapeType="1"/>
            </p:cNvCxnSpPr>
            <p:nvPr/>
          </p:nvCxnSpPr>
          <p:spPr bwMode="auto">
            <a:xfrm rot="10800000">
              <a:off x="677820" y="5282154"/>
              <a:ext cx="120737" cy="59385"/>
            </a:xfrm>
            <a:prstGeom prst="line">
              <a:avLst/>
            </a:prstGeom>
            <a:noFill/>
            <a:ln w="9525" algn="ctr">
              <a:solidFill>
                <a:sysClr val="windowText" lastClr="000000"/>
              </a:solidFill>
              <a:round/>
              <a:headEnd/>
              <a:tailEnd/>
            </a:ln>
            <a:extLst>
              <a:ext uri="{909E8E84-426E-40DD-AFC4-6F175D3DCCD1}">
                <a14:hiddenFill xmlns:a14="http://schemas.microsoft.com/office/drawing/2010/main">
                  <a:noFill/>
                </a14:hiddenFill>
              </a:ext>
            </a:extLst>
          </p:spPr>
        </p:cxnSp>
        <p:cxnSp>
          <p:nvCxnSpPr>
            <p:cNvPr id="30" name="Straight Connector 309">
              <a:extLst>
                <a:ext uri="{FF2B5EF4-FFF2-40B4-BE49-F238E27FC236}">
                  <a16:creationId xmlns:a16="http://schemas.microsoft.com/office/drawing/2014/main" id="{D4D66AAC-6616-4B56-94EC-B32AD3957A88}"/>
                </a:ext>
              </a:extLst>
            </p:cNvPr>
            <p:cNvCxnSpPr>
              <a:cxnSpLocks noChangeShapeType="1"/>
            </p:cNvCxnSpPr>
            <p:nvPr/>
          </p:nvCxnSpPr>
          <p:spPr bwMode="auto">
            <a:xfrm rot="10800000" flipV="1">
              <a:off x="557081" y="5282154"/>
              <a:ext cx="120737" cy="59385"/>
            </a:xfrm>
            <a:prstGeom prst="line">
              <a:avLst/>
            </a:prstGeom>
            <a:noFill/>
            <a:ln w="9525" algn="ctr">
              <a:solidFill>
                <a:sysClr val="windowText" lastClr="000000"/>
              </a:solidFill>
              <a:round/>
              <a:headEnd/>
              <a:tailEnd/>
            </a:ln>
            <a:extLst>
              <a:ext uri="{909E8E84-426E-40DD-AFC4-6F175D3DCCD1}">
                <a14:hiddenFill xmlns:a14="http://schemas.microsoft.com/office/drawing/2010/main">
                  <a:noFill/>
                </a14:hiddenFill>
              </a:ext>
            </a:extLst>
          </p:spPr>
        </p:cxnSp>
        <p:sp>
          <p:nvSpPr>
            <p:cNvPr id="31" name="Oval 106">
              <a:extLst>
                <a:ext uri="{FF2B5EF4-FFF2-40B4-BE49-F238E27FC236}">
                  <a16:creationId xmlns:a16="http://schemas.microsoft.com/office/drawing/2014/main" id="{86479106-2215-4F57-ADDB-CA0433C5484E}"/>
                </a:ext>
              </a:extLst>
            </p:cNvPr>
            <p:cNvSpPr>
              <a:spLocks noChangeArrowheads="1"/>
            </p:cNvSpPr>
            <p:nvPr/>
          </p:nvSpPr>
          <p:spPr bwMode="auto">
            <a:xfrm>
              <a:off x="160495" y="1626307"/>
              <a:ext cx="464782" cy="466071"/>
            </a:xfrm>
            <a:prstGeom prst="ellipse">
              <a:avLst/>
            </a:prstGeom>
            <a:solidFill>
              <a:sysClr val="window" lastClr="FFFFFF">
                <a:lumMod val="75000"/>
              </a:sysClr>
            </a:solidFill>
            <a:ln w="9525" algn="ctr">
              <a:solidFill>
                <a:sysClr val="windowText" lastClr="000000"/>
              </a:solidFill>
              <a:round/>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32" name="Oval 107">
              <a:extLst>
                <a:ext uri="{FF2B5EF4-FFF2-40B4-BE49-F238E27FC236}">
                  <a16:creationId xmlns:a16="http://schemas.microsoft.com/office/drawing/2014/main" id="{01E92805-5947-4411-A644-984B5CC43572}"/>
                </a:ext>
              </a:extLst>
            </p:cNvPr>
            <p:cNvSpPr>
              <a:spLocks noChangeArrowheads="1"/>
            </p:cNvSpPr>
            <p:nvPr/>
          </p:nvSpPr>
          <p:spPr bwMode="auto">
            <a:xfrm>
              <a:off x="1270310" y="1554208"/>
              <a:ext cx="642456" cy="642456"/>
            </a:xfrm>
            <a:prstGeom prst="ellipse">
              <a:avLst/>
            </a:prstGeom>
            <a:solidFill>
              <a:sysClr val="window" lastClr="FFFFFF">
                <a:lumMod val="75000"/>
              </a:sysClr>
            </a:solidFill>
            <a:ln w="9525" algn="ctr">
              <a:solidFill>
                <a:sysClr val="windowText" lastClr="000000"/>
              </a:solidFill>
              <a:round/>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33" name="Line 165">
              <a:extLst>
                <a:ext uri="{FF2B5EF4-FFF2-40B4-BE49-F238E27FC236}">
                  <a16:creationId xmlns:a16="http://schemas.microsoft.com/office/drawing/2014/main" id="{EFCB761C-4874-483C-AA6C-AD5940158623}"/>
                </a:ext>
              </a:extLst>
            </p:cNvPr>
            <p:cNvSpPr>
              <a:spLocks noChangeShapeType="1"/>
            </p:cNvSpPr>
            <p:nvPr/>
          </p:nvSpPr>
          <p:spPr bwMode="auto">
            <a:xfrm>
              <a:off x="406405" y="548679"/>
              <a:ext cx="0" cy="1118827"/>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34" name="Line 166">
              <a:extLst>
                <a:ext uri="{FF2B5EF4-FFF2-40B4-BE49-F238E27FC236}">
                  <a16:creationId xmlns:a16="http://schemas.microsoft.com/office/drawing/2014/main" id="{9484AB0C-FAE7-4984-B594-6380A2C871AB}"/>
                </a:ext>
              </a:extLst>
            </p:cNvPr>
            <p:cNvSpPr>
              <a:spLocks noChangeShapeType="1"/>
            </p:cNvSpPr>
            <p:nvPr/>
          </p:nvSpPr>
          <p:spPr bwMode="auto">
            <a:xfrm flipH="1">
              <a:off x="1695489" y="3435375"/>
              <a:ext cx="2522026"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35" name="Line 167">
              <a:extLst>
                <a:ext uri="{FF2B5EF4-FFF2-40B4-BE49-F238E27FC236}">
                  <a16:creationId xmlns:a16="http://schemas.microsoft.com/office/drawing/2014/main" id="{04539E50-60EE-4858-BD81-5AC6BA1E63EF}"/>
                </a:ext>
              </a:extLst>
            </p:cNvPr>
            <p:cNvSpPr>
              <a:spLocks noChangeShapeType="1"/>
            </p:cNvSpPr>
            <p:nvPr/>
          </p:nvSpPr>
          <p:spPr bwMode="auto">
            <a:xfrm>
              <a:off x="1693771" y="3433313"/>
              <a:ext cx="0" cy="243155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36" name="Line 171">
              <a:extLst>
                <a:ext uri="{FF2B5EF4-FFF2-40B4-BE49-F238E27FC236}">
                  <a16:creationId xmlns:a16="http://schemas.microsoft.com/office/drawing/2014/main" id="{B6789598-4CE8-416F-A2DF-AAA3BBB723E4}"/>
                </a:ext>
              </a:extLst>
            </p:cNvPr>
            <p:cNvSpPr>
              <a:spLocks noChangeShapeType="1"/>
            </p:cNvSpPr>
            <p:nvPr/>
          </p:nvSpPr>
          <p:spPr bwMode="auto">
            <a:xfrm>
              <a:off x="677820" y="5593203"/>
              <a:ext cx="0" cy="85087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37" name="Line 172">
              <a:extLst>
                <a:ext uri="{FF2B5EF4-FFF2-40B4-BE49-F238E27FC236}">
                  <a16:creationId xmlns:a16="http://schemas.microsoft.com/office/drawing/2014/main" id="{AB2E188D-E932-4DF0-8C1C-E2F3BC9089A4}"/>
                </a:ext>
              </a:extLst>
            </p:cNvPr>
            <p:cNvSpPr>
              <a:spLocks noChangeShapeType="1"/>
            </p:cNvSpPr>
            <p:nvPr/>
          </p:nvSpPr>
          <p:spPr bwMode="auto">
            <a:xfrm flipH="1">
              <a:off x="1381624" y="5437418"/>
              <a:ext cx="0" cy="428732"/>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38" name="Line 174">
              <a:extLst>
                <a:ext uri="{FF2B5EF4-FFF2-40B4-BE49-F238E27FC236}">
                  <a16:creationId xmlns:a16="http://schemas.microsoft.com/office/drawing/2014/main" id="{475C7537-E09D-40C9-BD03-4D6F6CAA178E}"/>
                </a:ext>
              </a:extLst>
            </p:cNvPr>
            <p:cNvSpPr>
              <a:spLocks noChangeShapeType="1"/>
            </p:cNvSpPr>
            <p:nvPr/>
          </p:nvSpPr>
          <p:spPr bwMode="auto">
            <a:xfrm>
              <a:off x="677820" y="4776936"/>
              <a:ext cx="0" cy="348909"/>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39" name="Line 177">
              <a:extLst>
                <a:ext uri="{FF2B5EF4-FFF2-40B4-BE49-F238E27FC236}">
                  <a16:creationId xmlns:a16="http://schemas.microsoft.com/office/drawing/2014/main" id="{B4C1D4C6-D60D-4216-95FF-53AA2CC9459A}"/>
                </a:ext>
              </a:extLst>
            </p:cNvPr>
            <p:cNvSpPr>
              <a:spLocks noChangeShapeType="1"/>
            </p:cNvSpPr>
            <p:nvPr/>
          </p:nvSpPr>
          <p:spPr bwMode="auto">
            <a:xfrm flipH="1">
              <a:off x="166378" y="2652105"/>
              <a:ext cx="1315077"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40" name="Line 178">
              <a:extLst>
                <a:ext uri="{FF2B5EF4-FFF2-40B4-BE49-F238E27FC236}">
                  <a16:creationId xmlns:a16="http://schemas.microsoft.com/office/drawing/2014/main" id="{45E0838D-9E2B-49F7-BC8B-CF099976317C}"/>
                </a:ext>
              </a:extLst>
            </p:cNvPr>
            <p:cNvSpPr>
              <a:spLocks noChangeShapeType="1"/>
            </p:cNvSpPr>
            <p:nvPr/>
          </p:nvSpPr>
          <p:spPr bwMode="auto">
            <a:xfrm>
              <a:off x="1715780" y="2131001"/>
              <a:ext cx="0" cy="520245"/>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41" name="Line 179">
              <a:extLst>
                <a:ext uri="{FF2B5EF4-FFF2-40B4-BE49-F238E27FC236}">
                  <a16:creationId xmlns:a16="http://schemas.microsoft.com/office/drawing/2014/main" id="{8BCA8062-F6AC-4FA3-9656-27226565DCF2}"/>
                </a:ext>
              </a:extLst>
            </p:cNvPr>
            <p:cNvSpPr>
              <a:spLocks noChangeShapeType="1"/>
            </p:cNvSpPr>
            <p:nvPr/>
          </p:nvSpPr>
          <p:spPr bwMode="auto">
            <a:xfrm flipH="1">
              <a:off x="166379" y="6448095"/>
              <a:ext cx="8173110"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42" name="Line 181">
              <a:extLst>
                <a:ext uri="{FF2B5EF4-FFF2-40B4-BE49-F238E27FC236}">
                  <a16:creationId xmlns:a16="http://schemas.microsoft.com/office/drawing/2014/main" id="{EECDECD0-D53E-4148-8BD3-B7F911BC4D3E}"/>
                </a:ext>
              </a:extLst>
            </p:cNvPr>
            <p:cNvSpPr>
              <a:spLocks noChangeShapeType="1"/>
            </p:cNvSpPr>
            <p:nvPr/>
          </p:nvSpPr>
          <p:spPr bwMode="auto">
            <a:xfrm flipH="1">
              <a:off x="683094" y="5866150"/>
              <a:ext cx="1010678"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43" name="Line 183">
              <a:extLst>
                <a:ext uri="{FF2B5EF4-FFF2-40B4-BE49-F238E27FC236}">
                  <a16:creationId xmlns:a16="http://schemas.microsoft.com/office/drawing/2014/main" id="{463711A1-41F3-4095-BB49-FB700B158BF2}"/>
                </a:ext>
              </a:extLst>
            </p:cNvPr>
            <p:cNvSpPr>
              <a:spLocks noChangeShapeType="1"/>
            </p:cNvSpPr>
            <p:nvPr/>
          </p:nvSpPr>
          <p:spPr bwMode="auto">
            <a:xfrm flipH="1" flipV="1">
              <a:off x="1693771" y="5320255"/>
              <a:ext cx="2926889"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44" name="Line 186">
              <a:extLst>
                <a:ext uri="{FF2B5EF4-FFF2-40B4-BE49-F238E27FC236}">
                  <a16:creationId xmlns:a16="http://schemas.microsoft.com/office/drawing/2014/main" id="{6EA345C0-77D5-4DB1-8756-03B451606B1D}"/>
                </a:ext>
              </a:extLst>
            </p:cNvPr>
            <p:cNvSpPr>
              <a:spLocks noChangeShapeType="1"/>
            </p:cNvSpPr>
            <p:nvPr/>
          </p:nvSpPr>
          <p:spPr bwMode="auto">
            <a:xfrm>
              <a:off x="7171957" y="4776936"/>
              <a:ext cx="0" cy="583232"/>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45" name="Line 187">
              <a:extLst>
                <a:ext uri="{FF2B5EF4-FFF2-40B4-BE49-F238E27FC236}">
                  <a16:creationId xmlns:a16="http://schemas.microsoft.com/office/drawing/2014/main" id="{7253DEC0-A1BF-492E-B7DD-BB000347F738}"/>
                </a:ext>
              </a:extLst>
            </p:cNvPr>
            <p:cNvSpPr>
              <a:spLocks noChangeShapeType="1"/>
            </p:cNvSpPr>
            <p:nvPr/>
          </p:nvSpPr>
          <p:spPr bwMode="auto">
            <a:xfrm>
              <a:off x="7916200" y="4760198"/>
              <a:ext cx="0" cy="327022"/>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46" name="Line 189">
              <a:extLst>
                <a:ext uri="{FF2B5EF4-FFF2-40B4-BE49-F238E27FC236}">
                  <a16:creationId xmlns:a16="http://schemas.microsoft.com/office/drawing/2014/main" id="{72BD7CA0-4FA7-491B-95B8-EF10927E2FF0}"/>
                </a:ext>
              </a:extLst>
            </p:cNvPr>
            <p:cNvSpPr>
              <a:spLocks noChangeShapeType="1"/>
            </p:cNvSpPr>
            <p:nvPr/>
          </p:nvSpPr>
          <p:spPr bwMode="auto">
            <a:xfrm>
              <a:off x="7916200" y="5553291"/>
              <a:ext cx="0" cy="898996"/>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47" name="Line 190">
              <a:extLst>
                <a:ext uri="{FF2B5EF4-FFF2-40B4-BE49-F238E27FC236}">
                  <a16:creationId xmlns:a16="http://schemas.microsoft.com/office/drawing/2014/main" id="{2E341C13-CC3E-422A-B327-CE4CB3F538DD}"/>
                </a:ext>
              </a:extLst>
            </p:cNvPr>
            <p:cNvSpPr>
              <a:spLocks noChangeShapeType="1"/>
            </p:cNvSpPr>
            <p:nvPr/>
          </p:nvSpPr>
          <p:spPr bwMode="auto">
            <a:xfrm>
              <a:off x="7171957" y="5437417"/>
              <a:ext cx="0" cy="428733"/>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48" name="Line 201">
              <a:extLst>
                <a:ext uri="{FF2B5EF4-FFF2-40B4-BE49-F238E27FC236}">
                  <a16:creationId xmlns:a16="http://schemas.microsoft.com/office/drawing/2014/main" id="{24FDC9AD-9E05-49CE-8920-C5439B3DA00D}"/>
                </a:ext>
              </a:extLst>
            </p:cNvPr>
            <p:cNvSpPr>
              <a:spLocks noChangeShapeType="1"/>
            </p:cNvSpPr>
            <p:nvPr/>
          </p:nvSpPr>
          <p:spPr bwMode="auto">
            <a:xfrm>
              <a:off x="8335921" y="4285115"/>
              <a:ext cx="0" cy="2161693"/>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49" name="Line 206">
              <a:extLst>
                <a:ext uri="{FF2B5EF4-FFF2-40B4-BE49-F238E27FC236}">
                  <a16:creationId xmlns:a16="http://schemas.microsoft.com/office/drawing/2014/main" id="{A9D1E5CC-96E7-4318-8F12-EF5EBCE86ACB}"/>
                </a:ext>
              </a:extLst>
            </p:cNvPr>
            <p:cNvSpPr>
              <a:spLocks noChangeShapeType="1"/>
            </p:cNvSpPr>
            <p:nvPr/>
          </p:nvSpPr>
          <p:spPr bwMode="auto">
            <a:xfrm>
              <a:off x="6448038" y="2620397"/>
              <a:ext cx="0" cy="83429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50" name="Line 208">
              <a:extLst>
                <a:ext uri="{FF2B5EF4-FFF2-40B4-BE49-F238E27FC236}">
                  <a16:creationId xmlns:a16="http://schemas.microsoft.com/office/drawing/2014/main" id="{68A9F2F8-99AE-48F4-A03D-411DB9047DF5}"/>
                </a:ext>
              </a:extLst>
            </p:cNvPr>
            <p:cNvSpPr>
              <a:spLocks noChangeShapeType="1"/>
            </p:cNvSpPr>
            <p:nvPr/>
          </p:nvSpPr>
          <p:spPr bwMode="auto">
            <a:xfrm flipH="1">
              <a:off x="4765675" y="2620396"/>
              <a:ext cx="1678257"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51" name="Line 219">
              <a:extLst>
                <a:ext uri="{FF2B5EF4-FFF2-40B4-BE49-F238E27FC236}">
                  <a16:creationId xmlns:a16="http://schemas.microsoft.com/office/drawing/2014/main" id="{37866677-2F47-41F9-989C-2D3FF256A0B5}"/>
                </a:ext>
              </a:extLst>
            </p:cNvPr>
            <p:cNvSpPr>
              <a:spLocks noChangeShapeType="1"/>
            </p:cNvSpPr>
            <p:nvPr/>
          </p:nvSpPr>
          <p:spPr bwMode="auto">
            <a:xfrm flipH="1">
              <a:off x="411099" y="548679"/>
              <a:ext cx="6879307"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52" name="Line 222">
              <a:extLst>
                <a:ext uri="{FF2B5EF4-FFF2-40B4-BE49-F238E27FC236}">
                  <a16:creationId xmlns:a16="http://schemas.microsoft.com/office/drawing/2014/main" id="{46E136C0-0F62-4852-8546-13EAA2A22F18}"/>
                </a:ext>
              </a:extLst>
            </p:cNvPr>
            <p:cNvSpPr>
              <a:spLocks noChangeShapeType="1"/>
            </p:cNvSpPr>
            <p:nvPr/>
          </p:nvSpPr>
          <p:spPr bwMode="auto">
            <a:xfrm flipH="1">
              <a:off x="2672893" y="2510810"/>
              <a:ext cx="4807552"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53" name="Line 254">
              <a:extLst>
                <a:ext uri="{FF2B5EF4-FFF2-40B4-BE49-F238E27FC236}">
                  <a16:creationId xmlns:a16="http://schemas.microsoft.com/office/drawing/2014/main" id="{FEA9F602-5659-4E5C-8CDE-4A157B176CE2}"/>
                </a:ext>
              </a:extLst>
            </p:cNvPr>
            <p:cNvSpPr>
              <a:spLocks noChangeShapeType="1"/>
            </p:cNvSpPr>
            <p:nvPr/>
          </p:nvSpPr>
          <p:spPr bwMode="auto">
            <a:xfrm>
              <a:off x="7286871" y="548679"/>
              <a:ext cx="0" cy="78537"/>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54" name="Line 277">
              <a:extLst>
                <a:ext uri="{FF2B5EF4-FFF2-40B4-BE49-F238E27FC236}">
                  <a16:creationId xmlns:a16="http://schemas.microsoft.com/office/drawing/2014/main" id="{2E4BFD6D-A0CF-4D92-A7A5-DBB8D04ED13A}"/>
                </a:ext>
              </a:extLst>
            </p:cNvPr>
            <p:cNvSpPr>
              <a:spLocks noChangeShapeType="1"/>
            </p:cNvSpPr>
            <p:nvPr/>
          </p:nvSpPr>
          <p:spPr bwMode="auto">
            <a:xfrm>
              <a:off x="5008900" y="5037011"/>
              <a:ext cx="0" cy="298205"/>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55" name="Line 291">
              <a:extLst>
                <a:ext uri="{FF2B5EF4-FFF2-40B4-BE49-F238E27FC236}">
                  <a16:creationId xmlns:a16="http://schemas.microsoft.com/office/drawing/2014/main" id="{E7D977D5-D149-416F-A45A-8E6A2A11EF2F}"/>
                </a:ext>
              </a:extLst>
            </p:cNvPr>
            <p:cNvSpPr>
              <a:spLocks noChangeShapeType="1"/>
            </p:cNvSpPr>
            <p:nvPr/>
          </p:nvSpPr>
          <p:spPr bwMode="auto">
            <a:xfrm flipH="1">
              <a:off x="2362844" y="5889522"/>
              <a:ext cx="2959069"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grpSp>
          <p:nvGrpSpPr>
            <p:cNvPr id="56" name="Group 55">
              <a:extLst>
                <a:ext uri="{FF2B5EF4-FFF2-40B4-BE49-F238E27FC236}">
                  <a16:creationId xmlns:a16="http://schemas.microsoft.com/office/drawing/2014/main" id="{AB638F5E-1C09-4FDD-A96E-1251684868AF}"/>
                </a:ext>
              </a:extLst>
            </p:cNvPr>
            <p:cNvGrpSpPr/>
            <p:nvPr/>
          </p:nvGrpSpPr>
          <p:grpSpPr>
            <a:xfrm>
              <a:off x="2458384" y="4507250"/>
              <a:ext cx="1285559" cy="491357"/>
              <a:chOff x="2139182" y="4532714"/>
              <a:chExt cx="1490633" cy="569739"/>
            </a:xfrm>
          </p:grpSpPr>
          <p:sp>
            <p:nvSpPr>
              <p:cNvPr id="640" name="Line 10">
                <a:extLst>
                  <a:ext uri="{FF2B5EF4-FFF2-40B4-BE49-F238E27FC236}">
                    <a16:creationId xmlns:a16="http://schemas.microsoft.com/office/drawing/2014/main" id="{F55570CA-E0FE-48FD-AE44-1A32F09060F8}"/>
                  </a:ext>
                </a:extLst>
              </p:cNvPr>
              <p:cNvSpPr>
                <a:spLocks noChangeShapeType="1"/>
              </p:cNvSpPr>
              <p:nvPr/>
            </p:nvSpPr>
            <p:spPr bwMode="auto">
              <a:xfrm rot="5400000">
                <a:off x="2885096" y="4103920"/>
                <a:ext cx="0" cy="857591"/>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641" name="Line 11">
                <a:extLst>
                  <a:ext uri="{FF2B5EF4-FFF2-40B4-BE49-F238E27FC236}">
                    <a16:creationId xmlns:a16="http://schemas.microsoft.com/office/drawing/2014/main" id="{6E47E2AB-BDAB-4D8E-97CC-91467A7BE530}"/>
                  </a:ext>
                </a:extLst>
              </p:cNvPr>
              <p:cNvSpPr>
                <a:spLocks noChangeShapeType="1"/>
              </p:cNvSpPr>
              <p:nvPr/>
            </p:nvSpPr>
            <p:spPr bwMode="auto">
              <a:xfrm rot="5400000">
                <a:off x="2885096" y="4673657"/>
                <a:ext cx="0" cy="857591"/>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642" name="Arc 13">
                <a:extLst>
                  <a:ext uri="{FF2B5EF4-FFF2-40B4-BE49-F238E27FC236}">
                    <a16:creationId xmlns:a16="http://schemas.microsoft.com/office/drawing/2014/main" id="{D36C84B5-FA2F-4B4E-BEF6-2BD55909B7C9}"/>
                  </a:ext>
                </a:extLst>
              </p:cNvPr>
              <p:cNvSpPr>
                <a:spLocks/>
              </p:cNvSpPr>
              <p:nvPr/>
            </p:nvSpPr>
            <p:spPr bwMode="auto">
              <a:xfrm flipH="1" flipV="1">
                <a:off x="2149336" y="4817583"/>
                <a:ext cx="308159" cy="284869"/>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643" name="Arc 14">
                <a:extLst>
                  <a:ext uri="{FF2B5EF4-FFF2-40B4-BE49-F238E27FC236}">
                    <a16:creationId xmlns:a16="http://schemas.microsoft.com/office/drawing/2014/main" id="{1C0E021A-3284-4CD4-ABB6-D1099FC0862C}"/>
                  </a:ext>
                </a:extLst>
              </p:cNvPr>
              <p:cNvSpPr>
                <a:spLocks/>
              </p:cNvSpPr>
              <p:nvPr/>
            </p:nvSpPr>
            <p:spPr bwMode="auto">
              <a:xfrm rot="5400000" flipH="1" flipV="1">
                <a:off x="2160982" y="4521070"/>
                <a:ext cx="284869" cy="308159"/>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644" name="Arc 16">
                <a:extLst>
                  <a:ext uri="{FF2B5EF4-FFF2-40B4-BE49-F238E27FC236}">
                    <a16:creationId xmlns:a16="http://schemas.microsoft.com/office/drawing/2014/main" id="{63646D5C-E2FC-4243-BE9B-EA0A10C91BD8}"/>
                  </a:ext>
                </a:extLst>
              </p:cNvPr>
              <p:cNvSpPr>
                <a:spLocks/>
              </p:cNvSpPr>
              <p:nvPr/>
            </p:nvSpPr>
            <p:spPr bwMode="auto">
              <a:xfrm rot="10800000" flipH="1" flipV="1">
                <a:off x="3303142" y="4532714"/>
                <a:ext cx="308159" cy="284869"/>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645" name="Arc 17">
                <a:extLst>
                  <a:ext uri="{FF2B5EF4-FFF2-40B4-BE49-F238E27FC236}">
                    <a16:creationId xmlns:a16="http://schemas.microsoft.com/office/drawing/2014/main" id="{E3584E29-097A-4773-8E5D-19A39EEE31BD}"/>
                  </a:ext>
                </a:extLst>
              </p:cNvPr>
              <p:cNvSpPr>
                <a:spLocks/>
              </p:cNvSpPr>
              <p:nvPr/>
            </p:nvSpPr>
            <p:spPr bwMode="auto">
              <a:xfrm rot="16200000" flipH="1" flipV="1">
                <a:off x="3314787" y="4805937"/>
                <a:ext cx="284869" cy="308159"/>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646" name="Text Box 293">
                <a:extLst>
                  <a:ext uri="{FF2B5EF4-FFF2-40B4-BE49-F238E27FC236}">
                    <a16:creationId xmlns:a16="http://schemas.microsoft.com/office/drawing/2014/main" id="{D4D38CD9-5E06-400D-AB46-088621EE52D9}"/>
                  </a:ext>
                </a:extLst>
              </p:cNvPr>
              <p:cNvSpPr txBox="1">
                <a:spLocks noChangeArrowheads="1"/>
              </p:cNvSpPr>
              <p:nvPr/>
            </p:nvSpPr>
            <p:spPr bwMode="auto">
              <a:xfrm>
                <a:off x="2139182" y="4602292"/>
                <a:ext cx="1490633" cy="463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91427" tIns="45713" rIns="91427" bIns="45713">
                <a:spAutoFit/>
              </a:bodyP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algn="ctr" defTabSz="1217613" eaLnBrk="1" fontAlgn="auto" latinLnBrk="0" hangingPunct="1">
                  <a:lnSpc>
                    <a:spcPct val="100000"/>
                  </a:lnSpc>
                  <a:spcBef>
                    <a:spcPct val="50000"/>
                  </a:spcBef>
                  <a:spcAft>
                    <a:spcPts val="0"/>
                  </a:spcAft>
                  <a:buClrTx/>
                  <a:buSzTx/>
                  <a:buFontTx/>
                  <a:buNone/>
                  <a:tabLst/>
                  <a:defRPr/>
                </a:pPr>
                <a:r>
                  <a:rPr kumimoji="0" lang="en-US" altLang="en-US" sz="1000" b="0" i="0" u="none" strike="noStrike" kern="0" cap="none" spc="0" normalizeH="0" baseline="0" noProof="0" dirty="0">
                    <a:ln>
                      <a:noFill/>
                    </a:ln>
                    <a:solidFill>
                      <a:prstClr val="black"/>
                    </a:solidFill>
                    <a:effectLst/>
                    <a:uLnTx/>
                    <a:uFillTx/>
                    <a:latin typeface="Helvetica" panose="020B0604020202020204" pitchFamily="34" charset="0"/>
                    <a:cs typeface="Helvetica" panose="020B0604020202020204" pitchFamily="34" charset="0"/>
                  </a:rPr>
                  <a:t>Pure Helium Storage</a:t>
                </a:r>
              </a:p>
            </p:txBody>
          </p:sp>
        </p:grpSp>
        <p:cxnSp>
          <p:nvCxnSpPr>
            <p:cNvPr id="57" name="Straight Connector 215">
              <a:extLst>
                <a:ext uri="{FF2B5EF4-FFF2-40B4-BE49-F238E27FC236}">
                  <a16:creationId xmlns:a16="http://schemas.microsoft.com/office/drawing/2014/main" id="{BF87C5CA-DD3D-4EBA-B7D0-13EDF438ECA1}"/>
                </a:ext>
              </a:extLst>
            </p:cNvPr>
            <p:cNvCxnSpPr>
              <a:cxnSpLocks noChangeShapeType="1"/>
            </p:cNvCxnSpPr>
            <p:nvPr/>
          </p:nvCxnSpPr>
          <p:spPr bwMode="auto">
            <a:xfrm rot="5400000" flipH="1">
              <a:off x="4745039" y="3882619"/>
              <a:ext cx="160105" cy="216905"/>
            </a:xfrm>
            <a:prstGeom prst="line">
              <a:avLst/>
            </a:prstGeom>
            <a:noFill/>
            <a:ln w="9525" algn="ctr">
              <a:solidFill>
                <a:sysClr val="windowText" lastClr="000000"/>
              </a:solidFill>
              <a:round/>
              <a:headEnd/>
              <a:tailEnd type="triangle" w="med" len="med"/>
            </a:ln>
            <a:extLst>
              <a:ext uri="{909E8E84-426E-40DD-AFC4-6F175D3DCCD1}">
                <a14:hiddenFill xmlns:a14="http://schemas.microsoft.com/office/drawing/2010/main">
                  <a:noFill/>
                </a14:hiddenFill>
              </a:ext>
            </a:extLst>
          </p:spPr>
        </p:cxnSp>
        <p:cxnSp>
          <p:nvCxnSpPr>
            <p:cNvPr id="58" name="Straight Connector 216">
              <a:extLst>
                <a:ext uri="{FF2B5EF4-FFF2-40B4-BE49-F238E27FC236}">
                  <a16:creationId xmlns:a16="http://schemas.microsoft.com/office/drawing/2014/main" id="{89D86E25-C81B-4193-8D5D-AC0C9306EC32}"/>
                </a:ext>
              </a:extLst>
            </p:cNvPr>
            <p:cNvCxnSpPr>
              <a:cxnSpLocks noChangeShapeType="1"/>
            </p:cNvCxnSpPr>
            <p:nvPr/>
          </p:nvCxnSpPr>
          <p:spPr bwMode="auto">
            <a:xfrm rot="5400000">
              <a:off x="4853492" y="3991072"/>
              <a:ext cx="160105" cy="0"/>
            </a:xfrm>
            <a:prstGeom prst="line">
              <a:avLst/>
            </a:prstGeom>
            <a:noFill/>
            <a:ln w="9525" algn="ctr">
              <a:solidFill>
                <a:sysClr val="windowText" lastClr="000000"/>
              </a:solidFill>
              <a:round/>
              <a:headEnd/>
              <a:tailEnd/>
            </a:ln>
            <a:extLst>
              <a:ext uri="{909E8E84-426E-40DD-AFC4-6F175D3DCCD1}">
                <a14:hiddenFill xmlns:a14="http://schemas.microsoft.com/office/drawing/2010/main">
                  <a:noFill/>
                </a14:hiddenFill>
              </a:ext>
            </a:extLst>
          </p:spPr>
        </p:cxnSp>
        <p:cxnSp>
          <p:nvCxnSpPr>
            <p:cNvPr id="59" name="Straight Connector 217">
              <a:extLst>
                <a:ext uri="{FF2B5EF4-FFF2-40B4-BE49-F238E27FC236}">
                  <a16:creationId xmlns:a16="http://schemas.microsoft.com/office/drawing/2014/main" id="{4271E60B-BA04-479C-9D74-7214CC966949}"/>
                </a:ext>
              </a:extLst>
            </p:cNvPr>
            <p:cNvCxnSpPr>
              <a:cxnSpLocks noChangeShapeType="1"/>
            </p:cNvCxnSpPr>
            <p:nvPr/>
          </p:nvCxnSpPr>
          <p:spPr bwMode="auto">
            <a:xfrm rot="5400000">
              <a:off x="4636587" y="3991072"/>
              <a:ext cx="160105" cy="0"/>
            </a:xfrm>
            <a:prstGeom prst="line">
              <a:avLst/>
            </a:prstGeom>
            <a:noFill/>
            <a:ln w="9525" algn="ctr">
              <a:solidFill>
                <a:sysClr val="windowText" lastClr="000000"/>
              </a:solidFill>
              <a:round/>
              <a:headEnd/>
              <a:tailEnd/>
            </a:ln>
            <a:extLst>
              <a:ext uri="{909E8E84-426E-40DD-AFC4-6F175D3DCCD1}">
                <a14:hiddenFill xmlns:a14="http://schemas.microsoft.com/office/drawing/2010/main">
                  <a:noFill/>
                </a14:hiddenFill>
              </a:ext>
            </a:extLst>
          </p:spPr>
        </p:cxnSp>
        <p:sp>
          <p:nvSpPr>
            <p:cNvPr id="60" name="Oval 218">
              <a:extLst>
                <a:ext uri="{FF2B5EF4-FFF2-40B4-BE49-F238E27FC236}">
                  <a16:creationId xmlns:a16="http://schemas.microsoft.com/office/drawing/2014/main" id="{7F2BB17D-8646-44B4-8577-3F56F1E19926}"/>
                </a:ext>
              </a:extLst>
            </p:cNvPr>
            <p:cNvSpPr>
              <a:spLocks noChangeArrowheads="1"/>
            </p:cNvSpPr>
            <p:nvPr/>
          </p:nvSpPr>
          <p:spPr bwMode="auto">
            <a:xfrm rot="5400000">
              <a:off x="4914041" y="4050485"/>
              <a:ext cx="40661" cy="30603"/>
            </a:xfrm>
            <a:prstGeom prst="ellipse">
              <a:avLst/>
            </a:prstGeom>
            <a:solidFill>
              <a:sysClr val="windowText" lastClr="000000"/>
            </a:solidFill>
            <a:ln w="9525" algn="ctr">
              <a:solidFill>
                <a:sysClr val="windowText" lastClr="000000"/>
              </a:solidFill>
              <a:round/>
              <a:headEnd/>
              <a:tailEnd/>
            </a:ln>
          </p:spPr>
          <p:txBody>
            <a:bodyPr rot="10800000" lIns="91427" tIns="45713" rIns="91427" bIns="45713"/>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algn="ctr" defTabSz="1217613" eaLnBrk="1" fontAlgn="auto" latinLnBrk="0" hangingPunct="1">
                <a:lnSpc>
                  <a:spcPct val="100000"/>
                </a:lnSpc>
                <a:spcBef>
                  <a:spcPct val="0"/>
                </a:spcBef>
                <a:spcAft>
                  <a:spcPts val="0"/>
                </a:spcAft>
                <a:buClrTx/>
                <a:buSzTx/>
                <a:buFontTx/>
                <a:buNone/>
                <a:tabLst/>
                <a:defRPr/>
              </a:pPr>
              <a:endParaRPr kumimoji="0" lang="en-CA" altLang="en-US" sz="7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61" name="Line 326">
              <a:extLst>
                <a:ext uri="{FF2B5EF4-FFF2-40B4-BE49-F238E27FC236}">
                  <a16:creationId xmlns:a16="http://schemas.microsoft.com/office/drawing/2014/main" id="{7B710A1E-8FBB-489F-BDE3-C5A0D86923F6}"/>
                </a:ext>
              </a:extLst>
            </p:cNvPr>
            <p:cNvSpPr>
              <a:spLocks noChangeShapeType="1"/>
            </p:cNvSpPr>
            <p:nvPr/>
          </p:nvSpPr>
          <p:spPr bwMode="auto">
            <a:xfrm>
              <a:off x="4942533" y="4008868"/>
              <a:ext cx="379381"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62" name="Line 329">
              <a:extLst>
                <a:ext uri="{FF2B5EF4-FFF2-40B4-BE49-F238E27FC236}">
                  <a16:creationId xmlns:a16="http://schemas.microsoft.com/office/drawing/2014/main" id="{C93BD9E8-2286-4E13-8E1B-AC22C7AE19C2}"/>
                </a:ext>
              </a:extLst>
            </p:cNvPr>
            <p:cNvSpPr>
              <a:spLocks noChangeShapeType="1"/>
            </p:cNvSpPr>
            <p:nvPr/>
          </p:nvSpPr>
          <p:spPr bwMode="auto">
            <a:xfrm>
              <a:off x="5321912" y="4008868"/>
              <a:ext cx="0" cy="1263922"/>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63" name="Line 502">
              <a:extLst>
                <a:ext uri="{FF2B5EF4-FFF2-40B4-BE49-F238E27FC236}">
                  <a16:creationId xmlns:a16="http://schemas.microsoft.com/office/drawing/2014/main" id="{A52733DF-75BF-4CE5-8CDB-39040AAEB2D0}"/>
                </a:ext>
              </a:extLst>
            </p:cNvPr>
            <p:cNvSpPr>
              <a:spLocks noChangeShapeType="1"/>
            </p:cNvSpPr>
            <p:nvPr/>
          </p:nvSpPr>
          <p:spPr bwMode="auto">
            <a:xfrm flipH="1">
              <a:off x="1593469" y="937501"/>
              <a:ext cx="0" cy="732581"/>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64" name="Line 503">
              <a:extLst>
                <a:ext uri="{FF2B5EF4-FFF2-40B4-BE49-F238E27FC236}">
                  <a16:creationId xmlns:a16="http://schemas.microsoft.com/office/drawing/2014/main" id="{666FCA46-F303-444E-8BA1-4C105685E775}"/>
                </a:ext>
              </a:extLst>
            </p:cNvPr>
            <p:cNvSpPr>
              <a:spLocks noChangeShapeType="1"/>
            </p:cNvSpPr>
            <p:nvPr/>
          </p:nvSpPr>
          <p:spPr bwMode="auto">
            <a:xfrm flipH="1">
              <a:off x="3017309" y="548679"/>
              <a:ext cx="0" cy="350196"/>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65" name="AutoShape 676">
              <a:extLst>
                <a:ext uri="{FF2B5EF4-FFF2-40B4-BE49-F238E27FC236}">
                  <a16:creationId xmlns:a16="http://schemas.microsoft.com/office/drawing/2014/main" id="{539B943A-08F7-4A11-81E2-DA2EB1739E3D}"/>
                </a:ext>
              </a:extLst>
            </p:cNvPr>
            <p:cNvSpPr>
              <a:spLocks noChangeArrowheads="1"/>
            </p:cNvSpPr>
            <p:nvPr/>
          </p:nvSpPr>
          <p:spPr bwMode="auto">
            <a:xfrm rot="10800000">
              <a:off x="7209621" y="627216"/>
              <a:ext cx="156215" cy="231747"/>
            </a:xfrm>
            <a:prstGeom prst="flowChartCollate">
              <a:avLst/>
            </a:prstGeom>
            <a:solidFill>
              <a:srgbClr val="4BACC6">
                <a:lumMod val="60000"/>
                <a:lumOff val="40000"/>
              </a:srgbClr>
            </a:solidFill>
            <a:ln w="9525">
              <a:solidFill>
                <a:sysClr val="windowText" lastClr="000000"/>
              </a:solidFill>
              <a:miter lim="800000"/>
              <a:headEnd/>
              <a:tailEnd/>
            </a:ln>
          </p:spPr>
          <p:txBody>
            <a:bodyPr rot="10800000"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66" name="Line 679">
              <a:extLst>
                <a:ext uri="{FF2B5EF4-FFF2-40B4-BE49-F238E27FC236}">
                  <a16:creationId xmlns:a16="http://schemas.microsoft.com/office/drawing/2014/main" id="{50F0A2EE-A5B3-44A6-91F7-F5E06B1B13A0}"/>
                </a:ext>
              </a:extLst>
            </p:cNvPr>
            <p:cNvSpPr>
              <a:spLocks noChangeShapeType="1"/>
            </p:cNvSpPr>
            <p:nvPr/>
          </p:nvSpPr>
          <p:spPr bwMode="auto">
            <a:xfrm rot="10800000">
              <a:off x="7405320" y="687299"/>
              <a:ext cx="0" cy="109865"/>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67" name="Arc 681">
              <a:extLst>
                <a:ext uri="{FF2B5EF4-FFF2-40B4-BE49-F238E27FC236}">
                  <a16:creationId xmlns:a16="http://schemas.microsoft.com/office/drawing/2014/main" id="{ACD393BD-BC3D-4068-8903-BCD172AB708C}"/>
                </a:ext>
              </a:extLst>
            </p:cNvPr>
            <p:cNvSpPr>
              <a:spLocks/>
            </p:cNvSpPr>
            <p:nvPr/>
          </p:nvSpPr>
          <p:spPr bwMode="auto">
            <a:xfrm rot="10800000" flipH="1" flipV="1">
              <a:off x="7412186" y="687299"/>
              <a:ext cx="44632" cy="548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68" name="Arc 682">
              <a:extLst>
                <a:ext uri="{FF2B5EF4-FFF2-40B4-BE49-F238E27FC236}">
                  <a16:creationId xmlns:a16="http://schemas.microsoft.com/office/drawing/2014/main" id="{FEF62A8B-2781-4E1F-AB31-966CDF71EC5E}"/>
                </a:ext>
              </a:extLst>
            </p:cNvPr>
            <p:cNvSpPr>
              <a:spLocks/>
            </p:cNvSpPr>
            <p:nvPr/>
          </p:nvSpPr>
          <p:spPr bwMode="auto">
            <a:xfrm rot="10800000" flipH="1">
              <a:off x="7412186" y="742112"/>
              <a:ext cx="44632" cy="5677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69" name="Line 683">
              <a:extLst>
                <a:ext uri="{FF2B5EF4-FFF2-40B4-BE49-F238E27FC236}">
                  <a16:creationId xmlns:a16="http://schemas.microsoft.com/office/drawing/2014/main" id="{F471FEBF-B8D6-4070-A76A-AA191411A09B}"/>
                </a:ext>
              </a:extLst>
            </p:cNvPr>
            <p:cNvSpPr>
              <a:spLocks noChangeShapeType="1"/>
            </p:cNvSpPr>
            <p:nvPr/>
          </p:nvSpPr>
          <p:spPr bwMode="auto">
            <a:xfrm rot="10800000" flipH="1">
              <a:off x="7288589" y="742232"/>
              <a:ext cx="116731"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70" name="AutoShape 685">
              <a:extLst>
                <a:ext uri="{FF2B5EF4-FFF2-40B4-BE49-F238E27FC236}">
                  <a16:creationId xmlns:a16="http://schemas.microsoft.com/office/drawing/2014/main" id="{4D70EEDB-2E3E-4538-9B3F-01CB4E0BA38A}"/>
                </a:ext>
              </a:extLst>
            </p:cNvPr>
            <p:cNvSpPr>
              <a:spLocks noChangeArrowheads="1"/>
            </p:cNvSpPr>
            <p:nvPr/>
          </p:nvSpPr>
          <p:spPr bwMode="auto">
            <a:xfrm>
              <a:off x="1516528" y="1140210"/>
              <a:ext cx="155478" cy="233036"/>
            </a:xfrm>
            <a:prstGeom prst="flowChartCollate">
              <a:avLst/>
            </a:prstGeom>
            <a:solidFill>
              <a:srgbClr val="4BACC6">
                <a:lumMod val="60000"/>
                <a:lumOff val="40000"/>
              </a:srgbClr>
            </a:solid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71" name="Line 687">
              <a:extLst>
                <a:ext uri="{FF2B5EF4-FFF2-40B4-BE49-F238E27FC236}">
                  <a16:creationId xmlns:a16="http://schemas.microsoft.com/office/drawing/2014/main" id="{EC12A643-A6D2-4267-A4B1-7BA0C0455B10}"/>
                </a:ext>
              </a:extLst>
            </p:cNvPr>
            <p:cNvSpPr>
              <a:spLocks noChangeShapeType="1"/>
            </p:cNvSpPr>
            <p:nvPr/>
          </p:nvSpPr>
          <p:spPr bwMode="auto">
            <a:xfrm flipH="1">
              <a:off x="1478938" y="1256728"/>
              <a:ext cx="116182"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72" name="Rectangle 689">
              <a:extLst>
                <a:ext uri="{FF2B5EF4-FFF2-40B4-BE49-F238E27FC236}">
                  <a16:creationId xmlns:a16="http://schemas.microsoft.com/office/drawing/2014/main" id="{1E68755D-AC09-46F9-9065-6565464B1ECE}"/>
                </a:ext>
              </a:extLst>
            </p:cNvPr>
            <p:cNvSpPr>
              <a:spLocks noChangeArrowheads="1"/>
            </p:cNvSpPr>
            <p:nvPr/>
          </p:nvSpPr>
          <p:spPr bwMode="auto">
            <a:xfrm>
              <a:off x="1400345" y="1217317"/>
              <a:ext cx="39297" cy="78821"/>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73" name="Rectangle 690">
              <a:extLst>
                <a:ext uri="{FF2B5EF4-FFF2-40B4-BE49-F238E27FC236}">
                  <a16:creationId xmlns:a16="http://schemas.microsoft.com/office/drawing/2014/main" id="{4CA9A6EA-E64C-4C63-85A2-89D80DD45B48}"/>
                </a:ext>
              </a:extLst>
            </p:cNvPr>
            <p:cNvSpPr>
              <a:spLocks noChangeArrowheads="1"/>
            </p:cNvSpPr>
            <p:nvPr/>
          </p:nvSpPr>
          <p:spPr bwMode="auto">
            <a:xfrm>
              <a:off x="1439643" y="1217317"/>
              <a:ext cx="39297" cy="78821"/>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74" name="AutoShape 692">
              <a:extLst>
                <a:ext uri="{FF2B5EF4-FFF2-40B4-BE49-F238E27FC236}">
                  <a16:creationId xmlns:a16="http://schemas.microsoft.com/office/drawing/2014/main" id="{6E54C832-3C50-491A-9086-9E5615288CE3}"/>
                </a:ext>
              </a:extLst>
            </p:cNvPr>
            <p:cNvSpPr>
              <a:spLocks noChangeArrowheads="1"/>
            </p:cNvSpPr>
            <p:nvPr/>
          </p:nvSpPr>
          <p:spPr bwMode="auto">
            <a:xfrm>
              <a:off x="333402" y="983565"/>
              <a:ext cx="155401" cy="231747"/>
            </a:xfrm>
            <a:prstGeom prst="flowChartCollate">
              <a:avLst/>
            </a:prstGeom>
            <a:solidFill>
              <a:srgbClr val="4BACC6">
                <a:lumMod val="60000"/>
                <a:lumOff val="40000"/>
              </a:srgbClr>
            </a:solid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75" name="Line 695">
              <a:extLst>
                <a:ext uri="{FF2B5EF4-FFF2-40B4-BE49-F238E27FC236}">
                  <a16:creationId xmlns:a16="http://schemas.microsoft.com/office/drawing/2014/main" id="{09B7F9A7-B14A-44F7-9A42-4C893336F74D}"/>
                </a:ext>
              </a:extLst>
            </p:cNvPr>
            <p:cNvSpPr>
              <a:spLocks noChangeShapeType="1"/>
            </p:cNvSpPr>
            <p:nvPr/>
          </p:nvSpPr>
          <p:spPr bwMode="auto">
            <a:xfrm>
              <a:off x="294125" y="1045364"/>
              <a:ext cx="0" cy="109865"/>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76" name="Arc 697">
              <a:extLst>
                <a:ext uri="{FF2B5EF4-FFF2-40B4-BE49-F238E27FC236}">
                  <a16:creationId xmlns:a16="http://schemas.microsoft.com/office/drawing/2014/main" id="{BDFA6866-5245-4718-AEDD-0C3C66C6076C}"/>
                </a:ext>
              </a:extLst>
            </p:cNvPr>
            <p:cNvSpPr>
              <a:spLocks/>
            </p:cNvSpPr>
            <p:nvPr/>
          </p:nvSpPr>
          <p:spPr bwMode="auto">
            <a:xfrm flipH="1" flipV="1">
              <a:off x="242894" y="1100416"/>
              <a:ext cx="44400" cy="548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77" name="Arc 698">
              <a:extLst>
                <a:ext uri="{FF2B5EF4-FFF2-40B4-BE49-F238E27FC236}">
                  <a16:creationId xmlns:a16="http://schemas.microsoft.com/office/drawing/2014/main" id="{D90AC828-FC08-43CB-B755-99CDE96DB355}"/>
                </a:ext>
              </a:extLst>
            </p:cNvPr>
            <p:cNvSpPr>
              <a:spLocks/>
            </p:cNvSpPr>
            <p:nvPr/>
          </p:nvSpPr>
          <p:spPr bwMode="auto">
            <a:xfrm flipH="1">
              <a:off x="242894" y="1043648"/>
              <a:ext cx="44400" cy="5677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78" name="Line 699">
              <a:extLst>
                <a:ext uri="{FF2B5EF4-FFF2-40B4-BE49-F238E27FC236}">
                  <a16:creationId xmlns:a16="http://schemas.microsoft.com/office/drawing/2014/main" id="{C9318F48-34DE-4FC2-BD58-C3AA08A60324}"/>
                </a:ext>
              </a:extLst>
            </p:cNvPr>
            <p:cNvSpPr>
              <a:spLocks noChangeShapeType="1"/>
            </p:cNvSpPr>
            <p:nvPr/>
          </p:nvSpPr>
          <p:spPr bwMode="auto">
            <a:xfrm flipH="1">
              <a:off x="294125" y="1100296"/>
              <a:ext cx="116125"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79" name="Line 700">
              <a:extLst>
                <a:ext uri="{FF2B5EF4-FFF2-40B4-BE49-F238E27FC236}">
                  <a16:creationId xmlns:a16="http://schemas.microsoft.com/office/drawing/2014/main" id="{26D66F59-C780-4B04-9CF1-EB446247F292}"/>
                </a:ext>
              </a:extLst>
            </p:cNvPr>
            <p:cNvSpPr>
              <a:spLocks noChangeShapeType="1"/>
            </p:cNvSpPr>
            <p:nvPr/>
          </p:nvSpPr>
          <p:spPr bwMode="auto">
            <a:xfrm flipH="1">
              <a:off x="6547017" y="937501"/>
              <a:ext cx="0" cy="78535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0" name="Line 701">
              <a:extLst>
                <a:ext uri="{FF2B5EF4-FFF2-40B4-BE49-F238E27FC236}">
                  <a16:creationId xmlns:a16="http://schemas.microsoft.com/office/drawing/2014/main" id="{1309AEFD-AD0C-4DF2-8677-AE04283B81E7}"/>
                </a:ext>
              </a:extLst>
            </p:cNvPr>
            <p:cNvSpPr>
              <a:spLocks noChangeShapeType="1"/>
            </p:cNvSpPr>
            <p:nvPr/>
          </p:nvSpPr>
          <p:spPr bwMode="auto">
            <a:xfrm flipH="1">
              <a:off x="3367507" y="937501"/>
              <a:ext cx="0" cy="739016"/>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1" name="Line 703">
              <a:extLst>
                <a:ext uri="{FF2B5EF4-FFF2-40B4-BE49-F238E27FC236}">
                  <a16:creationId xmlns:a16="http://schemas.microsoft.com/office/drawing/2014/main" id="{9E61A2F5-5450-4C2F-A371-CC595BAD873F}"/>
                </a:ext>
              </a:extLst>
            </p:cNvPr>
            <p:cNvSpPr>
              <a:spLocks noChangeShapeType="1"/>
            </p:cNvSpPr>
            <p:nvPr/>
          </p:nvSpPr>
          <p:spPr bwMode="auto">
            <a:xfrm>
              <a:off x="7286871" y="860251"/>
              <a:ext cx="0" cy="79824"/>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2" name="Line 704">
              <a:extLst>
                <a:ext uri="{FF2B5EF4-FFF2-40B4-BE49-F238E27FC236}">
                  <a16:creationId xmlns:a16="http://schemas.microsoft.com/office/drawing/2014/main" id="{103A7104-332C-448F-8E49-C24CF0B96941}"/>
                </a:ext>
              </a:extLst>
            </p:cNvPr>
            <p:cNvSpPr>
              <a:spLocks noChangeShapeType="1"/>
            </p:cNvSpPr>
            <p:nvPr/>
          </p:nvSpPr>
          <p:spPr bwMode="auto">
            <a:xfrm>
              <a:off x="4901310" y="937501"/>
              <a:ext cx="0" cy="77893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3" name="Line 556">
              <a:extLst>
                <a:ext uri="{FF2B5EF4-FFF2-40B4-BE49-F238E27FC236}">
                  <a16:creationId xmlns:a16="http://schemas.microsoft.com/office/drawing/2014/main" id="{38134E75-1FAF-46FA-A708-398FA6F42BEC}"/>
                </a:ext>
              </a:extLst>
            </p:cNvPr>
            <p:cNvSpPr>
              <a:spLocks noChangeShapeType="1"/>
            </p:cNvSpPr>
            <p:nvPr/>
          </p:nvSpPr>
          <p:spPr bwMode="auto">
            <a:xfrm flipV="1">
              <a:off x="3637877" y="1093286"/>
              <a:ext cx="0" cy="590709"/>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4" name="Line 753">
              <a:extLst>
                <a:ext uri="{FF2B5EF4-FFF2-40B4-BE49-F238E27FC236}">
                  <a16:creationId xmlns:a16="http://schemas.microsoft.com/office/drawing/2014/main" id="{9DA1753C-FB87-4D4C-8817-E825E580545A}"/>
                </a:ext>
              </a:extLst>
            </p:cNvPr>
            <p:cNvSpPr>
              <a:spLocks noChangeShapeType="1"/>
            </p:cNvSpPr>
            <p:nvPr/>
          </p:nvSpPr>
          <p:spPr bwMode="auto">
            <a:xfrm flipV="1">
              <a:off x="5178120" y="1093286"/>
              <a:ext cx="0" cy="623144"/>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5" name="Line 804">
              <a:extLst>
                <a:ext uri="{FF2B5EF4-FFF2-40B4-BE49-F238E27FC236}">
                  <a16:creationId xmlns:a16="http://schemas.microsoft.com/office/drawing/2014/main" id="{BCC53C45-2013-4CA9-9B56-3B8213DD084D}"/>
                </a:ext>
              </a:extLst>
            </p:cNvPr>
            <p:cNvSpPr>
              <a:spLocks noChangeShapeType="1"/>
            </p:cNvSpPr>
            <p:nvPr/>
          </p:nvSpPr>
          <p:spPr bwMode="auto">
            <a:xfrm flipV="1">
              <a:off x="6823827" y="1093286"/>
              <a:ext cx="0" cy="620569"/>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6" name="Line 817">
              <a:extLst>
                <a:ext uri="{FF2B5EF4-FFF2-40B4-BE49-F238E27FC236}">
                  <a16:creationId xmlns:a16="http://schemas.microsoft.com/office/drawing/2014/main" id="{C4721B49-3DEB-40FE-AA31-82081EBB6034}"/>
                </a:ext>
              </a:extLst>
            </p:cNvPr>
            <p:cNvSpPr>
              <a:spLocks noChangeShapeType="1"/>
            </p:cNvSpPr>
            <p:nvPr/>
          </p:nvSpPr>
          <p:spPr bwMode="auto">
            <a:xfrm flipH="1">
              <a:off x="1591538" y="937501"/>
              <a:ext cx="5695333"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7" name="Line 818">
              <a:extLst>
                <a:ext uri="{FF2B5EF4-FFF2-40B4-BE49-F238E27FC236}">
                  <a16:creationId xmlns:a16="http://schemas.microsoft.com/office/drawing/2014/main" id="{9187B60C-EF07-48AF-9782-C0CAFAED7899}"/>
                </a:ext>
              </a:extLst>
            </p:cNvPr>
            <p:cNvSpPr>
              <a:spLocks noChangeShapeType="1"/>
            </p:cNvSpPr>
            <p:nvPr/>
          </p:nvSpPr>
          <p:spPr bwMode="auto">
            <a:xfrm flipH="1">
              <a:off x="3017309" y="977412"/>
              <a:ext cx="0" cy="701727"/>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8" name="Line 819">
              <a:extLst>
                <a:ext uri="{FF2B5EF4-FFF2-40B4-BE49-F238E27FC236}">
                  <a16:creationId xmlns:a16="http://schemas.microsoft.com/office/drawing/2014/main" id="{ABB52689-5550-43E4-A214-6B1861860254}"/>
                </a:ext>
              </a:extLst>
            </p:cNvPr>
            <p:cNvSpPr>
              <a:spLocks noChangeShapeType="1"/>
            </p:cNvSpPr>
            <p:nvPr/>
          </p:nvSpPr>
          <p:spPr bwMode="auto">
            <a:xfrm flipH="1">
              <a:off x="4552401" y="548679"/>
              <a:ext cx="0" cy="350196"/>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9" name="Line 820">
              <a:extLst>
                <a:ext uri="{FF2B5EF4-FFF2-40B4-BE49-F238E27FC236}">
                  <a16:creationId xmlns:a16="http://schemas.microsoft.com/office/drawing/2014/main" id="{356F77C3-E790-48D7-A3AF-EE0847564A1F}"/>
                </a:ext>
              </a:extLst>
            </p:cNvPr>
            <p:cNvSpPr>
              <a:spLocks noChangeShapeType="1"/>
            </p:cNvSpPr>
            <p:nvPr/>
          </p:nvSpPr>
          <p:spPr bwMode="auto">
            <a:xfrm flipH="1">
              <a:off x="6198108" y="548679"/>
              <a:ext cx="0" cy="350196"/>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0" name="Line 821">
              <a:extLst>
                <a:ext uri="{FF2B5EF4-FFF2-40B4-BE49-F238E27FC236}">
                  <a16:creationId xmlns:a16="http://schemas.microsoft.com/office/drawing/2014/main" id="{9E32DF7F-DADA-4DF6-9F2A-09192895EC75}"/>
                </a:ext>
              </a:extLst>
            </p:cNvPr>
            <p:cNvSpPr>
              <a:spLocks noChangeShapeType="1"/>
            </p:cNvSpPr>
            <p:nvPr/>
          </p:nvSpPr>
          <p:spPr bwMode="auto">
            <a:xfrm>
              <a:off x="4552401" y="977412"/>
              <a:ext cx="0" cy="739019"/>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1" name="Line 823">
              <a:extLst>
                <a:ext uri="{FF2B5EF4-FFF2-40B4-BE49-F238E27FC236}">
                  <a16:creationId xmlns:a16="http://schemas.microsoft.com/office/drawing/2014/main" id="{5170F509-3415-48F6-B8BD-5C29A40D1EBA}"/>
                </a:ext>
              </a:extLst>
            </p:cNvPr>
            <p:cNvSpPr>
              <a:spLocks noChangeShapeType="1"/>
            </p:cNvSpPr>
            <p:nvPr/>
          </p:nvSpPr>
          <p:spPr bwMode="auto">
            <a:xfrm flipH="1">
              <a:off x="6198108" y="977412"/>
              <a:ext cx="0" cy="745439"/>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2" name="AutoShape 839">
              <a:extLst>
                <a:ext uri="{FF2B5EF4-FFF2-40B4-BE49-F238E27FC236}">
                  <a16:creationId xmlns:a16="http://schemas.microsoft.com/office/drawing/2014/main" id="{F1EDD2A8-A7C3-4400-884C-6B155BB4A61F}"/>
                </a:ext>
              </a:extLst>
            </p:cNvPr>
            <p:cNvSpPr>
              <a:spLocks noChangeArrowheads="1"/>
            </p:cNvSpPr>
            <p:nvPr/>
          </p:nvSpPr>
          <p:spPr bwMode="auto">
            <a:xfrm rot="5400000">
              <a:off x="4120255" y="6331087"/>
              <a:ext cx="155478" cy="233035"/>
            </a:xfrm>
            <a:prstGeom prst="flowChartCollate">
              <a:avLst/>
            </a:prstGeom>
            <a:solidFill>
              <a:srgbClr val="4BACC6">
                <a:lumMod val="60000"/>
                <a:lumOff val="40000"/>
              </a:srgbClr>
            </a:solidFill>
            <a:ln w="9525">
              <a:solidFill>
                <a:sysClr val="windowText" lastClr="000000"/>
              </a:solidFill>
              <a:miter lim="800000"/>
              <a:headEnd/>
              <a:tailEnd/>
            </a:ln>
          </p:spPr>
          <p:txBody>
            <a:bodyPr rot="10800000" vert="eaVert"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3" name="Line 841">
              <a:extLst>
                <a:ext uri="{FF2B5EF4-FFF2-40B4-BE49-F238E27FC236}">
                  <a16:creationId xmlns:a16="http://schemas.microsoft.com/office/drawing/2014/main" id="{2305A3EE-DA40-4761-A417-B588B15D2EF3}"/>
                </a:ext>
              </a:extLst>
            </p:cNvPr>
            <p:cNvSpPr>
              <a:spLocks noChangeShapeType="1"/>
            </p:cNvSpPr>
            <p:nvPr/>
          </p:nvSpPr>
          <p:spPr bwMode="auto">
            <a:xfrm rot="5400000" flipH="1">
              <a:off x="4139904" y="6390368"/>
              <a:ext cx="116181"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4" name="Rectangle 843">
              <a:extLst>
                <a:ext uri="{FF2B5EF4-FFF2-40B4-BE49-F238E27FC236}">
                  <a16:creationId xmlns:a16="http://schemas.microsoft.com/office/drawing/2014/main" id="{171C9769-08C9-4AB0-805B-9302815907C9}"/>
                </a:ext>
              </a:extLst>
            </p:cNvPr>
            <p:cNvSpPr>
              <a:spLocks noChangeArrowheads="1"/>
            </p:cNvSpPr>
            <p:nvPr/>
          </p:nvSpPr>
          <p:spPr bwMode="auto">
            <a:xfrm rot="5400000">
              <a:off x="4178345" y="6233922"/>
              <a:ext cx="39297" cy="78821"/>
            </a:xfrm>
            <a:prstGeom prst="rect">
              <a:avLst/>
            </a:prstGeom>
            <a:noFill/>
            <a:ln w="9525">
              <a:solidFill>
                <a:sysClr val="windowText" lastClr="000000"/>
              </a:solidFill>
              <a:miter lim="800000"/>
              <a:headEnd/>
              <a:tailEnd/>
            </a:ln>
          </p:spPr>
          <p:txBody>
            <a:bodyPr rot="10800000" vert="eaVert"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5" name="Rectangle 844">
              <a:extLst>
                <a:ext uri="{FF2B5EF4-FFF2-40B4-BE49-F238E27FC236}">
                  <a16:creationId xmlns:a16="http://schemas.microsoft.com/office/drawing/2014/main" id="{840C25C3-39A6-4392-BFEE-4CDD456FB0E7}"/>
                </a:ext>
              </a:extLst>
            </p:cNvPr>
            <p:cNvSpPr>
              <a:spLocks noChangeArrowheads="1"/>
            </p:cNvSpPr>
            <p:nvPr/>
          </p:nvSpPr>
          <p:spPr bwMode="auto">
            <a:xfrm rot="5400000">
              <a:off x="4178345" y="6273219"/>
              <a:ext cx="39297" cy="78821"/>
            </a:xfrm>
            <a:prstGeom prst="rect">
              <a:avLst/>
            </a:prstGeom>
            <a:noFill/>
            <a:ln w="9525">
              <a:solidFill>
                <a:sysClr val="windowText" lastClr="000000"/>
              </a:solidFill>
              <a:miter lim="800000"/>
              <a:headEnd/>
              <a:tailEnd/>
            </a:ln>
          </p:spPr>
          <p:txBody>
            <a:bodyPr rot="10800000" vert="eaVert"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6" name="AutoShape 846">
              <a:extLst>
                <a:ext uri="{FF2B5EF4-FFF2-40B4-BE49-F238E27FC236}">
                  <a16:creationId xmlns:a16="http://schemas.microsoft.com/office/drawing/2014/main" id="{5AFC532C-1926-4CC9-A780-7385F8EB1E97}"/>
                </a:ext>
              </a:extLst>
            </p:cNvPr>
            <p:cNvSpPr>
              <a:spLocks noChangeArrowheads="1"/>
            </p:cNvSpPr>
            <p:nvPr/>
          </p:nvSpPr>
          <p:spPr bwMode="auto">
            <a:xfrm rot="5400000">
              <a:off x="670005" y="2534729"/>
              <a:ext cx="156215" cy="233035"/>
            </a:xfrm>
            <a:prstGeom prst="flowChartCollate">
              <a:avLst/>
            </a:prstGeom>
            <a:solidFill>
              <a:srgbClr val="4BACC6">
                <a:lumMod val="60000"/>
                <a:lumOff val="40000"/>
              </a:srgbClr>
            </a:solidFill>
            <a:ln w="9525">
              <a:solidFill>
                <a:sysClr val="windowText" lastClr="000000"/>
              </a:solidFill>
              <a:miter lim="800000"/>
              <a:headEnd/>
              <a:tailEnd/>
            </a:ln>
          </p:spPr>
          <p:txBody>
            <a:bodyPr rot="10800000" vert="eaVert"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7" name="Line 848">
              <a:extLst>
                <a:ext uri="{FF2B5EF4-FFF2-40B4-BE49-F238E27FC236}">
                  <a16:creationId xmlns:a16="http://schemas.microsoft.com/office/drawing/2014/main" id="{A040AEEE-2662-4A70-9438-BD65E09826A0}"/>
                </a:ext>
              </a:extLst>
            </p:cNvPr>
            <p:cNvSpPr>
              <a:spLocks noChangeShapeType="1"/>
            </p:cNvSpPr>
            <p:nvPr/>
          </p:nvSpPr>
          <p:spPr bwMode="auto">
            <a:xfrm rot="5400000" flipH="1">
              <a:off x="689746" y="2593739"/>
              <a:ext cx="116731"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8" name="Rectangle 850">
              <a:extLst>
                <a:ext uri="{FF2B5EF4-FFF2-40B4-BE49-F238E27FC236}">
                  <a16:creationId xmlns:a16="http://schemas.microsoft.com/office/drawing/2014/main" id="{2C060868-5087-4C3C-AEC1-2F5534593848}"/>
                </a:ext>
              </a:extLst>
            </p:cNvPr>
            <p:cNvSpPr>
              <a:spLocks noChangeArrowheads="1"/>
            </p:cNvSpPr>
            <p:nvPr/>
          </p:nvSpPr>
          <p:spPr bwMode="auto">
            <a:xfrm rot="5400000">
              <a:off x="728371" y="2436737"/>
              <a:ext cx="39483" cy="78821"/>
            </a:xfrm>
            <a:prstGeom prst="rect">
              <a:avLst/>
            </a:prstGeom>
            <a:noFill/>
            <a:ln w="9525">
              <a:solidFill>
                <a:sysClr val="windowText" lastClr="000000"/>
              </a:solidFill>
              <a:miter lim="800000"/>
              <a:headEnd/>
              <a:tailEnd/>
            </a:ln>
          </p:spPr>
          <p:txBody>
            <a:bodyPr rot="10800000" vert="eaVert"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9" name="Rectangle 851">
              <a:extLst>
                <a:ext uri="{FF2B5EF4-FFF2-40B4-BE49-F238E27FC236}">
                  <a16:creationId xmlns:a16="http://schemas.microsoft.com/office/drawing/2014/main" id="{4882F002-CC8D-4E15-920B-27829ACBF854}"/>
                </a:ext>
              </a:extLst>
            </p:cNvPr>
            <p:cNvSpPr>
              <a:spLocks noChangeArrowheads="1"/>
            </p:cNvSpPr>
            <p:nvPr/>
          </p:nvSpPr>
          <p:spPr bwMode="auto">
            <a:xfrm rot="5400000">
              <a:off x="728371" y="2476221"/>
              <a:ext cx="39483" cy="78821"/>
            </a:xfrm>
            <a:prstGeom prst="rect">
              <a:avLst/>
            </a:prstGeom>
            <a:noFill/>
            <a:ln w="9525">
              <a:solidFill>
                <a:sysClr val="windowText" lastClr="000000"/>
              </a:solidFill>
              <a:miter lim="800000"/>
              <a:headEnd/>
              <a:tailEnd/>
            </a:ln>
          </p:spPr>
          <p:txBody>
            <a:bodyPr rot="10800000" vert="eaVert"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00" name="AutoShape 853">
              <a:extLst>
                <a:ext uri="{FF2B5EF4-FFF2-40B4-BE49-F238E27FC236}">
                  <a16:creationId xmlns:a16="http://schemas.microsoft.com/office/drawing/2014/main" id="{7BAE2BCC-CCEC-4F0D-9F3E-A334D003B574}"/>
                </a:ext>
              </a:extLst>
            </p:cNvPr>
            <p:cNvSpPr>
              <a:spLocks noChangeArrowheads="1"/>
            </p:cNvSpPr>
            <p:nvPr/>
          </p:nvSpPr>
          <p:spPr bwMode="auto">
            <a:xfrm>
              <a:off x="7839809" y="6019361"/>
              <a:ext cx="156215" cy="234323"/>
            </a:xfrm>
            <a:prstGeom prst="flowChartCollate">
              <a:avLst/>
            </a:prstGeom>
            <a:solidFill>
              <a:srgbClr val="4BACC6">
                <a:lumMod val="60000"/>
                <a:lumOff val="40000"/>
              </a:srgbClr>
            </a:solid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01" name="Line 855">
              <a:extLst>
                <a:ext uri="{FF2B5EF4-FFF2-40B4-BE49-F238E27FC236}">
                  <a16:creationId xmlns:a16="http://schemas.microsoft.com/office/drawing/2014/main" id="{B75C6FB7-E72D-4FB8-B84E-892841DDBA0D}"/>
                </a:ext>
              </a:extLst>
            </p:cNvPr>
            <p:cNvSpPr>
              <a:spLocks noChangeShapeType="1"/>
            </p:cNvSpPr>
            <p:nvPr/>
          </p:nvSpPr>
          <p:spPr bwMode="auto">
            <a:xfrm flipH="1">
              <a:off x="7802043" y="6136523"/>
              <a:ext cx="116731"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02" name="Rectangle 857">
              <a:extLst>
                <a:ext uri="{FF2B5EF4-FFF2-40B4-BE49-F238E27FC236}">
                  <a16:creationId xmlns:a16="http://schemas.microsoft.com/office/drawing/2014/main" id="{145F14D1-A90B-4B83-AD6C-D787D33B6D29}"/>
                </a:ext>
              </a:extLst>
            </p:cNvPr>
            <p:cNvSpPr>
              <a:spLocks noChangeArrowheads="1"/>
            </p:cNvSpPr>
            <p:nvPr/>
          </p:nvSpPr>
          <p:spPr bwMode="auto">
            <a:xfrm>
              <a:off x="7723077" y="6096895"/>
              <a:ext cx="39483" cy="79256"/>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03" name="Rectangle 858">
              <a:extLst>
                <a:ext uri="{FF2B5EF4-FFF2-40B4-BE49-F238E27FC236}">
                  <a16:creationId xmlns:a16="http://schemas.microsoft.com/office/drawing/2014/main" id="{97486F97-243C-4590-81B1-E127D3DD592D}"/>
                </a:ext>
              </a:extLst>
            </p:cNvPr>
            <p:cNvSpPr>
              <a:spLocks noChangeArrowheads="1"/>
            </p:cNvSpPr>
            <p:nvPr/>
          </p:nvSpPr>
          <p:spPr bwMode="auto">
            <a:xfrm>
              <a:off x="7762561" y="6096895"/>
              <a:ext cx="39483" cy="79256"/>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grpSp>
          <p:nvGrpSpPr>
            <p:cNvPr id="104" name="Group 103">
              <a:extLst>
                <a:ext uri="{FF2B5EF4-FFF2-40B4-BE49-F238E27FC236}">
                  <a16:creationId xmlns:a16="http://schemas.microsoft.com/office/drawing/2014/main" id="{CA8D8179-B9EC-44CF-BFD4-08BE70FDE2C3}"/>
                </a:ext>
              </a:extLst>
            </p:cNvPr>
            <p:cNvGrpSpPr/>
            <p:nvPr/>
          </p:nvGrpSpPr>
          <p:grpSpPr>
            <a:xfrm>
              <a:off x="484695" y="6058534"/>
              <a:ext cx="272948" cy="233036"/>
              <a:chOff x="450759" y="6020271"/>
              <a:chExt cx="253217" cy="216190"/>
            </a:xfrm>
          </p:grpSpPr>
          <p:sp>
            <p:nvSpPr>
              <p:cNvPr id="636" name="AutoShape 860">
                <a:extLst>
                  <a:ext uri="{FF2B5EF4-FFF2-40B4-BE49-F238E27FC236}">
                    <a16:creationId xmlns:a16="http://schemas.microsoft.com/office/drawing/2014/main" id="{6D952E85-B3FA-4F73-BCB4-A4E4799CBA8E}"/>
                  </a:ext>
                </a:extLst>
              </p:cNvPr>
              <p:cNvSpPr>
                <a:spLocks noChangeArrowheads="1"/>
              </p:cNvSpPr>
              <p:nvPr/>
            </p:nvSpPr>
            <p:spPr bwMode="auto">
              <a:xfrm>
                <a:off x="559054" y="6020271"/>
                <a:ext cx="144922" cy="216190"/>
              </a:xfrm>
              <a:prstGeom prst="flowChartCollate">
                <a:avLst/>
              </a:prstGeom>
              <a:solidFill>
                <a:srgbClr val="4BACC6">
                  <a:lumMod val="60000"/>
                  <a:lumOff val="40000"/>
                </a:srgbClr>
              </a:solid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637" name="Line 862">
                <a:extLst>
                  <a:ext uri="{FF2B5EF4-FFF2-40B4-BE49-F238E27FC236}">
                    <a16:creationId xmlns:a16="http://schemas.microsoft.com/office/drawing/2014/main" id="{375068C3-9725-4D26-99DE-37035A19A789}"/>
                  </a:ext>
                </a:extLst>
              </p:cNvPr>
              <p:cNvSpPr>
                <a:spLocks noChangeShapeType="1"/>
              </p:cNvSpPr>
              <p:nvPr/>
            </p:nvSpPr>
            <p:spPr bwMode="auto">
              <a:xfrm flipH="1">
                <a:off x="524017" y="6128366"/>
                <a:ext cx="108293"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638" name="Rectangle 864">
                <a:extLst>
                  <a:ext uri="{FF2B5EF4-FFF2-40B4-BE49-F238E27FC236}">
                    <a16:creationId xmlns:a16="http://schemas.microsoft.com/office/drawing/2014/main" id="{51886448-398B-4DD3-8ECA-A04F2C3FE707}"/>
                  </a:ext>
                </a:extLst>
              </p:cNvPr>
              <p:cNvSpPr>
                <a:spLocks noChangeArrowheads="1"/>
              </p:cNvSpPr>
              <p:nvPr/>
            </p:nvSpPr>
            <p:spPr bwMode="auto">
              <a:xfrm>
                <a:off x="450759" y="6091804"/>
                <a:ext cx="36629" cy="73123"/>
              </a:xfrm>
              <a:prstGeom prst="rect">
                <a:avLst/>
              </a:prstGeom>
              <a:solidFill>
                <a:srgbClr val="4BACC6">
                  <a:lumMod val="60000"/>
                  <a:lumOff val="40000"/>
                </a:srgbClr>
              </a:solid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639" name="Rectangle 865">
                <a:extLst>
                  <a:ext uri="{FF2B5EF4-FFF2-40B4-BE49-F238E27FC236}">
                    <a16:creationId xmlns:a16="http://schemas.microsoft.com/office/drawing/2014/main" id="{7F8867CE-97DF-4C6D-B9D4-4EC44F26465F}"/>
                  </a:ext>
                </a:extLst>
              </p:cNvPr>
              <p:cNvSpPr>
                <a:spLocks noChangeArrowheads="1"/>
              </p:cNvSpPr>
              <p:nvPr/>
            </p:nvSpPr>
            <p:spPr bwMode="auto">
              <a:xfrm>
                <a:off x="487389" y="6091804"/>
                <a:ext cx="36629" cy="73123"/>
              </a:xfrm>
              <a:prstGeom prst="rect">
                <a:avLst/>
              </a:prstGeom>
              <a:solidFill>
                <a:srgbClr val="4BACC6">
                  <a:lumMod val="60000"/>
                  <a:lumOff val="40000"/>
                </a:srgbClr>
              </a:solid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grpSp>
        <p:sp>
          <p:nvSpPr>
            <p:cNvPr id="105" name="AutoShape 892">
              <a:extLst>
                <a:ext uri="{FF2B5EF4-FFF2-40B4-BE49-F238E27FC236}">
                  <a16:creationId xmlns:a16="http://schemas.microsoft.com/office/drawing/2014/main" id="{A5BC8142-F48B-4E99-B27A-E8C859549578}"/>
                </a:ext>
              </a:extLst>
            </p:cNvPr>
            <p:cNvSpPr>
              <a:spLocks noChangeArrowheads="1"/>
            </p:cNvSpPr>
            <p:nvPr/>
          </p:nvSpPr>
          <p:spPr bwMode="auto">
            <a:xfrm>
              <a:off x="6372936" y="3089041"/>
              <a:ext cx="156215" cy="231747"/>
            </a:xfrm>
            <a:prstGeom prst="flowChartCollate">
              <a:avLst/>
            </a:prstGeom>
            <a:solidFill>
              <a:srgbClr val="4BACC6">
                <a:lumMod val="60000"/>
                <a:lumOff val="40000"/>
              </a:srgbClr>
            </a:solid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06" name="Line 895">
              <a:extLst>
                <a:ext uri="{FF2B5EF4-FFF2-40B4-BE49-F238E27FC236}">
                  <a16:creationId xmlns:a16="http://schemas.microsoft.com/office/drawing/2014/main" id="{C05502AC-8A01-4BD7-80DB-5B6CFCE468B8}"/>
                </a:ext>
              </a:extLst>
            </p:cNvPr>
            <p:cNvSpPr>
              <a:spLocks noChangeShapeType="1"/>
            </p:cNvSpPr>
            <p:nvPr/>
          </p:nvSpPr>
          <p:spPr bwMode="auto">
            <a:xfrm>
              <a:off x="6333452" y="3150839"/>
              <a:ext cx="0" cy="109865"/>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07" name="Arc 897">
              <a:extLst>
                <a:ext uri="{FF2B5EF4-FFF2-40B4-BE49-F238E27FC236}">
                  <a16:creationId xmlns:a16="http://schemas.microsoft.com/office/drawing/2014/main" id="{69328722-1AB6-45B1-AECF-15867EFB6E95}"/>
                </a:ext>
              </a:extLst>
            </p:cNvPr>
            <p:cNvSpPr>
              <a:spLocks/>
            </p:cNvSpPr>
            <p:nvPr/>
          </p:nvSpPr>
          <p:spPr bwMode="auto">
            <a:xfrm flipH="1" flipV="1">
              <a:off x="6281953" y="3205892"/>
              <a:ext cx="44632" cy="548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08" name="Arc 898">
              <a:extLst>
                <a:ext uri="{FF2B5EF4-FFF2-40B4-BE49-F238E27FC236}">
                  <a16:creationId xmlns:a16="http://schemas.microsoft.com/office/drawing/2014/main" id="{C35F65F8-D3DF-456E-A1B9-47651F384181}"/>
                </a:ext>
              </a:extLst>
            </p:cNvPr>
            <p:cNvSpPr>
              <a:spLocks/>
            </p:cNvSpPr>
            <p:nvPr/>
          </p:nvSpPr>
          <p:spPr bwMode="auto">
            <a:xfrm flipH="1">
              <a:off x="6281953" y="3149122"/>
              <a:ext cx="44632" cy="5677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09" name="Line 899">
              <a:extLst>
                <a:ext uri="{FF2B5EF4-FFF2-40B4-BE49-F238E27FC236}">
                  <a16:creationId xmlns:a16="http://schemas.microsoft.com/office/drawing/2014/main" id="{595AF799-763A-4F58-BDC1-ED7DF7F67E4C}"/>
                </a:ext>
              </a:extLst>
            </p:cNvPr>
            <p:cNvSpPr>
              <a:spLocks noChangeShapeType="1"/>
            </p:cNvSpPr>
            <p:nvPr/>
          </p:nvSpPr>
          <p:spPr bwMode="auto">
            <a:xfrm flipH="1">
              <a:off x="6333452" y="3205772"/>
              <a:ext cx="116731"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10" name="AutoShape 901">
              <a:extLst>
                <a:ext uri="{FF2B5EF4-FFF2-40B4-BE49-F238E27FC236}">
                  <a16:creationId xmlns:a16="http://schemas.microsoft.com/office/drawing/2014/main" id="{C7722D62-3174-43EC-A55D-FCA36AABAA2E}"/>
                </a:ext>
              </a:extLst>
            </p:cNvPr>
            <p:cNvSpPr>
              <a:spLocks noChangeArrowheads="1"/>
            </p:cNvSpPr>
            <p:nvPr/>
          </p:nvSpPr>
          <p:spPr bwMode="auto">
            <a:xfrm>
              <a:off x="6370361" y="2729831"/>
              <a:ext cx="156215" cy="233036"/>
            </a:xfrm>
            <a:prstGeom prst="flowChartCollate">
              <a:avLst/>
            </a:prstGeom>
            <a:solidFill>
              <a:srgbClr val="4BACC6">
                <a:lumMod val="60000"/>
                <a:lumOff val="40000"/>
              </a:srgbClr>
            </a:solid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11" name="Line 903">
              <a:extLst>
                <a:ext uri="{FF2B5EF4-FFF2-40B4-BE49-F238E27FC236}">
                  <a16:creationId xmlns:a16="http://schemas.microsoft.com/office/drawing/2014/main" id="{E766B639-2457-4577-B4D0-288DC8B35A0C}"/>
                </a:ext>
              </a:extLst>
            </p:cNvPr>
            <p:cNvSpPr>
              <a:spLocks noChangeShapeType="1"/>
            </p:cNvSpPr>
            <p:nvPr/>
          </p:nvSpPr>
          <p:spPr bwMode="auto">
            <a:xfrm flipH="1">
              <a:off x="6332594" y="2846349"/>
              <a:ext cx="116731"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12" name="Rectangle 905">
              <a:extLst>
                <a:ext uri="{FF2B5EF4-FFF2-40B4-BE49-F238E27FC236}">
                  <a16:creationId xmlns:a16="http://schemas.microsoft.com/office/drawing/2014/main" id="{4E447913-793B-4EB0-8559-222F3C58B092}"/>
                </a:ext>
              </a:extLst>
            </p:cNvPr>
            <p:cNvSpPr>
              <a:spLocks noChangeArrowheads="1"/>
            </p:cNvSpPr>
            <p:nvPr/>
          </p:nvSpPr>
          <p:spPr bwMode="auto">
            <a:xfrm>
              <a:off x="6253628" y="2806938"/>
              <a:ext cx="39483" cy="78821"/>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13" name="Rectangle 906">
              <a:extLst>
                <a:ext uri="{FF2B5EF4-FFF2-40B4-BE49-F238E27FC236}">
                  <a16:creationId xmlns:a16="http://schemas.microsoft.com/office/drawing/2014/main" id="{B1285488-A495-4ABD-B94D-983476A0BBA4}"/>
                </a:ext>
              </a:extLst>
            </p:cNvPr>
            <p:cNvSpPr>
              <a:spLocks noChangeArrowheads="1"/>
            </p:cNvSpPr>
            <p:nvPr/>
          </p:nvSpPr>
          <p:spPr bwMode="auto">
            <a:xfrm>
              <a:off x="6293111" y="2806938"/>
              <a:ext cx="39483" cy="78821"/>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14" name="Line 912">
              <a:extLst>
                <a:ext uri="{FF2B5EF4-FFF2-40B4-BE49-F238E27FC236}">
                  <a16:creationId xmlns:a16="http://schemas.microsoft.com/office/drawing/2014/main" id="{18B1138B-4838-41AC-B315-BD895AC6F066}"/>
                </a:ext>
              </a:extLst>
            </p:cNvPr>
            <p:cNvSpPr>
              <a:spLocks noChangeShapeType="1"/>
            </p:cNvSpPr>
            <p:nvPr/>
          </p:nvSpPr>
          <p:spPr bwMode="auto">
            <a:xfrm>
              <a:off x="6757386" y="5537841"/>
              <a:ext cx="0" cy="109865"/>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15" name="Arc 914">
              <a:extLst>
                <a:ext uri="{FF2B5EF4-FFF2-40B4-BE49-F238E27FC236}">
                  <a16:creationId xmlns:a16="http://schemas.microsoft.com/office/drawing/2014/main" id="{CEBF336D-E299-4E14-A8B1-3579310FA00B}"/>
                </a:ext>
              </a:extLst>
            </p:cNvPr>
            <p:cNvSpPr>
              <a:spLocks/>
            </p:cNvSpPr>
            <p:nvPr/>
          </p:nvSpPr>
          <p:spPr bwMode="auto">
            <a:xfrm flipH="1" flipV="1">
              <a:off x="6705888" y="5592894"/>
              <a:ext cx="44632" cy="548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16" name="Arc 915">
              <a:extLst>
                <a:ext uri="{FF2B5EF4-FFF2-40B4-BE49-F238E27FC236}">
                  <a16:creationId xmlns:a16="http://schemas.microsoft.com/office/drawing/2014/main" id="{59970B81-543A-4BE6-A3A7-3C0554A40352}"/>
                </a:ext>
              </a:extLst>
            </p:cNvPr>
            <p:cNvSpPr>
              <a:spLocks/>
            </p:cNvSpPr>
            <p:nvPr/>
          </p:nvSpPr>
          <p:spPr bwMode="auto">
            <a:xfrm flipH="1">
              <a:off x="6705888" y="5536124"/>
              <a:ext cx="44632" cy="5677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17" name="Line 916">
              <a:extLst>
                <a:ext uri="{FF2B5EF4-FFF2-40B4-BE49-F238E27FC236}">
                  <a16:creationId xmlns:a16="http://schemas.microsoft.com/office/drawing/2014/main" id="{5756A22A-F596-440D-BF58-70CBC0899F1B}"/>
                </a:ext>
              </a:extLst>
            </p:cNvPr>
            <p:cNvSpPr>
              <a:spLocks noChangeShapeType="1"/>
            </p:cNvSpPr>
            <p:nvPr/>
          </p:nvSpPr>
          <p:spPr bwMode="auto">
            <a:xfrm flipH="1">
              <a:off x="6757386" y="5592774"/>
              <a:ext cx="116731"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18" name="Line 921">
              <a:extLst>
                <a:ext uri="{FF2B5EF4-FFF2-40B4-BE49-F238E27FC236}">
                  <a16:creationId xmlns:a16="http://schemas.microsoft.com/office/drawing/2014/main" id="{FEDAA8D1-8B06-4FA7-96A2-EC667094E93A}"/>
                </a:ext>
              </a:extLst>
            </p:cNvPr>
            <p:cNvSpPr>
              <a:spLocks noChangeShapeType="1"/>
            </p:cNvSpPr>
            <p:nvPr/>
          </p:nvSpPr>
          <p:spPr bwMode="auto">
            <a:xfrm>
              <a:off x="6757386" y="4994522"/>
              <a:ext cx="0" cy="109865"/>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19" name="Arc 923">
              <a:extLst>
                <a:ext uri="{FF2B5EF4-FFF2-40B4-BE49-F238E27FC236}">
                  <a16:creationId xmlns:a16="http://schemas.microsoft.com/office/drawing/2014/main" id="{A2405B71-E043-46E2-8A8B-52728D3E9DA5}"/>
                </a:ext>
              </a:extLst>
            </p:cNvPr>
            <p:cNvSpPr>
              <a:spLocks/>
            </p:cNvSpPr>
            <p:nvPr/>
          </p:nvSpPr>
          <p:spPr bwMode="auto">
            <a:xfrm flipH="1" flipV="1">
              <a:off x="6705888" y="5049575"/>
              <a:ext cx="44632" cy="548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20" name="Arc 924">
              <a:extLst>
                <a:ext uri="{FF2B5EF4-FFF2-40B4-BE49-F238E27FC236}">
                  <a16:creationId xmlns:a16="http://schemas.microsoft.com/office/drawing/2014/main" id="{1489DC99-3878-4701-9395-9FE08E620D37}"/>
                </a:ext>
              </a:extLst>
            </p:cNvPr>
            <p:cNvSpPr>
              <a:spLocks/>
            </p:cNvSpPr>
            <p:nvPr/>
          </p:nvSpPr>
          <p:spPr bwMode="auto">
            <a:xfrm flipH="1">
              <a:off x="6705888" y="4992805"/>
              <a:ext cx="44632" cy="5677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21" name="Line 925">
              <a:extLst>
                <a:ext uri="{FF2B5EF4-FFF2-40B4-BE49-F238E27FC236}">
                  <a16:creationId xmlns:a16="http://schemas.microsoft.com/office/drawing/2014/main" id="{E0AB19EC-4819-4E49-9E2C-2DD53DC18C95}"/>
                </a:ext>
              </a:extLst>
            </p:cNvPr>
            <p:cNvSpPr>
              <a:spLocks noChangeShapeType="1"/>
            </p:cNvSpPr>
            <p:nvPr/>
          </p:nvSpPr>
          <p:spPr bwMode="auto">
            <a:xfrm flipH="1">
              <a:off x="6757386" y="5049454"/>
              <a:ext cx="116731"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22" name="AutoShape 927">
              <a:extLst>
                <a:ext uri="{FF2B5EF4-FFF2-40B4-BE49-F238E27FC236}">
                  <a16:creationId xmlns:a16="http://schemas.microsoft.com/office/drawing/2014/main" id="{374EA246-7593-4CD7-A693-443950E7CF4F}"/>
                </a:ext>
              </a:extLst>
            </p:cNvPr>
            <p:cNvSpPr>
              <a:spLocks noChangeArrowheads="1"/>
            </p:cNvSpPr>
            <p:nvPr/>
          </p:nvSpPr>
          <p:spPr bwMode="auto">
            <a:xfrm rot="10800000">
              <a:off x="1616522" y="4931435"/>
              <a:ext cx="156215" cy="230461"/>
            </a:xfrm>
            <a:prstGeom prst="flowChartCollate">
              <a:avLst/>
            </a:prstGeom>
            <a:solidFill>
              <a:srgbClr val="4BACC6">
                <a:lumMod val="60000"/>
                <a:lumOff val="40000"/>
              </a:srgbClr>
            </a:solidFill>
            <a:ln w="9525">
              <a:solidFill>
                <a:sysClr val="windowText" lastClr="000000"/>
              </a:solidFill>
              <a:miter lim="800000"/>
              <a:headEnd/>
              <a:tailEnd/>
            </a:ln>
          </p:spPr>
          <p:txBody>
            <a:bodyPr rot="10800000"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23" name="Line 930">
              <a:extLst>
                <a:ext uri="{FF2B5EF4-FFF2-40B4-BE49-F238E27FC236}">
                  <a16:creationId xmlns:a16="http://schemas.microsoft.com/office/drawing/2014/main" id="{AC77A6C0-C438-4239-A4E8-1EA6EEC0B9A4}"/>
                </a:ext>
              </a:extLst>
            </p:cNvPr>
            <p:cNvSpPr>
              <a:spLocks noChangeShapeType="1"/>
            </p:cNvSpPr>
            <p:nvPr/>
          </p:nvSpPr>
          <p:spPr bwMode="auto">
            <a:xfrm rot="10800000">
              <a:off x="1812220" y="4991183"/>
              <a:ext cx="0" cy="109255"/>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24" name="Arc 932">
              <a:extLst>
                <a:ext uri="{FF2B5EF4-FFF2-40B4-BE49-F238E27FC236}">
                  <a16:creationId xmlns:a16="http://schemas.microsoft.com/office/drawing/2014/main" id="{8308240E-7565-48F0-8B66-E08FC8361B8E}"/>
                </a:ext>
              </a:extLst>
            </p:cNvPr>
            <p:cNvSpPr>
              <a:spLocks/>
            </p:cNvSpPr>
            <p:nvPr/>
          </p:nvSpPr>
          <p:spPr bwMode="auto">
            <a:xfrm rot="10800000" flipH="1" flipV="1">
              <a:off x="1819089" y="4991183"/>
              <a:ext cx="44632" cy="54507"/>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25" name="Arc 933">
              <a:extLst>
                <a:ext uri="{FF2B5EF4-FFF2-40B4-BE49-F238E27FC236}">
                  <a16:creationId xmlns:a16="http://schemas.microsoft.com/office/drawing/2014/main" id="{4EC1E399-315E-439C-B938-9740643066C7}"/>
                </a:ext>
              </a:extLst>
            </p:cNvPr>
            <p:cNvSpPr>
              <a:spLocks/>
            </p:cNvSpPr>
            <p:nvPr/>
          </p:nvSpPr>
          <p:spPr bwMode="auto">
            <a:xfrm rot="10800000" flipH="1">
              <a:off x="1819089" y="5045691"/>
              <a:ext cx="44632" cy="56455"/>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26" name="Line 934">
              <a:extLst>
                <a:ext uri="{FF2B5EF4-FFF2-40B4-BE49-F238E27FC236}">
                  <a16:creationId xmlns:a16="http://schemas.microsoft.com/office/drawing/2014/main" id="{448E0E98-B14F-47CE-A673-AC8926B76A4C}"/>
                </a:ext>
              </a:extLst>
            </p:cNvPr>
            <p:cNvSpPr>
              <a:spLocks noChangeShapeType="1"/>
            </p:cNvSpPr>
            <p:nvPr/>
          </p:nvSpPr>
          <p:spPr bwMode="auto">
            <a:xfrm rot="10800000" flipH="1">
              <a:off x="1695489" y="5045812"/>
              <a:ext cx="116731"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27" name="AutoShape 936">
              <a:extLst>
                <a:ext uri="{FF2B5EF4-FFF2-40B4-BE49-F238E27FC236}">
                  <a16:creationId xmlns:a16="http://schemas.microsoft.com/office/drawing/2014/main" id="{25FC8C9A-49ED-4CF8-A662-37A09D50D0B5}"/>
                </a:ext>
              </a:extLst>
            </p:cNvPr>
            <p:cNvSpPr>
              <a:spLocks noChangeArrowheads="1"/>
            </p:cNvSpPr>
            <p:nvPr/>
          </p:nvSpPr>
          <p:spPr bwMode="auto">
            <a:xfrm rot="10800000">
              <a:off x="1616522" y="5476042"/>
              <a:ext cx="156215" cy="231747"/>
            </a:xfrm>
            <a:prstGeom prst="flowChartCollate">
              <a:avLst/>
            </a:prstGeom>
            <a:solidFill>
              <a:srgbClr val="4BACC6">
                <a:lumMod val="60000"/>
                <a:lumOff val="40000"/>
              </a:srgbClr>
            </a:solidFill>
            <a:ln w="9525">
              <a:solidFill>
                <a:sysClr val="windowText" lastClr="000000"/>
              </a:solidFill>
              <a:miter lim="800000"/>
              <a:headEnd/>
              <a:tailEnd/>
            </a:ln>
          </p:spPr>
          <p:txBody>
            <a:bodyPr rot="10800000"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28" name="Line 939">
              <a:extLst>
                <a:ext uri="{FF2B5EF4-FFF2-40B4-BE49-F238E27FC236}">
                  <a16:creationId xmlns:a16="http://schemas.microsoft.com/office/drawing/2014/main" id="{833CE949-59A4-4B42-AA5C-B1B32C5057D4}"/>
                </a:ext>
              </a:extLst>
            </p:cNvPr>
            <p:cNvSpPr>
              <a:spLocks noChangeShapeType="1"/>
            </p:cNvSpPr>
            <p:nvPr/>
          </p:nvSpPr>
          <p:spPr bwMode="auto">
            <a:xfrm rot="10800000">
              <a:off x="1812220" y="5536124"/>
              <a:ext cx="0" cy="109865"/>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29" name="Arc 941">
              <a:extLst>
                <a:ext uri="{FF2B5EF4-FFF2-40B4-BE49-F238E27FC236}">
                  <a16:creationId xmlns:a16="http://schemas.microsoft.com/office/drawing/2014/main" id="{0736F37E-FB45-470E-B33E-AE50FE3B6F37}"/>
                </a:ext>
              </a:extLst>
            </p:cNvPr>
            <p:cNvSpPr>
              <a:spLocks/>
            </p:cNvSpPr>
            <p:nvPr/>
          </p:nvSpPr>
          <p:spPr bwMode="auto">
            <a:xfrm rot="10800000" flipH="1" flipV="1">
              <a:off x="1819089" y="5536124"/>
              <a:ext cx="44632" cy="548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30" name="Arc 942">
              <a:extLst>
                <a:ext uri="{FF2B5EF4-FFF2-40B4-BE49-F238E27FC236}">
                  <a16:creationId xmlns:a16="http://schemas.microsoft.com/office/drawing/2014/main" id="{674B02FE-9968-4C95-978E-726B15B58A7C}"/>
                </a:ext>
              </a:extLst>
            </p:cNvPr>
            <p:cNvSpPr>
              <a:spLocks/>
            </p:cNvSpPr>
            <p:nvPr/>
          </p:nvSpPr>
          <p:spPr bwMode="auto">
            <a:xfrm rot="10800000" flipH="1">
              <a:off x="1819089" y="5590936"/>
              <a:ext cx="44632" cy="5677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31" name="Line 943">
              <a:extLst>
                <a:ext uri="{FF2B5EF4-FFF2-40B4-BE49-F238E27FC236}">
                  <a16:creationId xmlns:a16="http://schemas.microsoft.com/office/drawing/2014/main" id="{48844962-F4B3-4AB1-B24D-4974132ACF4B}"/>
                </a:ext>
              </a:extLst>
            </p:cNvPr>
            <p:cNvSpPr>
              <a:spLocks noChangeShapeType="1"/>
            </p:cNvSpPr>
            <p:nvPr/>
          </p:nvSpPr>
          <p:spPr bwMode="auto">
            <a:xfrm rot="10800000" flipH="1">
              <a:off x="1695489" y="5591056"/>
              <a:ext cx="116731"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32" name="AutoShape 945">
              <a:extLst>
                <a:ext uri="{FF2B5EF4-FFF2-40B4-BE49-F238E27FC236}">
                  <a16:creationId xmlns:a16="http://schemas.microsoft.com/office/drawing/2014/main" id="{4D119415-632C-4309-8AA9-9B8DFAF1D717}"/>
                </a:ext>
              </a:extLst>
            </p:cNvPr>
            <p:cNvSpPr>
              <a:spLocks noChangeArrowheads="1"/>
            </p:cNvSpPr>
            <p:nvPr/>
          </p:nvSpPr>
          <p:spPr bwMode="auto">
            <a:xfrm>
              <a:off x="1314246" y="5203095"/>
              <a:ext cx="156215" cy="231747"/>
            </a:xfrm>
            <a:prstGeom prst="flowChartCollate">
              <a:avLst/>
            </a:prstGeom>
            <a:solidFill>
              <a:srgbClr val="4BACC6">
                <a:lumMod val="60000"/>
                <a:lumOff val="40000"/>
              </a:srgbClr>
            </a:solid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33" name="Line 948">
              <a:extLst>
                <a:ext uri="{FF2B5EF4-FFF2-40B4-BE49-F238E27FC236}">
                  <a16:creationId xmlns:a16="http://schemas.microsoft.com/office/drawing/2014/main" id="{D0AB086C-F0B8-4BD4-969B-E662FB076F75}"/>
                </a:ext>
              </a:extLst>
            </p:cNvPr>
            <p:cNvSpPr>
              <a:spLocks noChangeShapeType="1"/>
            </p:cNvSpPr>
            <p:nvPr/>
          </p:nvSpPr>
          <p:spPr bwMode="auto">
            <a:xfrm>
              <a:off x="1274763" y="5264894"/>
              <a:ext cx="0" cy="109865"/>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34" name="Arc 950">
              <a:extLst>
                <a:ext uri="{FF2B5EF4-FFF2-40B4-BE49-F238E27FC236}">
                  <a16:creationId xmlns:a16="http://schemas.microsoft.com/office/drawing/2014/main" id="{7DDC7F10-54FE-4689-BA54-695565461B33}"/>
                </a:ext>
              </a:extLst>
            </p:cNvPr>
            <p:cNvSpPr>
              <a:spLocks/>
            </p:cNvSpPr>
            <p:nvPr/>
          </p:nvSpPr>
          <p:spPr bwMode="auto">
            <a:xfrm flipH="1" flipV="1">
              <a:off x="1223264" y="5319947"/>
              <a:ext cx="44632" cy="548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35" name="Arc 951">
              <a:extLst>
                <a:ext uri="{FF2B5EF4-FFF2-40B4-BE49-F238E27FC236}">
                  <a16:creationId xmlns:a16="http://schemas.microsoft.com/office/drawing/2014/main" id="{FCEC0C6D-78D7-4451-9431-F289A20ECA40}"/>
                </a:ext>
              </a:extLst>
            </p:cNvPr>
            <p:cNvSpPr>
              <a:spLocks/>
            </p:cNvSpPr>
            <p:nvPr/>
          </p:nvSpPr>
          <p:spPr bwMode="auto">
            <a:xfrm flipH="1">
              <a:off x="1223264" y="5263177"/>
              <a:ext cx="44632" cy="5677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36" name="Line 952">
              <a:extLst>
                <a:ext uri="{FF2B5EF4-FFF2-40B4-BE49-F238E27FC236}">
                  <a16:creationId xmlns:a16="http://schemas.microsoft.com/office/drawing/2014/main" id="{C9F7A7FF-B088-42F8-BEB1-3819FF1D413C}"/>
                </a:ext>
              </a:extLst>
            </p:cNvPr>
            <p:cNvSpPr>
              <a:spLocks noChangeShapeType="1"/>
            </p:cNvSpPr>
            <p:nvPr/>
          </p:nvSpPr>
          <p:spPr bwMode="auto">
            <a:xfrm flipH="1">
              <a:off x="1274763" y="5319827"/>
              <a:ext cx="116731"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37" name="Line 953">
              <a:extLst>
                <a:ext uri="{FF2B5EF4-FFF2-40B4-BE49-F238E27FC236}">
                  <a16:creationId xmlns:a16="http://schemas.microsoft.com/office/drawing/2014/main" id="{F973AA2B-9AE3-4269-83CA-D430E362ACE8}"/>
                </a:ext>
              </a:extLst>
            </p:cNvPr>
            <p:cNvSpPr>
              <a:spLocks noChangeShapeType="1"/>
            </p:cNvSpPr>
            <p:nvPr/>
          </p:nvSpPr>
          <p:spPr bwMode="auto">
            <a:xfrm flipH="1">
              <a:off x="1377762" y="4776936"/>
              <a:ext cx="0" cy="426159"/>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38" name="Line 954">
              <a:extLst>
                <a:ext uri="{FF2B5EF4-FFF2-40B4-BE49-F238E27FC236}">
                  <a16:creationId xmlns:a16="http://schemas.microsoft.com/office/drawing/2014/main" id="{1E8E3381-37D7-4957-9982-E3641EDA471B}"/>
                </a:ext>
              </a:extLst>
            </p:cNvPr>
            <p:cNvSpPr>
              <a:spLocks noChangeShapeType="1"/>
            </p:cNvSpPr>
            <p:nvPr/>
          </p:nvSpPr>
          <p:spPr bwMode="auto">
            <a:xfrm flipH="1">
              <a:off x="677817" y="4776936"/>
              <a:ext cx="1015955"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39" name="AutoShape 956">
              <a:extLst>
                <a:ext uri="{FF2B5EF4-FFF2-40B4-BE49-F238E27FC236}">
                  <a16:creationId xmlns:a16="http://schemas.microsoft.com/office/drawing/2014/main" id="{19553F76-48A0-4D3A-89CF-1419EBA59103}"/>
                </a:ext>
              </a:extLst>
            </p:cNvPr>
            <p:cNvSpPr>
              <a:spLocks noChangeArrowheads="1"/>
            </p:cNvSpPr>
            <p:nvPr/>
          </p:nvSpPr>
          <p:spPr bwMode="auto">
            <a:xfrm rot="10800000">
              <a:off x="7094708" y="5205670"/>
              <a:ext cx="156215" cy="231747"/>
            </a:xfrm>
            <a:prstGeom prst="flowChartCollate">
              <a:avLst/>
            </a:prstGeom>
            <a:solidFill>
              <a:srgbClr val="4BACC6">
                <a:lumMod val="60000"/>
                <a:lumOff val="40000"/>
              </a:srgbClr>
            </a:solidFill>
            <a:ln w="9525">
              <a:solidFill>
                <a:sysClr val="windowText" lastClr="000000"/>
              </a:solidFill>
              <a:miter lim="800000"/>
              <a:headEnd/>
              <a:tailEnd/>
            </a:ln>
          </p:spPr>
          <p:txBody>
            <a:bodyPr rot="10800000"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40" name="Line 959">
              <a:extLst>
                <a:ext uri="{FF2B5EF4-FFF2-40B4-BE49-F238E27FC236}">
                  <a16:creationId xmlns:a16="http://schemas.microsoft.com/office/drawing/2014/main" id="{0F63B1BA-58CA-4024-AFEE-5FEB4A51BB6F}"/>
                </a:ext>
              </a:extLst>
            </p:cNvPr>
            <p:cNvSpPr>
              <a:spLocks noChangeShapeType="1"/>
            </p:cNvSpPr>
            <p:nvPr/>
          </p:nvSpPr>
          <p:spPr bwMode="auto">
            <a:xfrm rot="10800000">
              <a:off x="7290406" y="5265752"/>
              <a:ext cx="0" cy="109865"/>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41" name="Arc 961">
              <a:extLst>
                <a:ext uri="{FF2B5EF4-FFF2-40B4-BE49-F238E27FC236}">
                  <a16:creationId xmlns:a16="http://schemas.microsoft.com/office/drawing/2014/main" id="{EE58D45D-CF01-4383-AF6A-EA52F231B0A2}"/>
                </a:ext>
              </a:extLst>
            </p:cNvPr>
            <p:cNvSpPr>
              <a:spLocks/>
            </p:cNvSpPr>
            <p:nvPr/>
          </p:nvSpPr>
          <p:spPr bwMode="auto">
            <a:xfrm rot="10800000" flipH="1" flipV="1">
              <a:off x="7297273" y="5265752"/>
              <a:ext cx="44632" cy="548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42" name="Arc 962">
              <a:extLst>
                <a:ext uri="{FF2B5EF4-FFF2-40B4-BE49-F238E27FC236}">
                  <a16:creationId xmlns:a16="http://schemas.microsoft.com/office/drawing/2014/main" id="{3C1FDB01-1717-48C6-9333-D0D395C1A2F1}"/>
                </a:ext>
              </a:extLst>
            </p:cNvPr>
            <p:cNvSpPr>
              <a:spLocks/>
            </p:cNvSpPr>
            <p:nvPr/>
          </p:nvSpPr>
          <p:spPr bwMode="auto">
            <a:xfrm rot="10800000" flipH="1">
              <a:off x="7297273" y="5320565"/>
              <a:ext cx="44632" cy="5677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43" name="Line 963">
              <a:extLst>
                <a:ext uri="{FF2B5EF4-FFF2-40B4-BE49-F238E27FC236}">
                  <a16:creationId xmlns:a16="http://schemas.microsoft.com/office/drawing/2014/main" id="{970E9B64-211E-4691-BA3E-4F612D0C35DF}"/>
                </a:ext>
              </a:extLst>
            </p:cNvPr>
            <p:cNvSpPr>
              <a:spLocks noChangeShapeType="1"/>
            </p:cNvSpPr>
            <p:nvPr/>
          </p:nvSpPr>
          <p:spPr bwMode="auto">
            <a:xfrm rot="10800000" flipH="1">
              <a:off x="7173675" y="5320685"/>
              <a:ext cx="116731"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44" name="Line 965">
              <a:extLst>
                <a:ext uri="{FF2B5EF4-FFF2-40B4-BE49-F238E27FC236}">
                  <a16:creationId xmlns:a16="http://schemas.microsoft.com/office/drawing/2014/main" id="{D1A8EEAD-DA80-45B5-B156-258AB04DC3E5}"/>
                </a:ext>
              </a:extLst>
            </p:cNvPr>
            <p:cNvSpPr>
              <a:spLocks noChangeShapeType="1"/>
            </p:cNvSpPr>
            <p:nvPr/>
          </p:nvSpPr>
          <p:spPr bwMode="auto">
            <a:xfrm>
              <a:off x="6861673" y="4764060"/>
              <a:ext cx="0" cy="1100801"/>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45" name="Line 967">
              <a:extLst>
                <a:ext uri="{FF2B5EF4-FFF2-40B4-BE49-F238E27FC236}">
                  <a16:creationId xmlns:a16="http://schemas.microsoft.com/office/drawing/2014/main" id="{CFD6DF01-9634-4BC1-B9E0-83DFD495F43E}"/>
                </a:ext>
              </a:extLst>
            </p:cNvPr>
            <p:cNvSpPr>
              <a:spLocks noChangeShapeType="1"/>
            </p:cNvSpPr>
            <p:nvPr/>
          </p:nvSpPr>
          <p:spPr bwMode="auto">
            <a:xfrm>
              <a:off x="6865182" y="5866150"/>
              <a:ext cx="1051019"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46" name="AutoShape 996">
              <a:extLst>
                <a:ext uri="{FF2B5EF4-FFF2-40B4-BE49-F238E27FC236}">
                  <a16:creationId xmlns:a16="http://schemas.microsoft.com/office/drawing/2014/main" id="{3F329194-493F-46D3-B331-E2C972E58CEB}"/>
                </a:ext>
              </a:extLst>
            </p:cNvPr>
            <p:cNvSpPr>
              <a:spLocks noChangeArrowheads="1"/>
            </p:cNvSpPr>
            <p:nvPr/>
          </p:nvSpPr>
          <p:spPr bwMode="auto">
            <a:xfrm rot="5400000">
              <a:off x="4138344" y="4646684"/>
              <a:ext cx="156215" cy="233035"/>
            </a:xfrm>
            <a:prstGeom prst="flowChartCollate">
              <a:avLst/>
            </a:prstGeom>
            <a:solidFill>
              <a:srgbClr val="4BACC6">
                <a:lumMod val="60000"/>
                <a:lumOff val="40000"/>
              </a:srgbClr>
            </a:solid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47" name="Line 998">
              <a:extLst>
                <a:ext uri="{FF2B5EF4-FFF2-40B4-BE49-F238E27FC236}">
                  <a16:creationId xmlns:a16="http://schemas.microsoft.com/office/drawing/2014/main" id="{6C068291-D02D-4620-806C-44A5BEDCFB89}"/>
                </a:ext>
              </a:extLst>
            </p:cNvPr>
            <p:cNvSpPr>
              <a:spLocks noChangeShapeType="1"/>
            </p:cNvSpPr>
            <p:nvPr/>
          </p:nvSpPr>
          <p:spPr bwMode="auto">
            <a:xfrm rot="5400000" flipH="1">
              <a:off x="4158084" y="4705694"/>
              <a:ext cx="116731"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48" name="Rectangle 1000">
              <a:extLst>
                <a:ext uri="{FF2B5EF4-FFF2-40B4-BE49-F238E27FC236}">
                  <a16:creationId xmlns:a16="http://schemas.microsoft.com/office/drawing/2014/main" id="{D8251C02-4DE6-4F5B-B1AA-71AB2156E1FA}"/>
                </a:ext>
              </a:extLst>
            </p:cNvPr>
            <p:cNvSpPr>
              <a:spLocks noChangeArrowheads="1"/>
            </p:cNvSpPr>
            <p:nvPr/>
          </p:nvSpPr>
          <p:spPr bwMode="auto">
            <a:xfrm rot="5400000">
              <a:off x="4196709" y="4548693"/>
              <a:ext cx="39483" cy="78821"/>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49" name="Rectangle 1001">
              <a:extLst>
                <a:ext uri="{FF2B5EF4-FFF2-40B4-BE49-F238E27FC236}">
                  <a16:creationId xmlns:a16="http://schemas.microsoft.com/office/drawing/2014/main" id="{B5E5CC86-15E1-4D25-B4A9-A5EEE66B126F}"/>
                </a:ext>
              </a:extLst>
            </p:cNvPr>
            <p:cNvSpPr>
              <a:spLocks noChangeArrowheads="1"/>
            </p:cNvSpPr>
            <p:nvPr/>
          </p:nvSpPr>
          <p:spPr bwMode="auto">
            <a:xfrm rot="5400000">
              <a:off x="4196709" y="4588177"/>
              <a:ext cx="39483" cy="78821"/>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50" name="Line 1003">
              <a:extLst>
                <a:ext uri="{FF2B5EF4-FFF2-40B4-BE49-F238E27FC236}">
                  <a16:creationId xmlns:a16="http://schemas.microsoft.com/office/drawing/2014/main" id="{6F5F1F40-B5D4-4FD7-A08A-4A49EF3032C2}"/>
                </a:ext>
              </a:extLst>
            </p:cNvPr>
            <p:cNvSpPr>
              <a:spLocks noChangeShapeType="1"/>
            </p:cNvSpPr>
            <p:nvPr/>
          </p:nvSpPr>
          <p:spPr bwMode="auto">
            <a:xfrm flipH="1" flipV="1">
              <a:off x="4761558" y="5037008"/>
              <a:ext cx="247340"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51" name="Line 1026">
              <a:extLst>
                <a:ext uri="{FF2B5EF4-FFF2-40B4-BE49-F238E27FC236}">
                  <a16:creationId xmlns:a16="http://schemas.microsoft.com/office/drawing/2014/main" id="{5225A8C0-81B3-4853-ACE6-C6DE2FE1C8A3}"/>
                </a:ext>
              </a:extLst>
            </p:cNvPr>
            <p:cNvSpPr>
              <a:spLocks noChangeShapeType="1"/>
            </p:cNvSpPr>
            <p:nvPr/>
          </p:nvSpPr>
          <p:spPr bwMode="auto">
            <a:xfrm flipH="1">
              <a:off x="5590661" y="2616532"/>
              <a:ext cx="0" cy="166217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52" name="Text Box 1028">
              <a:extLst>
                <a:ext uri="{FF2B5EF4-FFF2-40B4-BE49-F238E27FC236}">
                  <a16:creationId xmlns:a16="http://schemas.microsoft.com/office/drawing/2014/main" id="{C0C443BA-431F-403A-9F48-075F85047AD8}"/>
                </a:ext>
              </a:extLst>
            </p:cNvPr>
            <p:cNvSpPr txBox="1">
              <a:spLocks noChangeArrowheads="1"/>
            </p:cNvSpPr>
            <p:nvPr/>
          </p:nvSpPr>
          <p:spPr bwMode="auto">
            <a:xfrm>
              <a:off x="179512" y="4366398"/>
              <a:ext cx="1000373" cy="430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789" tIns="60894" rIns="121789" bIns="60894">
              <a:spAutoFit/>
            </a:bodyP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50000"/>
                </a:spcBef>
                <a:spcAft>
                  <a:spcPts val="0"/>
                </a:spcAft>
                <a:buClrTx/>
                <a:buSzTx/>
                <a:buFontTx/>
                <a:buNone/>
                <a:tabLst/>
                <a:defRPr/>
              </a:pPr>
              <a:r>
                <a:rPr kumimoji="0" lang="en-US" altLang="en-US" sz="1000" b="0" i="0" u="none" strike="noStrike" kern="0" cap="none" spc="0" normalizeH="0" baseline="0" noProof="0" dirty="0">
                  <a:ln>
                    <a:noFill/>
                  </a:ln>
                  <a:solidFill>
                    <a:prstClr val="black"/>
                  </a:solidFill>
                  <a:effectLst/>
                  <a:uLnTx/>
                  <a:uFillTx/>
                  <a:latin typeface="Helvetica" panose="020B0604020202020204" pitchFamily="34" charset="0"/>
                  <a:cs typeface="Helvetica" panose="020B0604020202020204" pitchFamily="34" charset="0"/>
                </a:rPr>
                <a:t>Main Compressor</a:t>
              </a:r>
            </a:p>
          </p:txBody>
        </p:sp>
        <p:sp>
          <p:nvSpPr>
            <p:cNvPr id="153" name="Text Box 1029">
              <a:extLst>
                <a:ext uri="{FF2B5EF4-FFF2-40B4-BE49-F238E27FC236}">
                  <a16:creationId xmlns:a16="http://schemas.microsoft.com/office/drawing/2014/main" id="{F067B5DE-0865-4CDD-855C-5CCD0BA435AF}"/>
                </a:ext>
              </a:extLst>
            </p:cNvPr>
            <p:cNvSpPr txBox="1">
              <a:spLocks noChangeArrowheads="1"/>
            </p:cNvSpPr>
            <p:nvPr/>
          </p:nvSpPr>
          <p:spPr bwMode="auto">
            <a:xfrm>
              <a:off x="6985404" y="4365104"/>
              <a:ext cx="1019029" cy="430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789" tIns="60894" rIns="121789" bIns="60894">
              <a:spAutoFit/>
            </a:bodyP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algn="r" defTabSz="1217613" eaLnBrk="1" fontAlgn="auto" latinLnBrk="0" hangingPunct="1">
                <a:lnSpc>
                  <a:spcPct val="100000"/>
                </a:lnSpc>
                <a:spcBef>
                  <a:spcPct val="50000"/>
                </a:spcBef>
                <a:spcAft>
                  <a:spcPts val="0"/>
                </a:spcAft>
                <a:buClrTx/>
                <a:buSzTx/>
                <a:buFontTx/>
                <a:buNone/>
                <a:tabLst/>
                <a:defRPr/>
              </a:pPr>
              <a:r>
                <a:rPr kumimoji="0" lang="en-US" altLang="en-US" sz="1000" b="0" i="0" u="none" strike="noStrike" kern="0" cap="none" spc="0" normalizeH="0" baseline="0" noProof="0" dirty="0">
                  <a:ln>
                    <a:noFill/>
                  </a:ln>
                  <a:solidFill>
                    <a:prstClr val="black"/>
                  </a:solidFill>
                  <a:effectLst/>
                  <a:uLnTx/>
                  <a:uFillTx/>
                  <a:latin typeface="Helvetica" panose="020B0604020202020204" pitchFamily="34" charset="0"/>
                  <a:cs typeface="Helvetica" panose="020B0604020202020204" pitchFamily="34" charset="0"/>
                </a:rPr>
                <a:t>Recovery Compressor</a:t>
              </a:r>
            </a:p>
          </p:txBody>
        </p:sp>
        <p:sp>
          <p:nvSpPr>
            <p:cNvPr id="154" name="Text Box 1030">
              <a:extLst>
                <a:ext uri="{FF2B5EF4-FFF2-40B4-BE49-F238E27FC236}">
                  <a16:creationId xmlns:a16="http://schemas.microsoft.com/office/drawing/2014/main" id="{61488D10-A096-4FB3-AD59-9E5DDED6DA6E}"/>
                </a:ext>
              </a:extLst>
            </p:cNvPr>
            <p:cNvSpPr txBox="1">
              <a:spLocks noChangeArrowheads="1"/>
            </p:cNvSpPr>
            <p:nvPr/>
          </p:nvSpPr>
          <p:spPr bwMode="auto">
            <a:xfrm>
              <a:off x="1276776" y="1683996"/>
              <a:ext cx="629153" cy="430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789" tIns="60894" rIns="121789" bIns="60894">
              <a:spAutoFit/>
            </a:bodyP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algn="ctr" defTabSz="1217613" eaLnBrk="1" fontAlgn="auto" latinLnBrk="0" hangingPunct="1">
                <a:lnSpc>
                  <a:spcPct val="100000"/>
                </a:lnSpc>
                <a:spcBef>
                  <a:spcPct val="50000"/>
                </a:spcBef>
                <a:spcAft>
                  <a:spcPts val="0"/>
                </a:spcAft>
                <a:buClrTx/>
                <a:buSzTx/>
                <a:buFontTx/>
                <a:buNone/>
                <a:tabLst/>
                <a:defRPr/>
              </a:pPr>
              <a:r>
                <a:rPr kumimoji="0" lang="en-US" altLang="en-US" sz="1000" b="0" i="0" u="none" strike="noStrike" kern="0" cap="none" spc="0" normalizeH="0" baseline="0" noProof="0" dirty="0">
                  <a:ln>
                    <a:noFill/>
                  </a:ln>
                  <a:solidFill>
                    <a:prstClr val="black"/>
                  </a:solidFill>
                  <a:effectLst/>
                  <a:uLnTx/>
                  <a:uFillTx/>
                  <a:latin typeface="Helvetica" panose="020B0604020202020204" pitchFamily="34" charset="0"/>
                  <a:cs typeface="Helvetica" panose="020B0604020202020204" pitchFamily="34" charset="0"/>
                </a:rPr>
                <a:t>Cold Box</a:t>
              </a:r>
            </a:p>
          </p:txBody>
        </p:sp>
        <p:sp>
          <p:nvSpPr>
            <p:cNvPr id="155" name="Text Box 1031">
              <a:extLst>
                <a:ext uri="{FF2B5EF4-FFF2-40B4-BE49-F238E27FC236}">
                  <a16:creationId xmlns:a16="http://schemas.microsoft.com/office/drawing/2014/main" id="{FCAA1877-08B7-43D1-BAB6-095BB45F502C}"/>
                </a:ext>
              </a:extLst>
            </p:cNvPr>
            <p:cNvSpPr txBox="1">
              <a:spLocks noChangeArrowheads="1"/>
            </p:cNvSpPr>
            <p:nvPr/>
          </p:nvSpPr>
          <p:spPr bwMode="auto">
            <a:xfrm>
              <a:off x="15244" y="1712640"/>
              <a:ext cx="764401" cy="276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789" tIns="60894" rIns="121789" bIns="60894">
              <a:spAutoFit/>
            </a:bodyP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algn="ctr" defTabSz="1217613" eaLnBrk="1" fontAlgn="auto" latinLnBrk="0" hangingPunct="1">
                <a:lnSpc>
                  <a:spcPct val="100000"/>
                </a:lnSpc>
                <a:spcBef>
                  <a:spcPct val="50000"/>
                </a:spcBef>
                <a:spcAft>
                  <a:spcPts val="0"/>
                </a:spcAft>
                <a:buClrTx/>
                <a:buSzTx/>
                <a:buFontTx/>
                <a:buNone/>
                <a:tabLst/>
                <a:defRPr/>
              </a:pPr>
              <a:r>
                <a:rPr kumimoji="0" lang="en-US" altLang="en-US" sz="1000" b="0" i="0" u="none" strike="noStrike" kern="0" cap="none" spc="0" normalizeH="0" baseline="0" noProof="0" dirty="0">
                  <a:ln>
                    <a:noFill/>
                  </a:ln>
                  <a:solidFill>
                    <a:prstClr val="black"/>
                  </a:solidFill>
                  <a:effectLst/>
                  <a:uLnTx/>
                  <a:uFillTx/>
                  <a:latin typeface="Helvetica" panose="020B0604020202020204" pitchFamily="34" charset="0"/>
                  <a:cs typeface="Helvetica" panose="020B0604020202020204" pitchFamily="34" charset="0"/>
                </a:rPr>
                <a:t>Dewar</a:t>
              </a:r>
            </a:p>
          </p:txBody>
        </p:sp>
        <p:sp>
          <p:nvSpPr>
            <p:cNvPr id="156" name="Line 1032">
              <a:extLst>
                <a:ext uri="{FF2B5EF4-FFF2-40B4-BE49-F238E27FC236}">
                  <a16:creationId xmlns:a16="http://schemas.microsoft.com/office/drawing/2014/main" id="{472731F7-7D2B-446B-A723-DF7E17AB3D67}"/>
                </a:ext>
              </a:extLst>
            </p:cNvPr>
            <p:cNvSpPr>
              <a:spLocks noChangeShapeType="1"/>
            </p:cNvSpPr>
            <p:nvPr/>
          </p:nvSpPr>
          <p:spPr bwMode="auto">
            <a:xfrm flipH="1">
              <a:off x="3637877" y="1093287"/>
              <a:ext cx="462056"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57" name="Line 1033">
              <a:extLst>
                <a:ext uri="{FF2B5EF4-FFF2-40B4-BE49-F238E27FC236}">
                  <a16:creationId xmlns:a16="http://schemas.microsoft.com/office/drawing/2014/main" id="{9EBEA508-91D5-49DA-8408-4BF32C967AC1}"/>
                </a:ext>
              </a:extLst>
            </p:cNvPr>
            <p:cNvSpPr>
              <a:spLocks noChangeShapeType="1"/>
            </p:cNvSpPr>
            <p:nvPr/>
          </p:nvSpPr>
          <p:spPr bwMode="auto">
            <a:xfrm>
              <a:off x="4106118" y="1093287"/>
              <a:ext cx="0" cy="1417522"/>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58" name="Line 1034">
              <a:extLst>
                <a:ext uri="{FF2B5EF4-FFF2-40B4-BE49-F238E27FC236}">
                  <a16:creationId xmlns:a16="http://schemas.microsoft.com/office/drawing/2014/main" id="{218303C8-D3A6-47B7-8320-B285A8B0F6E6}"/>
                </a:ext>
              </a:extLst>
            </p:cNvPr>
            <p:cNvSpPr>
              <a:spLocks noChangeShapeType="1"/>
            </p:cNvSpPr>
            <p:nvPr/>
          </p:nvSpPr>
          <p:spPr bwMode="auto">
            <a:xfrm flipH="1">
              <a:off x="5176831" y="1093287"/>
              <a:ext cx="504796"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59" name="Line 1035">
              <a:extLst>
                <a:ext uri="{FF2B5EF4-FFF2-40B4-BE49-F238E27FC236}">
                  <a16:creationId xmlns:a16="http://schemas.microsoft.com/office/drawing/2014/main" id="{2195FF0A-39E7-432D-9598-149CEDA3E8C7}"/>
                </a:ext>
              </a:extLst>
            </p:cNvPr>
            <p:cNvSpPr>
              <a:spLocks noChangeShapeType="1"/>
            </p:cNvSpPr>
            <p:nvPr/>
          </p:nvSpPr>
          <p:spPr bwMode="auto">
            <a:xfrm>
              <a:off x="5676751" y="1093287"/>
              <a:ext cx="0" cy="1417524"/>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60" name="Line 1036">
              <a:extLst>
                <a:ext uri="{FF2B5EF4-FFF2-40B4-BE49-F238E27FC236}">
                  <a16:creationId xmlns:a16="http://schemas.microsoft.com/office/drawing/2014/main" id="{C28C60D0-137F-4511-AD08-1A79006CA6CE}"/>
                </a:ext>
              </a:extLst>
            </p:cNvPr>
            <p:cNvSpPr>
              <a:spLocks noChangeShapeType="1"/>
            </p:cNvSpPr>
            <p:nvPr/>
          </p:nvSpPr>
          <p:spPr bwMode="auto">
            <a:xfrm flipH="1">
              <a:off x="6819964" y="1093287"/>
              <a:ext cx="660482"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61" name="Line 1037">
              <a:extLst>
                <a:ext uri="{FF2B5EF4-FFF2-40B4-BE49-F238E27FC236}">
                  <a16:creationId xmlns:a16="http://schemas.microsoft.com/office/drawing/2014/main" id="{797DA0B2-833B-4630-92D7-7098E040F22D}"/>
                </a:ext>
              </a:extLst>
            </p:cNvPr>
            <p:cNvSpPr>
              <a:spLocks noChangeShapeType="1"/>
            </p:cNvSpPr>
            <p:nvPr/>
          </p:nvSpPr>
          <p:spPr bwMode="auto">
            <a:xfrm>
              <a:off x="7480446" y="1093288"/>
              <a:ext cx="0" cy="1417524"/>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62" name="Oval 1077">
              <a:extLst>
                <a:ext uri="{FF2B5EF4-FFF2-40B4-BE49-F238E27FC236}">
                  <a16:creationId xmlns:a16="http://schemas.microsoft.com/office/drawing/2014/main" id="{5FC1D0CC-629B-4B7E-9B0F-6ECE77E61D16}"/>
                </a:ext>
              </a:extLst>
            </p:cNvPr>
            <p:cNvSpPr>
              <a:spLocks noChangeArrowheads="1"/>
            </p:cNvSpPr>
            <p:nvPr/>
          </p:nvSpPr>
          <p:spPr bwMode="auto">
            <a:xfrm>
              <a:off x="2137836" y="5438705"/>
              <a:ext cx="153210" cy="154499"/>
            </a:xfrm>
            <a:prstGeom prst="ellipse">
              <a:avLst/>
            </a:prstGeom>
            <a:solidFill>
              <a:srgbClr val="4BACC6">
                <a:lumMod val="60000"/>
                <a:lumOff val="40000"/>
              </a:srgbClr>
            </a:solidFill>
            <a:ln w="9525">
              <a:solidFill>
                <a:sysClr val="windowText" lastClr="000000"/>
              </a:solidFill>
              <a:round/>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63" name="Line 1078">
              <a:extLst>
                <a:ext uri="{FF2B5EF4-FFF2-40B4-BE49-F238E27FC236}">
                  <a16:creationId xmlns:a16="http://schemas.microsoft.com/office/drawing/2014/main" id="{88581609-EEAB-4B8A-B530-1CB58555C0D7}"/>
                </a:ext>
              </a:extLst>
            </p:cNvPr>
            <p:cNvSpPr>
              <a:spLocks noChangeShapeType="1"/>
            </p:cNvSpPr>
            <p:nvPr/>
          </p:nvSpPr>
          <p:spPr bwMode="auto">
            <a:xfrm>
              <a:off x="2214441" y="5320255"/>
              <a:ext cx="0" cy="118449"/>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64" name="Oval 1107">
              <a:extLst>
                <a:ext uri="{FF2B5EF4-FFF2-40B4-BE49-F238E27FC236}">
                  <a16:creationId xmlns:a16="http://schemas.microsoft.com/office/drawing/2014/main" id="{8FB1E43E-D523-4A90-B30C-F5B6D2615E08}"/>
                </a:ext>
              </a:extLst>
            </p:cNvPr>
            <p:cNvSpPr>
              <a:spLocks noChangeArrowheads="1"/>
            </p:cNvSpPr>
            <p:nvPr/>
          </p:nvSpPr>
          <p:spPr bwMode="auto">
            <a:xfrm rot="10800000">
              <a:off x="1046122" y="2379157"/>
              <a:ext cx="154499" cy="154499"/>
            </a:xfrm>
            <a:prstGeom prst="ellipse">
              <a:avLst/>
            </a:prstGeom>
            <a:solidFill>
              <a:srgbClr val="4BACC6">
                <a:lumMod val="60000"/>
                <a:lumOff val="40000"/>
              </a:srgbClr>
            </a:solidFill>
            <a:ln w="9525">
              <a:solidFill>
                <a:sysClr val="windowText" lastClr="000000"/>
              </a:solidFill>
              <a:round/>
              <a:headEnd/>
              <a:tailEnd/>
            </a:ln>
          </p:spPr>
          <p:txBody>
            <a:bodyPr rot="10800000"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65" name="Line 1108">
              <a:extLst>
                <a:ext uri="{FF2B5EF4-FFF2-40B4-BE49-F238E27FC236}">
                  <a16:creationId xmlns:a16="http://schemas.microsoft.com/office/drawing/2014/main" id="{553C9219-4DDD-4E28-9A86-141ED90138E5}"/>
                </a:ext>
              </a:extLst>
            </p:cNvPr>
            <p:cNvSpPr>
              <a:spLocks noChangeShapeType="1"/>
            </p:cNvSpPr>
            <p:nvPr/>
          </p:nvSpPr>
          <p:spPr bwMode="auto">
            <a:xfrm rot="10800000">
              <a:off x="1123371" y="2533655"/>
              <a:ext cx="0" cy="118449"/>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66" name="Oval 1131">
              <a:extLst>
                <a:ext uri="{FF2B5EF4-FFF2-40B4-BE49-F238E27FC236}">
                  <a16:creationId xmlns:a16="http://schemas.microsoft.com/office/drawing/2014/main" id="{AE83A235-7ACE-403C-9B75-CD54E4DBDB77}"/>
                </a:ext>
              </a:extLst>
            </p:cNvPr>
            <p:cNvSpPr>
              <a:spLocks noChangeArrowheads="1"/>
            </p:cNvSpPr>
            <p:nvPr/>
          </p:nvSpPr>
          <p:spPr bwMode="auto">
            <a:xfrm rot="10800000">
              <a:off x="265093" y="6176436"/>
              <a:ext cx="154499" cy="153770"/>
            </a:xfrm>
            <a:prstGeom prst="ellipse">
              <a:avLst/>
            </a:prstGeom>
            <a:solidFill>
              <a:srgbClr val="4BACC6">
                <a:lumMod val="60000"/>
                <a:lumOff val="40000"/>
              </a:srgbClr>
            </a:solidFill>
            <a:ln w="9525">
              <a:solidFill>
                <a:sysClr val="windowText" lastClr="000000"/>
              </a:solidFill>
              <a:round/>
              <a:headEnd/>
              <a:tailEnd/>
            </a:ln>
          </p:spPr>
          <p:txBody>
            <a:bodyPr rot="10800000"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67" name="Line 1132">
              <a:extLst>
                <a:ext uri="{FF2B5EF4-FFF2-40B4-BE49-F238E27FC236}">
                  <a16:creationId xmlns:a16="http://schemas.microsoft.com/office/drawing/2014/main" id="{F9B78547-A5E3-49F1-AFE8-E5AB8AA0875D}"/>
                </a:ext>
              </a:extLst>
            </p:cNvPr>
            <p:cNvSpPr>
              <a:spLocks noChangeShapeType="1"/>
            </p:cNvSpPr>
            <p:nvPr/>
          </p:nvSpPr>
          <p:spPr bwMode="auto">
            <a:xfrm rot="10800000">
              <a:off x="342343" y="6330205"/>
              <a:ext cx="0" cy="11789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68" name="Oval 1145">
              <a:extLst>
                <a:ext uri="{FF2B5EF4-FFF2-40B4-BE49-F238E27FC236}">
                  <a16:creationId xmlns:a16="http://schemas.microsoft.com/office/drawing/2014/main" id="{2BF64614-7337-43BB-865B-E4C0C4F1AD19}"/>
                </a:ext>
              </a:extLst>
            </p:cNvPr>
            <p:cNvSpPr>
              <a:spLocks noChangeArrowheads="1"/>
            </p:cNvSpPr>
            <p:nvPr/>
          </p:nvSpPr>
          <p:spPr bwMode="auto">
            <a:xfrm>
              <a:off x="5392786" y="5452902"/>
              <a:ext cx="153212" cy="154499"/>
            </a:xfrm>
            <a:prstGeom prst="ellipse">
              <a:avLst/>
            </a:prstGeom>
            <a:solidFill>
              <a:srgbClr val="4BACC6">
                <a:lumMod val="60000"/>
                <a:lumOff val="40000"/>
              </a:srgbClr>
            </a:solidFill>
            <a:ln w="9525">
              <a:solidFill>
                <a:sysClr val="windowText" lastClr="000000"/>
              </a:solidFill>
              <a:round/>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69" name="Line 1146">
              <a:extLst>
                <a:ext uri="{FF2B5EF4-FFF2-40B4-BE49-F238E27FC236}">
                  <a16:creationId xmlns:a16="http://schemas.microsoft.com/office/drawing/2014/main" id="{3B2D6653-54DD-4962-BFDC-6AF52DE6C198}"/>
                </a:ext>
              </a:extLst>
            </p:cNvPr>
            <p:cNvSpPr>
              <a:spLocks noChangeShapeType="1"/>
            </p:cNvSpPr>
            <p:nvPr/>
          </p:nvSpPr>
          <p:spPr bwMode="auto">
            <a:xfrm>
              <a:off x="5469392" y="5334452"/>
              <a:ext cx="0" cy="118449"/>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70" name="Line 1148">
              <a:extLst>
                <a:ext uri="{FF2B5EF4-FFF2-40B4-BE49-F238E27FC236}">
                  <a16:creationId xmlns:a16="http://schemas.microsoft.com/office/drawing/2014/main" id="{8838C70C-5D20-43B3-8CDC-B7EB974A11EB}"/>
                </a:ext>
              </a:extLst>
            </p:cNvPr>
            <p:cNvSpPr>
              <a:spLocks noChangeShapeType="1"/>
            </p:cNvSpPr>
            <p:nvPr/>
          </p:nvSpPr>
          <p:spPr bwMode="auto">
            <a:xfrm>
              <a:off x="2362844" y="5890465"/>
              <a:ext cx="0" cy="55763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71" name="Oval 1150">
              <a:extLst>
                <a:ext uri="{FF2B5EF4-FFF2-40B4-BE49-F238E27FC236}">
                  <a16:creationId xmlns:a16="http://schemas.microsoft.com/office/drawing/2014/main" id="{8FD45405-B8C9-47CE-9618-CA64ED77C0F6}"/>
                </a:ext>
              </a:extLst>
            </p:cNvPr>
            <p:cNvSpPr>
              <a:spLocks noChangeArrowheads="1"/>
            </p:cNvSpPr>
            <p:nvPr/>
          </p:nvSpPr>
          <p:spPr bwMode="auto">
            <a:xfrm>
              <a:off x="1052285" y="5984041"/>
              <a:ext cx="154499" cy="153770"/>
            </a:xfrm>
            <a:prstGeom prst="ellipse">
              <a:avLst/>
            </a:prstGeom>
            <a:solidFill>
              <a:srgbClr val="4BACC6">
                <a:lumMod val="60000"/>
                <a:lumOff val="40000"/>
              </a:srgbClr>
            </a:solidFill>
            <a:ln w="9525">
              <a:solidFill>
                <a:sysClr val="windowText" lastClr="000000"/>
              </a:solidFill>
              <a:round/>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72" name="Line 1151">
              <a:extLst>
                <a:ext uri="{FF2B5EF4-FFF2-40B4-BE49-F238E27FC236}">
                  <a16:creationId xmlns:a16="http://schemas.microsoft.com/office/drawing/2014/main" id="{563341F4-5B1A-4105-A2DB-F501C4611637}"/>
                </a:ext>
              </a:extLst>
            </p:cNvPr>
            <p:cNvSpPr>
              <a:spLocks noChangeShapeType="1"/>
            </p:cNvSpPr>
            <p:nvPr/>
          </p:nvSpPr>
          <p:spPr bwMode="auto">
            <a:xfrm>
              <a:off x="1129534" y="5866150"/>
              <a:ext cx="0" cy="11789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73" name="Oval 1158">
              <a:extLst>
                <a:ext uri="{FF2B5EF4-FFF2-40B4-BE49-F238E27FC236}">
                  <a16:creationId xmlns:a16="http://schemas.microsoft.com/office/drawing/2014/main" id="{DEDB4A30-D9C3-4B68-9482-C8AF1366125A}"/>
                </a:ext>
              </a:extLst>
            </p:cNvPr>
            <p:cNvSpPr>
              <a:spLocks noChangeArrowheads="1"/>
            </p:cNvSpPr>
            <p:nvPr/>
          </p:nvSpPr>
          <p:spPr bwMode="auto">
            <a:xfrm flipH="1">
              <a:off x="5392786" y="4879548"/>
              <a:ext cx="154499" cy="154499"/>
            </a:xfrm>
            <a:prstGeom prst="ellipse">
              <a:avLst/>
            </a:prstGeom>
            <a:solidFill>
              <a:srgbClr val="4BACC6">
                <a:lumMod val="60000"/>
                <a:lumOff val="40000"/>
              </a:srgbClr>
            </a:solidFill>
            <a:ln w="9525">
              <a:solidFill>
                <a:sysClr val="windowText" lastClr="000000"/>
              </a:solidFill>
              <a:round/>
              <a:headEnd/>
              <a:tailEnd/>
            </a:ln>
          </p:spPr>
          <p:txBody>
            <a:bodyPr rot="10800000" vert="eaVert"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74" name="Line 1159">
              <a:extLst>
                <a:ext uri="{FF2B5EF4-FFF2-40B4-BE49-F238E27FC236}">
                  <a16:creationId xmlns:a16="http://schemas.microsoft.com/office/drawing/2014/main" id="{B269F21B-5ADB-4287-9BE5-28CCB57F69AB}"/>
                </a:ext>
              </a:extLst>
            </p:cNvPr>
            <p:cNvSpPr>
              <a:spLocks noChangeShapeType="1"/>
            </p:cNvSpPr>
            <p:nvPr/>
          </p:nvSpPr>
          <p:spPr bwMode="auto">
            <a:xfrm flipH="1">
              <a:off x="5470035" y="4761100"/>
              <a:ext cx="0" cy="118449"/>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75" name="AutoShape 1272">
              <a:extLst>
                <a:ext uri="{FF2B5EF4-FFF2-40B4-BE49-F238E27FC236}">
                  <a16:creationId xmlns:a16="http://schemas.microsoft.com/office/drawing/2014/main" id="{50EC68D0-BF24-4F5B-B605-4CC3C03692AF}"/>
                </a:ext>
              </a:extLst>
            </p:cNvPr>
            <p:cNvSpPr>
              <a:spLocks noChangeArrowheads="1"/>
            </p:cNvSpPr>
            <p:nvPr/>
          </p:nvSpPr>
          <p:spPr bwMode="auto">
            <a:xfrm>
              <a:off x="2957656" y="6136522"/>
              <a:ext cx="156215" cy="233036"/>
            </a:xfrm>
            <a:prstGeom prst="flowChartCollate">
              <a:avLst/>
            </a:prstGeom>
            <a:solidFill>
              <a:srgbClr val="4BACC6">
                <a:lumMod val="60000"/>
                <a:lumOff val="40000"/>
              </a:srgbClr>
            </a:solid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76" name="Line 1274">
              <a:extLst>
                <a:ext uri="{FF2B5EF4-FFF2-40B4-BE49-F238E27FC236}">
                  <a16:creationId xmlns:a16="http://schemas.microsoft.com/office/drawing/2014/main" id="{1AADA1DE-7111-42DF-A582-36A68992FD94}"/>
                </a:ext>
              </a:extLst>
            </p:cNvPr>
            <p:cNvSpPr>
              <a:spLocks noChangeShapeType="1"/>
            </p:cNvSpPr>
            <p:nvPr/>
          </p:nvSpPr>
          <p:spPr bwMode="auto">
            <a:xfrm flipH="1">
              <a:off x="2919891" y="6253040"/>
              <a:ext cx="116731"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77" name="Rectangle 1276">
              <a:extLst>
                <a:ext uri="{FF2B5EF4-FFF2-40B4-BE49-F238E27FC236}">
                  <a16:creationId xmlns:a16="http://schemas.microsoft.com/office/drawing/2014/main" id="{953B9A8C-B691-44F1-AAE6-2F5707B3FC2B}"/>
                </a:ext>
              </a:extLst>
            </p:cNvPr>
            <p:cNvSpPr>
              <a:spLocks noChangeArrowheads="1"/>
            </p:cNvSpPr>
            <p:nvPr/>
          </p:nvSpPr>
          <p:spPr bwMode="auto">
            <a:xfrm>
              <a:off x="2840924" y="6213629"/>
              <a:ext cx="39483" cy="78821"/>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78" name="Rectangle 1277">
              <a:extLst>
                <a:ext uri="{FF2B5EF4-FFF2-40B4-BE49-F238E27FC236}">
                  <a16:creationId xmlns:a16="http://schemas.microsoft.com/office/drawing/2014/main" id="{FF6AE9CD-95D0-4DDF-9CDF-B0BF7888164E}"/>
                </a:ext>
              </a:extLst>
            </p:cNvPr>
            <p:cNvSpPr>
              <a:spLocks noChangeArrowheads="1"/>
            </p:cNvSpPr>
            <p:nvPr/>
          </p:nvSpPr>
          <p:spPr bwMode="auto">
            <a:xfrm>
              <a:off x="2880407" y="6213629"/>
              <a:ext cx="39483" cy="78821"/>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79" name="Line 1279">
              <a:extLst>
                <a:ext uri="{FF2B5EF4-FFF2-40B4-BE49-F238E27FC236}">
                  <a16:creationId xmlns:a16="http://schemas.microsoft.com/office/drawing/2014/main" id="{32893F0E-CD12-4748-AA93-02623B39A776}"/>
                </a:ext>
              </a:extLst>
            </p:cNvPr>
            <p:cNvSpPr>
              <a:spLocks noChangeShapeType="1"/>
            </p:cNvSpPr>
            <p:nvPr/>
          </p:nvSpPr>
          <p:spPr bwMode="auto">
            <a:xfrm>
              <a:off x="3035334" y="6369558"/>
              <a:ext cx="0" cy="78536"/>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80" name="Line 1280">
              <a:extLst>
                <a:ext uri="{FF2B5EF4-FFF2-40B4-BE49-F238E27FC236}">
                  <a16:creationId xmlns:a16="http://schemas.microsoft.com/office/drawing/2014/main" id="{479E6864-0513-44AD-9784-7714A2EAAFEA}"/>
                </a:ext>
              </a:extLst>
            </p:cNvPr>
            <p:cNvSpPr>
              <a:spLocks noChangeShapeType="1"/>
            </p:cNvSpPr>
            <p:nvPr/>
          </p:nvSpPr>
          <p:spPr bwMode="auto">
            <a:xfrm>
              <a:off x="3035334" y="6059273"/>
              <a:ext cx="0" cy="78537"/>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81" name="Line 171">
              <a:extLst>
                <a:ext uri="{FF2B5EF4-FFF2-40B4-BE49-F238E27FC236}">
                  <a16:creationId xmlns:a16="http://schemas.microsoft.com/office/drawing/2014/main" id="{4A21A1A4-FCE0-4591-A03B-94F6B27A1E20}"/>
                </a:ext>
              </a:extLst>
            </p:cNvPr>
            <p:cNvSpPr>
              <a:spLocks noChangeShapeType="1"/>
            </p:cNvSpPr>
            <p:nvPr/>
          </p:nvSpPr>
          <p:spPr bwMode="auto">
            <a:xfrm>
              <a:off x="166382" y="2652105"/>
              <a:ext cx="0" cy="3794704"/>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82" name="Text Box 293">
              <a:extLst>
                <a:ext uri="{FF2B5EF4-FFF2-40B4-BE49-F238E27FC236}">
                  <a16:creationId xmlns:a16="http://schemas.microsoft.com/office/drawing/2014/main" id="{1D60E862-3253-4133-B7EF-D202DFAC8DF5}"/>
                </a:ext>
              </a:extLst>
            </p:cNvPr>
            <p:cNvSpPr txBox="1">
              <a:spLocks noChangeArrowheads="1"/>
            </p:cNvSpPr>
            <p:nvPr/>
          </p:nvSpPr>
          <p:spPr bwMode="auto">
            <a:xfrm>
              <a:off x="5949682" y="4661260"/>
              <a:ext cx="717012" cy="248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91427" tIns="45713" rIns="91427" bIns="45713">
              <a:spAutoFit/>
            </a:bodyP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algn="ctr" defTabSz="1217613" eaLnBrk="1" fontAlgn="auto" latinLnBrk="0" hangingPunct="1">
                <a:lnSpc>
                  <a:spcPct val="100000"/>
                </a:lnSpc>
                <a:spcBef>
                  <a:spcPct val="50000"/>
                </a:spcBef>
                <a:spcAft>
                  <a:spcPts val="0"/>
                </a:spcAft>
                <a:buClrTx/>
                <a:buSzTx/>
                <a:buFontTx/>
                <a:buNone/>
                <a:tabLst/>
                <a:defRPr/>
              </a:pPr>
              <a:r>
                <a:rPr kumimoji="0" lang="en-US" altLang="en-US" sz="1000" b="0" i="0" u="none" strike="noStrike" kern="0" cap="none" spc="0" normalizeH="0" baseline="0" noProof="0" dirty="0">
                  <a:ln>
                    <a:noFill/>
                  </a:ln>
                  <a:solidFill>
                    <a:prstClr val="black"/>
                  </a:solidFill>
                  <a:effectLst/>
                  <a:uLnTx/>
                  <a:uFillTx/>
                  <a:latin typeface="Helvetica" panose="020B0604020202020204" pitchFamily="34" charset="0"/>
                  <a:cs typeface="Helvetica" panose="020B0604020202020204" pitchFamily="34" charset="0"/>
                </a:rPr>
                <a:t>Purifier</a:t>
              </a:r>
            </a:p>
          </p:txBody>
        </p:sp>
        <p:sp>
          <p:nvSpPr>
            <p:cNvPr id="183" name="Line 280">
              <a:extLst>
                <a:ext uri="{FF2B5EF4-FFF2-40B4-BE49-F238E27FC236}">
                  <a16:creationId xmlns:a16="http://schemas.microsoft.com/office/drawing/2014/main" id="{B4D889EC-47D4-42AD-B3A9-8984E7C7622E}"/>
                </a:ext>
              </a:extLst>
            </p:cNvPr>
            <p:cNvSpPr>
              <a:spLocks noChangeShapeType="1"/>
            </p:cNvSpPr>
            <p:nvPr/>
          </p:nvSpPr>
          <p:spPr bwMode="auto">
            <a:xfrm flipH="1" flipV="1">
              <a:off x="3704673" y="4181159"/>
              <a:ext cx="925059"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84" name="Line 277">
              <a:extLst>
                <a:ext uri="{FF2B5EF4-FFF2-40B4-BE49-F238E27FC236}">
                  <a16:creationId xmlns:a16="http://schemas.microsoft.com/office/drawing/2014/main" id="{5A58B052-A8A3-4DBC-AEC9-01883EB5645B}"/>
                </a:ext>
              </a:extLst>
            </p:cNvPr>
            <p:cNvSpPr>
              <a:spLocks noChangeShapeType="1"/>
            </p:cNvSpPr>
            <p:nvPr/>
          </p:nvSpPr>
          <p:spPr bwMode="auto">
            <a:xfrm>
              <a:off x="4630235" y="4181159"/>
              <a:ext cx="0" cy="523677"/>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85" name="Line 280">
              <a:extLst>
                <a:ext uri="{FF2B5EF4-FFF2-40B4-BE49-F238E27FC236}">
                  <a16:creationId xmlns:a16="http://schemas.microsoft.com/office/drawing/2014/main" id="{E4F9774E-23E5-4CF6-AF4A-5345D1C72E36}"/>
                </a:ext>
              </a:extLst>
            </p:cNvPr>
            <p:cNvSpPr>
              <a:spLocks noChangeShapeType="1"/>
            </p:cNvSpPr>
            <p:nvPr/>
          </p:nvSpPr>
          <p:spPr bwMode="auto">
            <a:xfrm flipH="1" flipV="1">
              <a:off x="3705318" y="3998569"/>
              <a:ext cx="1012607"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86" name="Rectangle 374">
              <a:extLst>
                <a:ext uri="{FF2B5EF4-FFF2-40B4-BE49-F238E27FC236}">
                  <a16:creationId xmlns:a16="http://schemas.microsoft.com/office/drawing/2014/main" id="{F889FB86-9E1C-4B24-8DEC-4EA19C2FB3CC}"/>
                </a:ext>
              </a:extLst>
            </p:cNvPr>
            <p:cNvSpPr>
              <a:spLocks noChangeArrowheads="1"/>
            </p:cNvSpPr>
            <p:nvPr/>
          </p:nvSpPr>
          <p:spPr bwMode="auto">
            <a:xfrm>
              <a:off x="3249058" y="2026715"/>
              <a:ext cx="731293" cy="164799"/>
            </a:xfrm>
            <a:prstGeom prst="rect">
              <a:avLst/>
            </a:prstGeom>
            <a:noFill/>
            <a:ln w="9525">
              <a:solidFill>
                <a:sysClr val="windowText" lastClr="000000"/>
              </a:solidFill>
              <a:miter lim="800000"/>
              <a:headEnd/>
              <a:tailEnd/>
            </a:ln>
            <a:extLst>
              <a:ext uri="{909E8E84-426E-40DD-AFC4-6F175D3DCCD1}">
                <a14:hiddenFill xmlns:a14="http://schemas.microsoft.com/office/drawing/2010/main">
                  <a:solidFill>
                    <a:srgbClr val="FFFFFF"/>
                  </a:solidFill>
                </a14:hiddenFill>
              </a:ext>
            </a:extLst>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87" name="Rectangle 375">
              <a:extLst>
                <a:ext uri="{FF2B5EF4-FFF2-40B4-BE49-F238E27FC236}">
                  <a16:creationId xmlns:a16="http://schemas.microsoft.com/office/drawing/2014/main" id="{4959B8F3-9197-4EE4-BF51-7D29E6A21F65}"/>
                </a:ext>
              </a:extLst>
            </p:cNvPr>
            <p:cNvSpPr>
              <a:spLocks noChangeArrowheads="1"/>
            </p:cNvSpPr>
            <p:nvPr/>
          </p:nvSpPr>
          <p:spPr bwMode="auto">
            <a:xfrm>
              <a:off x="3249058" y="2191513"/>
              <a:ext cx="731293" cy="97849"/>
            </a:xfrm>
            <a:prstGeom prst="rect">
              <a:avLst/>
            </a:prstGeom>
            <a:solidFill>
              <a:srgbClr val="4F81BD">
                <a:lumMod val="60000"/>
                <a:lumOff val="40000"/>
              </a:srgbClr>
            </a:solid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88" name="AutoShape 133">
              <a:extLst>
                <a:ext uri="{FF2B5EF4-FFF2-40B4-BE49-F238E27FC236}">
                  <a16:creationId xmlns:a16="http://schemas.microsoft.com/office/drawing/2014/main" id="{9B75E95C-DF1A-4446-97AB-36ECCEB59851}"/>
                </a:ext>
              </a:extLst>
            </p:cNvPr>
            <p:cNvSpPr>
              <a:spLocks noChangeArrowheads="1"/>
            </p:cNvSpPr>
            <p:nvPr/>
          </p:nvSpPr>
          <p:spPr bwMode="auto">
            <a:xfrm rot="16200000" flipH="1">
              <a:off x="3784972" y="1857086"/>
              <a:ext cx="58586" cy="117162"/>
            </a:xfrm>
            <a:prstGeom prst="flowChartCollate">
              <a:avLst/>
            </a:prstGeom>
            <a:solidFill>
              <a:srgbClr val="4BACC6">
                <a:lumMod val="60000"/>
                <a:lumOff val="40000"/>
              </a:srgbClr>
            </a:solidFill>
            <a:ln w="9525">
              <a:solidFill>
                <a:sysClr val="windowText" lastClr="000000"/>
              </a:solidFill>
              <a:miter lim="800000"/>
              <a:headEnd/>
              <a:tailEnd/>
            </a:ln>
          </p:spPr>
          <p:txBody>
            <a:bodyPr rot="10800000" wrap="none" lIns="91427" tIns="45713" rIns="91427" bIns="45713" anchor="ctr"/>
            <a:lstStyle>
              <a:lvl1pPr defTabSz="912813" eaLnBrk="0" hangingPunct="0">
                <a:spcBef>
                  <a:spcPct val="20000"/>
                </a:spcBef>
                <a:buChar char="•"/>
                <a:defRPr sz="4300">
                  <a:solidFill>
                    <a:schemeClr val="tx1"/>
                  </a:solidFill>
                  <a:latin typeface="Arial" pitchFamily="34" charset="0"/>
                </a:defRPr>
              </a:lvl1pPr>
              <a:lvl2pPr marL="989013" indent="-379413" defTabSz="912813" eaLnBrk="0" hangingPunct="0">
                <a:spcBef>
                  <a:spcPct val="20000"/>
                </a:spcBef>
                <a:buChar char="–"/>
                <a:defRPr sz="3700">
                  <a:solidFill>
                    <a:schemeClr val="tx1"/>
                  </a:solidFill>
                  <a:latin typeface="Arial" pitchFamily="34" charset="0"/>
                </a:defRPr>
              </a:lvl2pPr>
              <a:lvl3pPr marL="1522413" indent="-304800" defTabSz="912813" eaLnBrk="0" hangingPunct="0">
                <a:spcBef>
                  <a:spcPct val="20000"/>
                </a:spcBef>
                <a:buChar char="•"/>
                <a:defRPr sz="3200">
                  <a:solidFill>
                    <a:schemeClr val="tx1"/>
                  </a:solidFill>
                  <a:latin typeface="Arial" pitchFamily="34" charset="0"/>
                </a:defRPr>
              </a:lvl3pPr>
              <a:lvl4pPr marL="2132013" indent="-304800" defTabSz="912813" eaLnBrk="0" hangingPunct="0">
                <a:spcBef>
                  <a:spcPct val="20000"/>
                </a:spcBef>
                <a:buChar char="–"/>
                <a:defRPr sz="2700">
                  <a:solidFill>
                    <a:schemeClr val="tx1"/>
                  </a:solidFill>
                  <a:latin typeface="Arial" pitchFamily="34" charset="0"/>
                </a:defRPr>
              </a:lvl4pPr>
              <a:lvl5pPr marL="2740025" indent="-304800" defTabSz="912813" eaLnBrk="0" hangingPunct="0">
                <a:spcBef>
                  <a:spcPct val="20000"/>
                </a:spcBef>
                <a:buChar char="»"/>
                <a:defRPr sz="2700">
                  <a:solidFill>
                    <a:schemeClr val="tx1"/>
                  </a:solidFill>
                  <a:latin typeface="Arial" pitchFamily="34" charset="0"/>
                </a:defRPr>
              </a:lvl5pPr>
              <a:lvl6pPr marL="3197225" indent="-304800" defTabSz="912813" eaLnBrk="0" fontAlgn="base" hangingPunct="0">
                <a:spcBef>
                  <a:spcPct val="20000"/>
                </a:spcBef>
                <a:spcAft>
                  <a:spcPct val="0"/>
                </a:spcAft>
                <a:buChar char="»"/>
                <a:defRPr sz="2700">
                  <a:solidFill>
                    <a:schemeClr val="tx1"/>
                  </a:solidFill>
                  <a:latin typeface="Arial" pitchFamily="34" charset="0"/>
                </a:defRPr>
              </a:lvl6pPr>
              <a:lvl7pPr marL="3654425" indent="-304800" defTabSz="912813" eaLnBrk="0" fontAlgn="base" hangingPunct="0">
                <a:spcBef>
                  <a:spcPct val="20000"/>
                </a:spcBef>
                <a:spcAft>
                  <a:spcPct val="0"/>
                </a:spcAft>
                <a:buChar char="»"/>
                <a:defRPr sz="2700">
                  <a:solidFill>
                    <a:schemeClr val="tx1"/>
                  </a:solidFill>
                  <a:latin typeface="Arial" pitchFamily="34" charset="0"/>
                </a:defRPr>
              </a:lvl7pPr>
              <a:lvl8pPr marL="4111625" indent="-304800" defTabSz="912813" eaLnBrk="0" fontAlgn="base" hangingPunct="0">
                <a:spcBef>
                  <a:spcPct val="20000"/>
                </a:spcBef>
                <a:spcAft>
                  <a:spcPct val="0"/>
                </a:spcAft>
                <a:buChar char="»"/>
                <a:defRPr sz="2700">
                  <a:solidFill>
                    <a:schemeClr val="tx1"/>
                  </a:solidFill>
                  <a:latin typeface="Arial" pitchFamily="34" charset="0"/>
                </a:defRPr>
              </a:lvl8pPr>
              <a:lvl9pPr marL="4568825" indent="-304800" defTabSz="912813" eaLnBrk="0" fontAlgn="base" hangingPunct="0">
                <a:spcBef>
                  <a:spcPct val="20000"/>
                </a:spcBef>
                <a:spcAft>
                  <a:spcPct val="0"/>
                </a:spcAft>
                <a:buChar char="»"/>
                <a:defRPr sz="2700">
                  <a:solidFill>
                    <a:schemeClr val="tx1"/>
                  </a:solidFill>
                  <a:latin typeface="Arial" pitchFamily="34" charset="0"/>
                </a:defRPr>
              </a:lvl9pPr>
            </a:lstStyle>
            <a:p>
              <a:pPr marL="0" marR="0" lvl="0" indent="0" algn="ctr" defTabSz="912813" eaLnBrk="1" fontAlgn="auto" latinLnBrk="0" hangingPunct="1">
                <a:lnSpc>
                  <a:spcPct val="100000"/>
                </a:lnSpc>
                <a:spcBef>
                  <a:spcPct val="0"/>
                </a:spcBef>
                <a:spcAft>
                  <a:spcPts val="0"/>
                </a:spcAft>
                <a:buClrTx/>
                <a:buSzTx/>
                <a:buFontTx/>
                <a:buNone/>
                <a:tabLst/>
                <a:defRPr/>
              </a:pPr>
              <a:endParaRPr kumimoji="0" lang="en-CA" altLang="en-US" sz="7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89" name="Line 380">
              <a:extLst>
                <a:ext uri="{FF2B5EF4-FFF2-40B4-BE49-F238E27FC236}">
                  <a16:creationId xmlns:a16="http://schemas.microsoft.com/office/drawing/2014/main" id="{A70017DA-F838-433A-9C53-18D4B675CFEE}"/>
                </a:ext>
              </a:extLst>
            </p:cNvPr>
            <p:cNvSpPr>
              <a:spLocks noChangeShapeType="1"/>
            </p:cNvSpPr>
            <p:nvPr/>
          </p:nvSpPr>
          <p:spPr bwMode="auto">
            <a:xfrm rot="16200000" flipH="1">
              <a:off x="3814590" y="1824320"/>
              <a:ext cx="0" cy="58258"/>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90" name="Line 381">
              <a:extLst>
                <a:ext uri="{FF2B5EF4-FFF2-40B4-BE49-F238E27FC236}">
                  <a16:creationId xmlns:a16="http://schemas.microsoft.com/office/drawing/2014/main" id="{7ACD7373-0D9F-4C89-8AC9-292A321DD6A5}"/>
                </a:ext>
              </a:extLst>
            </p:cNvPr>
            <p:cNvSpPr>
              <a:spLocks noChangeShapeType="1"/>
            </p:cNvSpPr>
            <p:nvPr/>
          </p:nvSpPr>
          <p:spPr bwMode="auto">
            <a:xfrm rot="16200000" flipH="1">
              <a:off x="3781664" y="1886375"/>
              <a:ext cx="65849"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91" name="Arc 382">
              <a:extLst>
                <a:ext uri="{FF2B5EF4-FFF2-40B4-BE49-F238E27FC236}">
                  <a16:creationId xmlns:a16="http://schemas.microsoft.com/office/drawing/2014/main" id="{B48A20D5-9F19-47C6-BA5B-ADB22969991B}"/>
                </a:ext>
              </a:extLst>
            </p:cNvPr>
            <p:cNvSpPr>
              <a:spLocks/>
            </p:cNvSpPr>
            <p:nvPr/>
          </p:nvSpPr>
          <p:spPr bwMode="auto">
            <a:xfrm rot="16200000" flipV="1">
              <a:off x="3818907" y="1827990"/>
              <a:ext cx="21788" cy="29129"/>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92" name="Arc 383">
              <a:extLst>
                <a:ext uri="{FF2B5EF4-FFF2-40B4-BE49-F238E27FC236}">
                  <a16:creationId xmlns:a16="http://schemas.microsoft.com/office/drawing/2014/main" id="{CD9F86BD-9270-4E7E-92D5-B22CD7CE1D94}"/>
                </a:ext>
              </a:extLst>
            </p:cNvPr>
            <p:cNvSpPr>
              <a:spLocks/>
            </p:cNvSpPr>
            <p:nvPr/>
          </p:nvSpPr>
          <p:spPr bwMode="auto">
            <a:xfrm rot="16200000">
              <a:off x="3789454" y="1827667"/>
              <a:ext cx="21788" cy="29777"/>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93" name="AutoShape 529">
              <a:extLst>
                <a:ext uri="{FF2B5EF4-FFF2-40B4-BE49-F238E27FC236}">
                  <a16:creationId xmlns:a16="http://schemas.microsoft.com/office/drawing/2014/main" id="{858EDB45-E0D4-4E72-AA20-FD05F975F3D4}"/>
                </a:ext>
              </a:extLst>
            </p:cNvPr>
            <p:cNvSpPr>
              <a:spLocks noChangeArrowheads="1"/>
            </p:cNvSpPr>
            <p:nvPr/>
          </p:nvSpPr>
          <p:spPr bwMode="auto">
            <a:xfrm>
              <a:off x="2938344" y="1195207"/>
              <a:ext cx="156215" cy="231747"/>
            </a:xfrm>
            <a:prstGeom prst="flowChartCollate">
              <a:avLst/>
            </a:prstGeom>
            <a:solidFill>
              <a:srgbClr val="4BACC6">
                <a:lumMod val="60000"/>
                <a:lumOff val="40000"/>
              </a:srgbClr>
            </a:solid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94" name="Line 531">
              <a:extLst>
                <a:ext uri="{FF2B5EF4-FFF2-40B4-BE49-F238E27FC236}">
                  <a16:creationId xmlns:a16="http://schemas.microsoft.com/office/drawing/2014/main" id="{E1FD29AB-179C-4FDF-A3B9-88482487AFA3}"/>
                </a:ext>
              </a:extLst>
            </p:cNvPr>
            <p:cNvSpPr>
              <a:spLocks noChangeShapeType="1"/>
            </p:cNvSpPr>
            <p:nvPr/>
          </p:nvSpPr>
          <p:spPr bwMode="auto">
            <a:xfrm>
              <a:off x="2898860" y="1257007"/>
              <a:ext cx="0" cy="109865"/>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95" name="Arc 534">
              <a:extLst>
                <a:ext uri="{FF2B5EF4-FFF2-40B4-BE49-F238E27FC236}">
                  <a16:creationId xmlns:a16="http://schemas.microsoft.com/office/drawing/2014/main" id="{3EB8D1E0-D320-4965-A4AF-E8210A37BF79}"/>
                </a:ext>
              </a:extLst>
            </p:cNvPr>
            <p:cNvSpPr>
              <a:spLocks/>
            </p:cNvSpPr>
            <p:nvPr/>
          </p:nvSpPr>
          <p:spPr bwMode="auto">
            <a:xfrm flipH="1" flipV="1">
              <a:off x="2847361" y="1312060"/>
              <a:ext cx="44632" cy="548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96" name="Arc 535">
              <a:extLst>
                <a:ext uri="{FF2B5EF4-FFF2-40B4-BE49-F238E27FC236}">
                  <a16:creationId xmlns:a16="http://schemas.microsoft.com/office/drawing/2014/main" id="{B661023B-E7B3-4DB4-8747-0DBCD607A596}"/>
                </a:ext>
              </a:extLst>
            </p:cNvPr>
            <p:cNvSpPr>
              <a:spLocks/>
            </p:cNvSpPr>
            <p:nvPr/>
          </p:nvSpPr>
          <p:spPr bwMode="auto">
            <a:xfrm flipH="1">
              <a:off x="2847361" y="1255290"/>
              <a:ext cx="44632" cy="5677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97" name="Line 538">
              <a:extLst>
                <a:ext uri="{FF2B5EF4-FFF2-40B4-BE49-F238E27FC236}">
                  <a16:creationId xmlns:a16="http://schemas.microsoft.com/office/drawing/2014/main" id="{FDAB5700-4714-40A9-B2C6-60CBE606FC22}"/>
                </a:ext>
              </a:extLst>
            </p:cNvPr>
            <p:cNvSpPr>
              <a:spLocks noChangeShapeType="1"/>
            </p:cNvSpPr>
            <p:nvPr/>
          </p:nvSpPr>
          <p:spPr bwMode="auto">
            <a:xfrm flipH="1">
              <a:off x="2898860" y="1311940"/>
              <a:ext cx="116731"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98" name="AutoShape 536">
              <a:extLst>
                <a:ext uri="{FF2B5EF4-FFF2-40B4-BE49-F238E27FC236}">
                  <a16:creationId xmlns:a16="http://schemas.microsoft.com/office/drawing/2014/main" id="{B2A99A14-8731-48C9-9714-A31BD558E04D}"/>
                </a:ext>
              </a:extLst>
            </p:cNvPr>
            <p:cNvSpPr>
              <a:spLocks noChangeArrowheads="1"/>
            </p:cNvSpPr>
            <p:nvPr/>
          </p:nvSpPr>
          <p:spPr bwMode="auto">
            <a:xfrm>
              <a:off x="3288540" y="1195207"/>
              <a:ext cx="156215" cy="233036"/>
            </a:xfrm>
            <a:prstGeom prst="flowChartCollate">
              <a:avLst/>
            </a:prstGeom>
            <a:solidFill>
              <a:srgbClr val="4BACC6">
                <a:lumMod val="60000"/>
                <a:lumOff val="40000"/>
              </a:srgbClr>
            </a:solid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99" name="Line 542">
              <a:extLst>
                <a:ext uri="{FF2B5EF4-FFF2-40B4-BE49-F238E27FC236}">
                  <a16:creationId xmlns:a16="http://schemas.microsoft.com/office/drawing/2014/main" id="{8C16DAED-2EB7-41ED-A80D-A93A4BA992BE}"/>
                </a:ext>
              </a:extLst>
            </p:cNvPr>
            <p:cNvSpPr>
              <a:spLocks noChangeShapeType="1"/>
            </p:cNvSpPr>
            <p:nvPr/>
          </p:nvSpPr>
          <p:spPr bwMode="auto">
            <a:xfrm flipH="1">
              <a:off x="3250774" y="1311726"/>
              <a:ext cx="116731"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200" name="Rectangle 544">
              <a:extLst>
                <a:ext uri="{FF2B5EF4-FFF2-40B4-BE49-F238E27FC236}">
                  <a16:creationId xmlns:a16="http://schemas.microsoft.com/office/drawing/2014/main" id="{E5C68349-BBF5-4D88-A810-0729EBDBCAC6}"/>
                </a:ext>
              </a:extLst>
            </p:cNvPr>
            <p:cNvSpPr>
              <a:spLocks noChangeArrowheads="1"/>
            </p:cNvSpPr>
            <p:nvPr/>
          </p:nvSpPr>
          <p:spPr bwMode="auto">
            <a:xfrm>
              <a:off x="3171808" y="1272315"/>
              <a:ext cx="39483" cy="78821"/>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201" name="Rectangle 545">
              <a:extLst>
                <a:ext uri="{FF2B5EF4-FFF2-40B4-BE49-F238E27FC236}">
                  <a16:creationId xmlns:a16="http://schemas.microsoft.com/office/drawing/2014/main" id="{A30CC803-799C-46A1-BC9D-DA28ECB1AC6B}"/>
                </a:ext>
              </a:extLst>
            </p:cNvPr>
            <p:cNvSpPr>
              <a:spLocks noChangeArrowheads="1"/>
            </p:cNvSpPr>
            <p:nvPr/>
          </p:nvSpPr>
          <p:spPr bwMode="auto">
            <a:xfrm>
              <a:off x="3211291" y="1272315"/>
              <a:ext cx="39483" cy="78821"/>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202" name="AutoShape 706">
              <a:extLst>
                <a:ext uri="{FF2B5EF4-FFF2-40B4-BE49-F238E27FC236}">
                  <a16:creationId xmlns:a16="http://schemas.microsoft.com/office/drawing/2014/main" id="{F4264829-EFC7-4412-93BB-2FAB68618BF6}"/>
                </a:ext>
              </a:extLst>
            </p:cNvPr>
            <p:cNvSpPr>
              <a:spLocks noChangeArrowheads="1"/>
            </p:cNvSpPr>
            <p:nvPr/>
          </p:nvSpPr>
          <p:spPr bwMode="auto">
            <a:xfrm rot="10800000">
              <a:off x="3560629" y="1195207"/>
              <a:ext cx="156215" cy="231747"/>
            </a:xfrm>
            <a:prstGeom prst="flowChartCollate">
              <a:avLst/>
            </a:prstGeom>
            <a:solidFill>
              <a:srgbClr val="4BACC6">
                <a:lumMod val="60000"/>
                <a:lumOff val="40000"/>
              </a:srgbClr>
            </a:solidFill>
            <a:ln w="9525">
              <a:solidFill>
                <a:sysClr val="windowText" lastClr="000000"/>
              </a:solidFill>
              <a:miter lim="800000"/>
              <a:headEnd/>
              <a:tailEnd/>
            </a:ln>
          </p:spPr>
          <p:txBody>
            <a:bodyPr rot="10800000"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203" name="Line 709">
              <a:extLst>
                <a:ext uri="{FF2B5EF4-FFF2-40B4-BE49-F238E27FC236}">
                  <a16:creationId xmlns:a16="http://schemas.microsoft.com/office/drawing/2014/main" id="{5E41D808-377A-4520-AD51-BA2F55E48818}"/>
                </a:ext>
              </a:extLst>
            </p:cNvPr>
            <p:cNvSpPr>
              <a:spLocks noChangeShapeType="1"/>
            </p:cNvSpPr>
            <p:nvPr/>
          </p:nvSpPr>
          <p:spPr bwMode="auto">
            <a:xfrm rot="10800000">
              <a:off x="3756327" y="1255290"/>
              <a:ext cx="0" cy="109865"/>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204" name="Arc 711">
              <a:extLst>
                <a:ext uri="{FF2B5EF4-FFF2-40B4-BE49-F238E27FC236}">
                  <a16:creationId xmlns:a16="http://schemas.microsoft.com/office/drawing/2014/main" id="{828BAF70-D7D0-4754-8ED5-E5E5E4952FAE}"/>
                </a:ext>
              </a:extLst>
            </p:cNvPr>
            <p:cNvSpPr>
              <a:spLocks/>
            </p:cNvSpPr>
            <p:nvPr/>
          </p:nvSpPr>
          <p:spPr bwMode="auto">
            <a:xfrm rot="10800000" flipH="1" flipV="1">
              <a:off x="3763194" y="1255290"/>
              <a:ext cx="44632" cy="548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205" name="Arc 712">
              <a:extLst>
                <a:ext uri="{FF2B5EF4-FFF2-40B4-BE49-F238E27FC236}">
                  <a16:creationId xmlns:a16="http://schemas.microsoft.com/office/drawing/2014/main" id="{950E745A-4348-44E6-97FA-3489C02BC90A}"/>
                </a:ext>
              </a:extLst>
            </p:cNvPr>
            <p:cNvSpPr>
              <a:spLocks/>
            </p:cNvSpPr>
            <p:nvPr/>
          </p:nvSpPr>
          <p:spPr bwMode="auto">
            <a:xfrm rot="10800000" flipH="1">
              <a:off x="3763194" y="1310102"/>
              <a:ext cx="44632" cy="5677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206" name="Line 713">
              <a:extLst>
                <a:ext uri="{FF2B5EF4-FFF2-40B4-BE49-F238E27FC236}">
                  <a16:creationId xmlns:a16="http://schemas.microsoft.com/office/drawing/2014/main" id="{8F7F03BA-9E26-4602-B4AD-01693B8E0B18}"/>
                </a:ext>
              </a:extLst>
            </p:cNvPr>
            <p:cNvSpPr>
              <a:spLocks noChangeShapeType="1"/>
            </p:cNvSpPr>
            <p:nvPr/>
          </p:nvSpPr>
          <p:spPr bwMode="auto">
            <a:xfrm rot="10800000" flipH="1">
              <a:off x="3639595" y="1310223"/>
              <a:ext cx="116731"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207" name="Rectangle 370">
              <a:extLst>
                <a:ext uri="{FF2B5EF4-FFF2-40B4-BE49-F238E27FC236}">
                  <a16:creationId xmlns:a16="http://schemas.microsoft.com/office/drawing/2014/main" id="{56FAC878-0D0D-42BD-AA54-B8D20E76C1FD}"/>
                </a:ext>
              </a:extLst>
            </p:cNvPr>
            <p:cNvSpPr>
              <a:spLocks noChangeArrowheads="1"/>
            </p:cNvSpPr>
            <p:nvPr/>
          </p:nvSpPr>
          <p:spPr bwMode="auto">
            <a:xfrm>
              <a:off x="2909160" y="1676517"/>
              <a:ext cx="535595" cy="127462"/>
            </a:xfrm>
            <a:prstGeom prst="rect">
              <a:avLst/>
            </a:prstGeom>
            <a:noFill/>
            <a:ln w="9525">
              <a:solidFill>
                <a:sysClr val="windowText" lastClr="000000"/>
              </a:solidFill>
              <a:miter lim="800000"/>
              <a:headEnd/>
              <a:tailEnd/>
            </a:ln>
            <a:extLst>
              <a:ext uri="{909E8E84-426E-40DD-AFC4-6F175D3DCCD1}">
                <a14:hiddenFill xmlns:a14="http://schemas.microsoft.com/office/drawing/2010/main">
                  <a:solidFill>
                    <a:srgbClr val="FFFFFF"/>
                  </a:solidFill>
                </a14:hiddenFill>
              </a:ext>
            </a:extLst>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208" name="Rectangle 371">
              <a:extLst>
                <a:ext uri="{FF2B5EF4-FFF2-40B4-BE49-F238E27FC236}">
                  <a16:creationId xmlns:a16="http://schemas.microsoft.com/office/drawing/2014/main" id="{0C24CE2C-42DA-46AF-B302-7726DB7D4E8C}"/>
                </a:ext>
              </a:extLst>
            </p:cNvPr>
            <p:cNvSpPr>
              <a:spLocks noChangeArrowheads="1"/>
            </p:cNvSpPr>
            <p:nvPr/>
          </p:nvSpPr>
          <p:spPr bwMode="auto">
            <a:xfrm>
              <a:off x="2909160" y="1803981"/>
              <a:ext cx="535595" cy="145487"/>
            </a:xfrm>
            <a:prstGeom prst="rect">
              <a:avLst/>
            </a:prstGeom>
            <a:solidFill>
              <a:srgbClr val="4F81BD">
                <a:lumMod val="60000"/>
                <a:lumOff val="40000"/>
              </a:srgbClr>
            </a:solid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209" name="Line 385">
              <a:extLst>
                <a:ext uri="{FF2B5EF4-FFF2-40B4-BE49-F238E27FC236}">
                  <a16:creationId xmlns:a16="http://schemas.microsoft.com/office/drawing/2014/main" id="{86C807B3-6F28-4686-8015-F6F062CDDFF0}"/>
                </a:ext>
              </a:extLst>
            </p:cNvPr>
            <p:cNvSpPr>
              <a:spLocks noChangeShapeType="1"/>
            </p:cNvSpPr>
            <p:nvPr/>
          </p:nvSpPr>
          <p:spPr bwMode="auto">
            <a:xfrm flipH="1">
              <a:off x="3444755" y="1909553"/>
              <a:ext cx="77249"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210" name="Line 392">
              <a:extLst>
                <a:ext uri="{FF2B5EF4-FFF2-40B4-BE49-F238E27FC236}">
                  <a16:creationId xmlns:a16="http://schemas.microsoft.com/office/drawing/2014/main" id="{C1D50F04-EE03-4F79-9E35-B51F1C8B799F}"/>
                </a:ext>
              </a:extLst>
            </p:cNvPr>
            <p:cNvSpPr>
              <a:spLocks noChangeShapeType="1"/>
            </p:cNvSpPr>
            <p:nvPr/>
          </p:nvSpPr>
          <p:spPr bwMode="auto">
            <a:xfrm flipH="1">
              <a:off x="3522004" y="1753768"/>
              <a:ext cx="78537"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211" name="Line 393">
              <a:extLst>
                <a:ext uri="{FF2B5EF4-FFF2-40B4-BE49-F238E27FC236}">
                  <a16:creationId xmlns:a16="http://schemas.microsoft.com/office/drawing/2014/main" id="{5FE6155A-187C-4E86-B961-58B50E16BE8A}"/>
                </a:ext>
              </a:extLst>
            </p:cNvPr>
            <p:cNvSpPr>
              <a:spLocks noChangeShapeType="1"/>
            </p:cNvSpPr>
            <p:nvPr/>
          </p:nvSpPr>
          <p:spPr bwMode="auto">
            <a:xfrm flipH="1">
              <a:off x="3872202" y="1909553"/>
              <a:ext cx="78537"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212" name="Line 558">
              <a:extLst>
                <a:ext uri="{FF2B5EF4-FFF2-40B4-BE49-F238E27FC236}">
                  <a16:creationId xmlns:a16="http://schemas.microsoft.com/office/drawing/2014/main" id="{6AB6899C-7DF8-4A4C-A598-3DE78640C021}"/>
                </a:ext>
              </a:extLst>
            </p:cNvPr>
            <p:cNvSpPr>
              <a:spLocks noChangeShapeType="1"/>
            </p:cNvSpPr>
            <p:nvPr/>
          </p:nvSpPr>
          <p:spPr bwMode="auto">
            <a:xfrm>
              <a:off x="3522004" y="1753768"/>
              <a:ext cx="0" cy="155787"/>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213" name="Line 559">
              <a:extLst>
                <a:ext uri="{FF2B5EF4-FFF2-40B4-BE49-F238E27FC236}">
                  <a16:creationId xmlns:a16="http://schemas.microsoft.com/office/drawing/2014/main" id="{404220D2-694F-4BD8-A0BF-0742C5785D06}"/>
                </a:ext>
              </a:extLst>
            </p:cNvPr>
            <p:cNvSpPr>
              <a:spLocks noChangeShapeType="1"/>
            </p:cNvSpPr>
            <p:nvPr/>
          </p:nvSpPr>
          <p:spPr bwMode="auto">
            <a:xfrm>
              <a:off x="3950739" y="1909553"/>
              <a:ext cx="0" cy="117162"/>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214" name="Line 1162">
              <a:extLst>
                <a:ext uri="{FF2B5EF4-FFF2-40B4-BE49-F238E27FC236}">
                  <a16:creationId xmlns:a16="http://schemas.microsoft.com/office/drawing/2014/main" id="{68105BF9-F8CC-4CAA-9CDE-927D447103BD}"/>
                </a:ext>
              </a:extLst>
            </p:cNvPr>
            <p:cNvSpPr>
              <a:spLocks noChangeShapeType="1"/>
            </p:cNvSpPr>
            <p:nvPr/>
          </p:nvSpPr>
          <p:spPr bwMode="auto">
            <a:xfrm flipH="1">
              <a:off x="3677791" y="1909553"/>
              <a:ext cx="77249"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215" name="Line 1163">
              <a:extLst>
                <a:ext uri="{FF2B5EF4-FFF2-40B4-BE49-F238E27FC236}">
                  <a16:creationId xmlns:a16="http://schemas.microsoft.com/office/drawing/2014/main" id="{8F9C7BEC-7D1C-4CB6-ACCE-A7F7E6530303}"/>
                </a:ext>
              </a:extLst>
            </p:cNvPr>
            <p:cNvSpPr>
              <a:spLocks noChangeShapeType="1"/>
            </p:cNvSpPr>
            <p:nvPr/>
          </p:nvSpPr>
          <p:spPr bwMode="auto">
            <a:xfrm>
              <a:off x="3637877" y="1949466"/>
              <a:ext cx="0" cy="77249"/>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216" name="AutoShape 133">
              <a:extLst>
                <a:ext uri="{FF2B5EF4-FFF2-40B4-BE49-F238E27FC236}">
                  <a16:creationId xmlns:a16="http://schemas.microsoft.com/office/drawing/2014/main" id="{16ABE27C-7193-47AE-857C-CB60B26A07B8}"/>
                </a:ext>
              </a:extLst>
            </p:cNvPr>
            <p:cNvSpPr>
              <a:spLocks noChangeArrowheads="1"/>
            </p:cNvSpPr>
            <p:nvPr/>
          </p:nvSpPr>
          <p:spPr bwMode="auto">
            <a:xfrm rot="16200000" flipH="1">
              <a:off x="3074278" y="2185396"/>
              <a:ext cx="58586" cy="117162"/>
            </a:xfrm>
            <a:prstGeom prst="flowChartCollate">
              <a:avLst/>
            </a:prstGeom>
            <a:solidFill>
              <a:srgbClr val="4BACC6">
                <a:lumMod val="60000"/>
                <a:lumOff val="40000"/>
              </a:srgbClr>
            </a:solidFill>
            <a:ln w="9525">
              <a:solidFill>
                <a:sysClr val="windowText" lastClr="000000"/>
              </a:solidFill>
              <a:miter lim="800000"/>
              <a:headEnd/>
              <a:tailEnd/>
            </a:ln>
          </p:spPr>
          <p:txBody>
            <a:bodyPr rot="10800000" wrap="none" lIns="91427" tIns="45713" rIns="91427" bIns="45713" anchor="ctr"/>
            <a:lstStyle>
              <a:lvl1pPr defTabSz="912813" eaLnBrk="0" hangingPunct="0">
                <a:spcBef>
                  <a:spcPct val="20000"/>
                </a:spcBef>
                <a:buChar char="•"/>
                <a:defRPr sz="4300">
                  <a:solidFill>
                    <a:schemeClr val="tx1"/>
                  </a:solidFill>
                  <a:latin typeface="Arial" pitchFamily="34" charset="0"/>
                </a:defRPr>
              </a:lvl1pPr>
              <a:lvl2pPr marL="989013" indent="-379413" defTabSz="912813" eaLnBrk="0" hangingPunct="0">
                <a:spcBef>
                  <a:spcPct val="20000"/>
                </a:spcBef>
                <a:buChar char="–"/>
                <a:defRPr sz="3700">
                  <a:solidFill>
                    <a:schemeClr val="tx1"/>
                  </a:solidFill>
                  <a:latin typeface="Arial" pitchFamily="34" charset="0"/>
                </a:defRPr>
              </a:lvl2pPr>
              <a:lvl3pPr marL="1522413" indent="-304800" defTabSz="912813" eaLnBrk="0" hangingPunct="0">
                <a:spcBef>
                  <a:spcPct val="20000"/>
                </a:spcBef>
                <a:buChar char="•"/>
                <a:defRPr sz="3200">
                  <a:solidFill>
                    <a:schemeClr val="tx1"/>
                  </a:solidFill>
                  <a:latin typeface="Arial" pitchFamily="34" charset="0"/>
                </a:defRPr>
              </a:lvl3pPr>
              <a:lvl4pPr marL="2132013" indent="-304800" defTabSz="912813" eaLnBrk="0" hangingPunct="0">
                <a:spcBef>
                  <a:spcPct val="20000"/>
                </a:spcBef>
                <a:buChar char="–"/>
                <a:defRPr sz="2700">
                  <a:solidFill>
                    <a:schemeClr val="tx1"/>
                  </a:solidFill>
                  <a:latin typeface="Arial" pitchFamily="34" charset="0"/>
                </a:defRPr>
              </a:lvl4pPr>
              <a:lvl5pPr marL="2740025" indent="-304800" defTabSz="912813" eaLnBrk="0" hangingPunct="0">
                <a:spcBef>
                  <a:spcPct val="20000"/>
                </a:spcBef>
                <a:buChar char="»"/>
                <a:defRPr sz="2700">
                  <a:solidFill>
                    <a:schemeClr val="tx1"/>
                  </a:solidFill>
                  <a:latin typeface="Arial" pitchFamily="34" charset="0"/>
                </a:defRPr>
              </a:lvl5pPr>
              <a:lvl6pPr marL="3197225" indent="-304800" defTabSz="912813" eaLnBrk="0" fontAlgn="base" hangingPunct="0">
                <a:spcBef>
                  <a:spcPct val="20000"/>
                </a:spcBef>
                <a:spcAft>
                  <a:spcPct val="0"/>
                </a:spcAft>
                <a:buChar char="»"/>
                <a:defRPr sz="2700">
                  <a:solidFill>
                    <a:schemeClr val="tx1"/>
                  </a:solidFill>
                  <a:latin typeface="Arial" pitchFamily="34" charset="0"/>
                </a:defRPr>
              </a:lvl6pPr>
              <a:lvl7pPr marL="3654425" indent="-304800" defTabSz="912813" eaLnBrk="0" fontAlgn="base" hangingPunct="0">
                <a:spcBef>
                  <a:spcPct val="20000"/>
                </a:spcBef>
                <a:spcAft>
                  <a:spcPct val="0"/>
                </a:spcAft>
                <a:buChar char="»"/>
                <a:defRPr sz="2700">
                  <a:solidFill>
                    <a:schemeClr val="tx1"/>
                  </a:solidFill>
                  <a:latin typeface="Arial" pitchFamily="34" charset="0"/>
                </a:defRPr>
              </a:lvl7pPr>
              <a:lvl8pPr marL="4111625" indent="-304800" defTabSz="912813" eaLnBrk="0" fontAlgn="base" hangingPunct="0">
                <a:spcBef>
                  <a:spcPct val="20000"/>
                </a:spcBef>
                <a:spcAft>
                  <a:spcPct val="0"/>
                </a:spcAft>
                <a:buChar char="»"/>
                <a:defRPr sz="2700">
                  <a:solidFill>
                    <a:schemeClr val="tx1"/>
                  </a:solidFill>
                  <a:latin typeface="Arial" pitchFamily="34" charset="0"/>
                </a:defRPr>
              </a:lvl8pPr>
              <a:lvl9pPr marL="4568825" indent="-304800" defTabSz="912813" eaLnBrk="0" fontAlgn="base" hangingPunct="0">
                <a:spcBef>
                  <a:spcPct val="20000"/>
                </a:spcBef>
                <a:spcAft>
                  <a:spcPct val="0"/>
                </a:spcAft>
                <a:buChar char="»"/>
                <a:defRPr sz="2700">
                  <a:solidFill>
                    <a:schemeClr val="tx1"/>
                  </a:solidFill>
                  <a:latin typeface="Arial" pitchFamily="34" charset="0"/>
                </a:defRPr>
              </a:lvl9pPr>
            </a:lstStyle>
            <a:p>
              <a:pPr marL="0" marR="0" lvl="0" indent="0" algn="ctr" defTabSz="912813" eaLnBrk="1" fontAlgn="auto" latinLnBrk="0" hangingPunct="1">
                <a:lnSpc>
                  <a:spcPct val="100000"/>
                </a:lnSpc>
                <a:spcBef>
                  <a:spcPct val="0"/>
                </a:spcBef>
                <a:spcAft>
                  <a:spcPts val="0"/>
                </a:spcAft>
                <a:buClrTx/>
                <a:buSzTx/>
                <a:buFontTx/>
                <a:buNone/>
                <a:tabLst/>
                <a:defRPr/>
              </a:pPr>
              <a:endParaRPr kumimoji="0" lang="en-CA" altLang="en-US" sz="7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217" name="Line 380">
              <a:extLst>
                <a:ext uri="{FF2B5EF4-FFF2-40B4-BE49-F238E27FC236}">
                  <a16:creationId xmlns:a16="http://schemas.microsoft.com/office/drawing/2014/main" id="{E312D94E-772C-4BEA-B816-7CC75E08DE9B}"/>
                </a:ext>
              </a:extLst>
            </p:cNvPr>
            <p:cNvSpPr>
              <a:spLocks noChangeShapeType="1"/>
            </p:cNvSpPr>
            <p:nvPr/>
          </p:nvSpPr>
          <p:spPr bwMode="auto">
            <a:xfrm rot="16200000" flipH="1">
              <a:off x="3103896" y="2152629"/>
              <a:ext cx="0" cy="58258"/>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218" name="Line 381">
              <a:extLst>
                <a:ext uri="{FF2B5EF4-FFF2-40B4-BE49-F238E27FC236}">
                  <a16:creationId xmlns:a16="http://schemas.microsoft.com/office/drawing/2014/main" id="{2674AB6A-A833-4CD5-862A-AAC36217EC0D}"/>
                </a:ext>
              </a:extLst>
            </p:cNvPr>
            <p:cNvSpPr>
              <a:spLocks noChangeShapeType="1"/>
            </p:cNvSpPr>
            <p:nvPr/>
          </p:nvSpPr>
          <p:spPr bwMode="auto">
            <a:xfrm rot="16200000" flipH="1">
              <a:off x="3070971" y="2214683"/>
              <a:ext cx="65849"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219" name="Arc 382">
              <a:extLst>
                <a:ext uri="{FF2B5EF4-FFF2-40B4-BE49-F238E27FC236}">
                  <a16:creationId xmlns:a16="http://schemas.microsoft.com/office/drawing/2014/main" id="{2A5CE0F6-4539-4BA4-B328-CBADB59882CF}"/>
                </a:ext>
              </a:extLst>
            </p:cNvPr>
            <p:cNvSpPr>
              <a:spLocks/>
            </p:cNvSpPr>
            <p:nvPr/>
          </p:nvSpPr>
          <p:spPr bwMode="auto">
            <a:xfrm rot="16200000" flipV="1">
              <a:off x="3108213" y="2156301"/>
              <a:ext cx="21788" cy="29129"/>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220" name="Arc 383">
              <a:extLst>
                <a:ext uri="{FF2B5EF4-FFF2-40B4-BE49-F238E27FC236}">
                  <a16:creationId xmlns:a16="http://schemas.microsoft.com/office/drawing/2014/main" id="{A20EE58A-505D-4C55-B91E-5553393462E3}"/>
                </a:ext>
              </a:extLst>
            </p:cNvPr>
            <p:cNvSpPr>
              <a:spLocks/>
            </p:cNvSpPr>
            <p:nvPr/>
          </p:nvSpPr>
          <p:spPr bwMode="auto">
            <a:xfrm rot="16200000">
              <a:off x="3078760" y="2155976"/>
              <a:ext cx="21788" cy="29777"/>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221" name="Line 393">
              <a:extLst>
                <a:ext uri="{FF2B5EF4-FFF2-40B4-BE49-F238E27FC236}">
                  <a16:creationId xmlns:a16="http://schemas.microsoft.com/office/drawing/2014/main" id="{C78A6672-0384-490F-BED0-C2C44ED2BB07}"/>
                </a:ext>
              </a:extLst>
            </p:cNvPr>
            <p:cNvSpPr>
              <a:spLocks noChangeShapeType="1"/>
            </p:cNvSpPr>
            <p:nvPr/>
          </p:nvSpPr>
          <p:spPr bwMode="auto">
            <a:xfrm flipH="1">
              <a:off x="3161508" y="2248163"/>
              <a:ext cx="78537"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222" name="Line 393">
              <a:extLst>
                <a:ext uri="{FF2B5EF4-FFF2-40B4-BE49-F238E27FC236}">
                  <a16:creationId xmlns:a16="http://schemas.microsoft.com/office/drawing/2014/main" id="{3642D1D4-5DC1-4D45-85BD-1806C9A3E21A}"/>
                </a:ext>
              </a:extLst>
            </p:cNvPr>
            <p:cNvSpPr>
              <a:spLocks noChangeShapeType="1"/>
            </p:cNvSpPr>
            <p:nvPr/>
          </p:nvSpPr>
          <p:spPr bwMode="auto">
            <a:xfrm flipH="1">
              <a:off x="2956798" y="2248163"/>
              <a:ext cx="78537"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223" name="Line 558">
              <a:extLst>
                <a:ext uri="{FF2B5EF4-FFF2-40B4-BE49-F238E27FC236}">
                  <a16:creationId xmlns:a16="http://schemas.microsoft.com/office/drawing/2014/main" id="{FDFB3377-D74D-49C3-A06E-436D35600C62}"/>
                </a:ext>
              </a:extLst>
            </p:cNvPr>
            <p:cNvSpPr>
              <a:spLocks noChangeShapeType="1"/>
            </p:cNvSpPr>
            <p:nvPr/>
          </p:nvSpPr>
          <p:spPr bwMode="auto">
            <a:xfrm>
              <a:off x="2956798" y="1955903"/>
              <a:ext cx="0" cy="29226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224" name="Rectangle 1221">
              <a:extLst>
                <a:ext uri="{FF2B5EF4-FFF2-40B4-BE49-F238E27FC236}">
                  <a16:creationId xmlns:a16="http://schemas.microsoft.com/office/drawing/2014/main" id="{09FBCC80-7817-4A26-AB98-E325FEF3891C}"/>
                </a:ext>
              </a:extLst>
            </p:cNvPr>
            <p:cNvSpPr>
              <a:spLocks noChangeArrowheads="1"/>
            </p:cNvSpPr>
            <p:nvPr/>
          </p:nvSpPr>
          <p:spPr bwMode="auto">
            <a:xfrm>
              <a:off x="6432431" y="2064052"/>
              <a:ext cx="727431" cy="164799"/>
            </a:xfrm>
            <a:prstGeom prst="rect">
              <a:avLst/>
            </a:prstGeom>
            <a:noFill/>
            <a:ln w="9525">
              <a:solidFill>
                <a:sysClr val="windowText" lastClr="000000"/>
              </a:solidFill>
              <a:miter lim="800000"/>
              <a:headEnd/>
              <a:tailEnd/>
            </a:ln>
            <a:extLst>
              <a:ext uri="{909E8E84-426E-40DD-AFC4-6F175D3DCCD1}">
                <a14:hiddenFill xmlns:a14="http://schemas.microsoft.com/office/drawing/2010/main">
                  <a:solidFill>
                    <a:srgbClr val="FFFFFF"/>
                  </a:solidFill>
                </a14:hiddenFill>
              </a:ext>
            </a:extLst>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225" name="Rectangle 1222">
              <a:extLst>
                <a:ext uri="{FF2B5EF4-FFF2-40B4-BE49-F238E27FC236}">
                  <a16:creationId xmlns:a16="http://schemas.microsoft.com/office/drawing/2014/main" id="{33DFFC39-9BC8-4D29-9D33-1E37678C73B0}"/>
                </a:ext>
              </a:extLst>
            </p:cNvPr>
            <p:cNvSpPr>
              <a:spLocks noChangeArrowheads="1"/>
            </p:cNvSpPr>
            <p:nvPr/>
          </p:nvSpPr>
          <p:spPr bwMode="auto">
            <a:xfrm>
              <a:off x="6432431" y="2228850"/>
              <a:ext cx="727431" cy="97849"/>
            </a:xfrm>
            <a:prstGeom prst="rect">
              <a:avLst/>
            </a:prstGeom>
            <a:solidFill>
              <a:srgbClr val="4F81BD">
                <a:lumMod val="60000"/>
                <a:lumOff val="40000"/>
              </a:srgbClr>
            </a:solid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226" name="AutoShape 133">
              <a:extLst>
                <a:ext uri="{FF2B5EF4-FFF2-40B4-BE49-F238E27FC236}">
                  <a16:creationId xmlns:a16="http://schemas.microsoft.com/office/drawing/2014/main" id="{0ABAAF89-9A0F-40DB-B78A-00FBBF4DE1FA}"/>
                </a:ext>
              </a:extLst>
            </p:cNvPr>
            <p:cNvSpPr>
              <a:spLocks noChangeArrowheads="1"/>
            </p:cNvSpPr>
            <p:nvPr/>
          </p:nvSpPr>
          <p:spPr bwMode="auto">
            <a:xfrm rot="16200000" flipH="1">
              <a:off x="6964482" y="1894423"/>
              <a:ext cx="58586" cy="117162"/>
            </a:xfrm>
            <a:prstGeom prst="flowChartCollate">
              <a:avLst/>
            </a:prstGeom>
            <a:solidFill>
              <a:srgbClr val="4BACC6">
                <a:lumMod val="60000"/>
                <a:lumOff val="40000"/>
              </a:srgbClr>
            </a:solidFill>
            <a:ln w="9525">
              <a:solidFill>
                <a:sysClr val="windowText" lastClr="000000"/>
              </a:solidFill>
              <a:miter lim="800000"/>
              <a:headEnd/>
              <a:tailEnd/>
            </a:ln>
          </p:spPr>
          <p:txBody>
            <a:bodyPr rot="10800000" wrap="none" lIns="91427" tIns="45713" rIns="91427" bIns="45713" anchor="ctr"/>
            <a:lstStyle>
              <a:lvl1pPr defTabSz="912813" eaLnBrk="0" hangingPunct="0">
                <a:spcBef>
                  <a:spcPct val="20000"/>
                </a:spcBef>
                <a:buChar char="•"/>
                <a:defRPr sz="4300">
                  <a:solidFill>
                    <a:schemeClr val="tx1"/>
                  </a:solidFill>
                  <a:latin typeface="Arial" pitchFamily="34" charset="0"/>
                </a:defRPr>
              </a:lvl1pPr>
              <a:lvl2pPr marL="989013" indent="-379413" defTabSz="912813" eaLnBrk="0" hangingPunct="0">
                <a:spcBef>
                  <a:spcPct val="20000"/>
                </a:spcBef>
                <a:buChar char="–"/>
                <a:defRPr sz="3700">
                  <a:solidFill>
                    <a:schemeClr val="tx1"/>
                  </a:solidFill>
                  <a:latin typeface="Arial" pitchFamily="34" charset="0"/>
                </a:defRPr>
              </a:lvl2pPr>
              <a:lvl3pPr marL="1522413" indent="-304800" defTabSz="912813" eaLnBrk="0" hangingPunct="0">
                <a:spcBef>
                  <a:spcPct val="20000"/>
                </a:spcBef>
                <a:buChar char="•"/>
                <a:defRPr sz="3200">
                  <a:solidFill>
                    <a:schemeClr val="tx1"/>
                  </a:solidFill>
                  <a:latin typeface="Arial" pitchFamily="34" charset="0"/>
                </a:defRPr>
              </a:lvl3pPr>
              <a:lvl4pPr marL="2132013" indent="-304800" defTabSz="912813" eaLnBrk="0" hangingPunct="0">
                <a:spcBef>
                  <a:spcPct val="20000"/>
                </a:spcBef>
                <a:buChar char="–"/>
                <a:defRPr sz="2700">
                  <a:solidFill>
                    <a:schemeClr val="tx1"/>
                  </a:solidFill>
                  <a:latin typeface="Arial" pitchFamily="34" charset="0"/>
                </a:defRPr>
              </a:lvl4pPr>
              <a:lvl5pPr marL="2740025" indent="-304800" defTabSz="912813" eaLnBrk="0" hangingPunct="0">
                <a:spcBef>
                  <a:spcPct val="20000"/>
                </a:spcBef>
                <a:buChar char="»"/>
                <a:defRPr sz="2700">
                  <a:solidFill>
                    <a:schemeClr val="tx1"/>
                  </a:solidFill>
                  <a:latin typeface="Arial" pitchFamily="34" charset="0"/>
                </a:defRPr>
              </a:lvl5pPr>
              <a:lvl6pPr marL="3197225" indent="-304800" defTabSz="912813" eaLnBrk="0" fontAlgn="base" hangingPunct="0">
                <a:spcBef>
                  <a:spcPct val="20000"/>
                </a:spcBef>
                <a:spcAft>
                  <a:spcPct val="0"/>
                </a:spcAft>
                <a:buChar char="»"/>
                <a:defRPr sz="2700">
                  <a:solidFill>
                    <a:schemeClr val="tx1"/>
                  </a:solidFill>
                  <a:latin typeface="Arial" pitchFamily="34" charset="0"/>
                </a:defRPr>
              </a:lvl6pPr>
              <a:lvl7pPr marL="3654425" indent="-304800" defTabSz="912813" eaLnBrk="0" fontAlgn="base" hangingPunct="0">
                <a:spcBef>
                  <a:spcPct val="20000"/>
                </a:spcBef>
                <a:spcAft>
                  <a:spcPct val="0"/>
                </a:spcAft>
                <a:buChar char="»"/>
                <a:defRPr sz="2700">
                  <a:solidFill>
                    <a:schemeClr val="tx1"/>
                  </a:solidFill>
                  <a:latin typeface="Arial" pitchFamily="34" charset="0"/>
                </a:defRPr>
              </a:lvl7pPr>
              <a:lvl8pPr marL="4111625" indent="-304800" defTabSz="912813" eaLnBrk="0" fontAlgn="base" hangingPunct="0">
                <a:spcBef>
                  <a:spcPct val="20000"/>
                </a:spcBef>
                <a:spcAft>
                  <a:spcPct val="0"/>
                </a:spcAft>
                <a:buChar char="»"/>
                <a:defRPr sz="2700">
                  <a:solidFill>
                    <a:schemeClr val="tx1"/>
                  </a:solidFill>
                  <a:latin typeface="Arial" pitchFamily="34" charset="0"/>
                </a:defRPr>
              </a:lvl8pPr>
              <a:lvl9pPr marL="4568825" indent="-304800" defTabSz="912813" eaLnBrk="0" fontAlgn="base" hangingPunct="0">
                <a:spcBef>
                  <a:spcPct val="20000"/>
                </a:spcBef>
                <a:spcAft>
                  <a:spcPct val="0"/>
                </a:spcAft>
                <a:buChar char="»"/>
                <a:defRPr sz="2700">
                  <a:solidFill>
                    <a:schemeClr val="tx1"/>
                  </a:solidFill>
                  <a:latin typeface="Arial" pitchFamily="34" charset="0"/>
                </a:defRPr>
              </a:lvl9pPr>
            </a:lstStyle>
            <a:p>
              <a:pPr marL="0" marR="0" lvl="0" indent="0" algn="ctr" defTabSz="912813" eaLnBrk="1" fontAlgn="auto" latinLnBrk="0" hangingPunct="1">
                <a:lnSpc>
                  <a:spcPct val="100000"/>
                </a:lnSpc>
                <a:spcBef>
                  <a:spcPct val="0"/>
                </a:spcBef>
                <a:spcAft>
                  <a:spcPts val="0"/>
                </a:spcAft>
                <a:buClrTx/>
                <a:buSzTx/>
                <a:buFontTx/>
                <a:buNone/>
                <a:tabLst/>
                <a:defRPr/>
              </a:pPr>
              <a:endParaRPr kumimoji="0" lang="en-CA" altLang="en-US" sz="7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227" name="Line 1227">
              <a:extLst>
                <a:ext uri="{FF2B5EF4-FFF2-40B4-BE49-F238E27FC236}">
                  <a16:creationId xmlns:a16="http://schemas.microsoft.com/office/drawing/2014/main" id="{349539E8-CF3F-4B4C-9883-6B8C90CA0BFE}"/>
                </a:ext>
              </a:extLst>
            </p:cNvPr>
            <p:cNvSpPr>
              <a:spLocks noChangeShapeType="1"/>
            </p:cNvSpPr>
            <p:nvPr/>
          </p:nvSpPr>
          <p:spPr bwMode="auto">
            <a:xfrm rot="16200000" flipH="1">
              <a:off x="6994099" y="1861656"/>
              <a:ext cx="0" cy="58258"/>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228" name="Line 1228">
              <a:extLst>
                <a:ext uri="{FF2B5EF4-FFF2-40B4-BE49-F238E27FC236}">
                  <a16:creationId xmlns:a16="http://schemas.microsoft.com/office/drawing/2014/main" id="{272C20E0-1698-48CE-BCB1-6C591A8F466F}"/>
                </a:ext>
              </a:extLst>
            </p:cNvPr>
            <p:cNvSpPr>
              <a:spLocks noChangeShapeType="1"/>
            </p:cNvSpPr>
            <p:nvPr/>
          </p:nvSpPr>
          <p:spPr bwMode="auto">
            <a:xfrm rot="16200000" flipH="1">
              <a:off x="6961174" y="1923711"/>
              <a:ext cx="65849"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229" name="Arc 1229">
              <a:extLst>
                <a:ext uri="{FF2B5EF4-FFF2-40B4-BE49-F238E27FC236}">
                  <a16:creationId xmlns:a16="http://schemas.microsoft.com/office/drawing/2014/main" id="{C1FDEDA1-567A-45AC-95B4-8DA5EEE8B947}"/>
                </a:ext>
              </a:extLst>
            </p:cNvPr>
            <p:cNvSpPr>
              <a:spLocks/>
            </p:cNvSpPr>
            <p:nvPr/>
          </p:nvSpPr>
          <p:spPr bwMode="auto">
            <a:xfrm rot="16200000" flipV="1">
              <a:off x="6998416" y="1865327"/>
              <a:ext cx="21788" cy="29129"/>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230" name="Arc 1230">
              <a:extLst>
                <a:ext uri="{FF2B5EF4-FFF2-40B4-BE49-F238E27FC236}">
                  <a16:creationId xmlns:a16="http://schemas.microsoft.com/office/drawing/2014/main" id="{09684746-CE90-4F68-A320-D5B0A6780D65}"/>
                </a:ext>
              </a:extLst>
            </p:cNvPr>
            <p:cNvSpPr>
              <a:spLocks/>
            </p:cNvSpPr>
            <p:nvPr/>
          </p:nvSpPr>
          <p:spPr bwMode="auto">
            <a:xfrm rot="16200000">
              <a:off x="6968965" y="1865003"/>
              <a:ext cx="21788" cy="29777"/>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231" name="AutoShape 1238">
              <a:extLst>
                <a:ext uri="{FF2B5EF4-FFF2-40B4-BE49-F238E27FC236}">
                  <a16:creationId xmlns:a16="http://schemas.microsoft.com/office/drawing/2014/main" id="{483A84FF-834F-413D-A2CE-252DF8417B5E}"/>
                </a:ext>
              </a:extLst>
            </p:cNvPr>
            <p:cNvSpPr>
              <a:spLocks noChangeArrowheads="1"/>
            </p:cNvSpPr>
            <p:nvPr/>
          </p:nvSpPr>
          <p:spPr bwMode="auto">
            <a:xfrm>
              <a:off x="6119141" y="1189899"/>
              <a:ext cx="156215" cy="231747"/>
            </a:xfrm>
            <a:prstGeom prst="flowChartCollate">
              <a:avLst/>
            </a:prstGeom>
            <a:solidFill>
              <a:srgbClr val="4BACC6">
                <a:lumMod val="60000"/>
                <a:lumOff val="40000"/>
              </a:srgbClr>
            </a:solid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232" name="Line 1241">
              <a:extLst>
                <a:ext uri="{FF2B5EF4-FFF2-40B4-BE49-F238E27FC236}">
                  <a16:creationId xmlns:a16="http://schemas.microsoft.com/office/drawing/2014/main" id="{571A6FF5-3417-4079-890A-C944F0D59D55}"/>
                </a:ext>
              </a:extLst>
            </p:cNvPr>
            <p:cNvSpPr>
              <a:spLocks noChangeShapeType="1"/>
            </p:cNvSpPr>
            <p:nvPr/>
          </p:nvSpPr>
          <p:spPr bwMode="auto">
            <a:xfrm>
              <a:off x="6079659" y="1251699"/>
              <a:ext cx="0" cy="109865"/>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233" name="Arc 1243">
              <a:extLst>
                <a:ext uri="{FF2B5EF4-FFF2-40B4-BE49-F238E27FC236}">
                  <a16:creationId xmlns:a16="http://schemas.microsoft.com/office/drawing/2014/main" id="{B15A584C-90BD-483C-8D8A-0F46E7246564}"/>
                </a:ext>
              </a:extLst>
            </p:cNvPr>
            <p:cNvSpPr>
              <a:spLocks/>
            </p:cNvSpPr>
            <p:nvPr/>
          </p:nvSpPr>
          <p:spPr bwMode="auto">
            <a:xfrm flipH="1" flipV="1">
              <a:off x="6028160" y="1306752"/>
              <a:ext cx="44632" cy="548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234" name="Arc 1244">
              <a:extLst>
                <a:ext uri="{FF2B5EF4-FFF2-40B4-BE49-F238E27FC236}">
                  <a16:creationId xmlns:a16="http://schemas.microsoft.com/office/drawing/2014/main" id="{B5B4F26A-3A1C-44EC-B9D3-A84F913386CC}"/>
                </a:ext>
              </a:extLst>
            </p:cNvPr>
            <p:cNvSpPr>
              <a:spLocks/>
            </p:cNvSpPr>
            <p:nvPr/>
          </p:nvSpPr>
          <p:spPr bwMode="auto">
            <a:xfrm flipH="1">
              <a:off x="6028160" y="1249982"/>
              <a:ext cx="44632" cy="5677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235" name="Line 1245">
              <a:extLst>
                <a:ext uri="{FF2B5EF4-FFF2-40B4-BE49-F238E27FC236}">
                  <a16:creationId xmlns:a16="http://schemas.microsoft.com/office/drawing/2014/main" id="{BC06AF36-F9D8-44E4-B5F9-147C285D7BEA}"/>
                </a:ext>
              </a:extLst>
            </p:cNvPr>
            <p:cNvSpPr>
              <a:spLocks noChangeShapeType="1"/>
            </p:cNvSpPr>
            <p:nvPr/>
          </p:nvSpPr>
          <p:spPr bwMode="auto">
            <a:xfrm flipH="1">
              <a:off x="6079659" y="1306631"/>
              <a:ext cx="116731"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236" name="AutoShape 1247">
              <a:extLst>
                <a:ext uri="{FF2B5EF4-FFF2-40B4-BE49-F238E27FC236}">
                  <a16:creationId xmlns:a16="http://schemas.microsoft.com/office/drawing/2014/main" id="{D9CA05E4-ECB8-4B68-B52C-2AC1F0AA18E5}"/>
                </a:ext>
              </a:extLst>
            </p:cNvPr>
            <p:cNvSpPr>
              <a:spLocks noChangeArrowheads="1"/>
            </p:cNvSpPr>
            <p:nvPr/>
          </p:nvSpPr>
          <p:spPr bwMode="auto">
            <a:xfrm>
              <a:off x="6468788" y="1189899"/>
              <a:ext cx="155478" cy="233035"/>
            </a:xfrm>
            <a:prstGeom prst="flowChartCollate">
              <a:avLst/>
            </a:prstGeom>
            <a:solidFill>
              <a:srgbClr val="4BACC6">
                <a:lumMod val="60000"/>
                <a:lumOff val="40000"/>
              </a:srgbClr>
            </a:solid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237" name="Line 1249">
              <a:extLst>
                <a:ext uri="{FF2B5EF4-FFF2-40B4-BE49-F238E27FC236}">
                  <a16:creationId xmlns:a16="http://schemas.microsoft.com/office/drawing/2014/main" id="{77ED32FB-73CA-45A6-BD2D-BE54C2434F55}"/>
                </a:ext>
              </a:extLst>
            </p:cNvPr>
            <p:cNvSpPr>
              <a:spLocks noChangeShapeType="1"/>
            </p:cNvSpPr>
            <p:nvPr/>
          </p:nvSpPr>
          <p:spPr bwMode="auto">
            <a:xfrm flipH="1">
              <a:off x="6431198" y="1306418"/>
              <a:ext cx="116182"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238" name="Rectangle 1251">
              <a:extLst>
                <a:ext uri="{FF2B5EF4-FFF2-40B4-BE49-F238E27FC236}">
                  <a16:creationId xmlns:a16="http://schemas.microsoft.com/office/drawing/2014/main" id="{78E4D9BB-013C-49A1-B03E-C253E46876CE}"/>
                </a:ext>
              </a:extLst>
            </p:cNvPr>
            <p:cNvSpPr>
              <a:spLocks noChangeArrowheads="1"/>
            </p:cNvSpPr>
            <p:nvPr/>
          </p:nvSpPr>
          <p:spPr bwMode="auto">
            <a:xfrm>
              <a:off x="6352606" y="1267007"/>
              <a:ext cx="39297" cy="78821"/>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239" name="Rectangle 1252">
              <a:extLst>
                <a:ext uri="{FF2B5EF4-FFF2-40B4-BE49-F238E27FC236}">
                  <a16:creationId xmlns:a16="http://schemas.microsoft.com/office/drawing/2014/main" id="{534EF5A0-A70A-4E49-8079-C5E27963AAAA}"/>
                </a:ext>
              </a:extLst>
            </p:cNvPr>
            <p:cNvSpPr>
              <a:spLocks noChangeArrowheads="1"/>
            </p:cNvSpPr>
            <p:nvPr/>
          </p:nvSpPr>
          <p:spPr bwMode="auto">
            <a:xfrm>
              <a:off x="6391903" y="1267007"/>
              <a:ext cx="39297" cy="78821"/>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240" name="AutoShape 1257">
              <a:extLst>
                <a:ext uri="{FF2B5EF4-FFF2-40B4-BE49-F238E27FC236}">
                  <a16:creationId xmlns:a16="http://schemas.microsoft.com/office/drawing/2014/main" id="{1B55E4C2-153C-49D6-A9DD-5F0E6650ACD3}"/>
                </a:ext>
              </a:extLst>
            </p:cNvPr>
            <p:cNvSpPr>
              <a:spLocks noChangeArrowheads="1"/>
            </p:cNvSpPr>
            <p:nvPr/>
          </p:nvSpPr>
          <p:spPr bwMode="auto">
            <a:xfrm rot="10800000">
              <a:off x="6741428" y="1189899"/>
              <a:ext cx="156215" cy="231747"/>
            </a:xfrm>
            <a:prstGeom prst="flowChartCollate">
              <a:avLst/>
            </a:prstGeom>
            <a:solidFill>
              <a:srgbClr val="4BACC6">
                <a:lumMod val="60000"/>
                <a:lumOff val="40000"/>
              </a:srgbClr>
            </a:solidFill>
            <a:ln w="9525">
              <a:solidFill>
                <a:sysClr val="windowText" lastClr="000000"/>
              </a:solidFill>
              <a:miter lim="800000"/>
              <a:headEnd/>
              <a:tailEnd/>
            </a:ln>
          </p:spPr>
          <p:txBody>
            <a:bodyPr rot="10800000"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241" name="Line 1260">
              <a:extLst>
                <a:ext uri="{FF2B5EF4-FFF2-40B4-BE49-F238E27FC236}">
                  <a16:creationId xmlns:a16="http://schemas.microsoft.com/office/drawing/2014/main" id="{1BD1773B-9B0B-4770-B9C7-2987A698488D}"/>
                </a:ext>
              </a:extLst>
            </p:cNvPr>
            <p:cNvSpPr>
              <a:spLocks noChangeShapeType="1"/>
            </p:cNvSpPr>
            <p:nvPr/>
          </p:nvSpPr>
          <p:spPr bwMode="auto">
            <a:xfrm rot="10800000">
              <a:off x="6937126" y="1249982"/>
              <a:ext cx="0" cy="109865"/>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242" name="Arc 1262">
              <a:extLst>
                <a:ext uri="{FF2B5EF4-FFF2-40B4-BE49-F238E27FC236}">
                  <a16:creationId xmlns:a16="http://schemas.microsoft.com/office/drawing/2014/main" id="{DE9E96E6-2DB8-4111-8CF0-986B6229F598}"/>
                </a:ext>
              </a:extLst>
            </p:cNvPr>
            <p:cNvSpPr>
              <a:spLocks/>
            </p:cNvSpPr>
            <p:nvPr/>
          </p:nvSpPr>
          <p:spPr bwMode="auto">
            <a:xfrm rot="10800000" flipH="1" flipV="1">
              <a:off x="6943992" y="1249982"/>
              <a:ext cx="44632" cy="548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243" name="Arc 1263">
              <a:extLst>
                <a:ext uri="{FF2B5EF4-FFF2-40B4-BE49-F238E27FC236}">
                  <a16:creationId xmlns:a16="http://schemas.microsoft.com/office/drawing/2014/main" id="{D7595160-5752-4FC8-ADBF-7DE082C1B3AA}"/>
                </a:ext>
              </a:extLst>
            </p:cNvPr>
            <p:cNvSpPr>
              <a:spLocks/>
            </p:cNvSpPr>
            <p:nvPr/>
          </p:nvSpPr>
          <p:spPr bwMode="auto">
            <a:xfrm rot="10800000" flipH="1">
              <a:off x="6943992" y="1304794"/>
              <a:ext cx="44632" cy="5677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244" name="Line 1264">
              <a:extLst>
                <a:ext uri="{FF2B5EF4-FFF2-40B4-BE49-F238E27FC236}">
                  <a16:creationId xmlns:a16="http://schemas.microsoft.com/office/drawing/2014/main" id="{DE5526B3-F457-4A42-9765-A6703F06CD4F}"/>
                </a:ext>
              </a:extLst>
            </p:cNvPr>
            <p:cNvSpPr>
              <a:spLocks noChangeShapeType="1"/>
            </p:cNvSpPr>
            <p:nvPr/>
          </p:nvSpPr>
          <p:spPr bwMode="auto">
            <a:xfrm rot="10800000" flipH="1">
              <a:off x="6820394" y="1304914"/>
              <a:ext cx="116731"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245" name="Rectangle 1219">
              <a:extLst>
                <a:ext uri="{FF2B5EF4-FFF2-40B4-BE49-F238E27FC236}">
                  <a16:creationId xmlns:a16="http://schemas.microsoft.com/office/drawing/2014/main" id="{5FC16B8E-9327-495A-A68C-71DC0000BDC1}"/>
                </a:ext>
              </a:extLst>
            </p:cNvPr>
            <p:cNvSpPr>
              <a:spLocks noChangeArrowheads="1"/>
            </p:cNvSpPr>
            <p:nvPr/>
          </p:nvSpPr>
          <p:spPr bwMode="auto">
            <a:xfrm>
              <a:off x="6089958" y="1713856"/>
              <a:ext cx="534308" cy="127461"/>
            </a:xfrm>
            <a:prstGeom prst="rect">
              <a:avLst/>
            </a:prstGeom>
            <a:noFill/>
            <a:ln w="9525">
              <a:solidFill>
                <a:sysClr val="windowText" lastClr="000000"/>
              </a:solidFill>
              <a:miter lim="800000"/>
              <a:headEnd/>
              <a:tailEnd/>
            </a:ln>
            <a:extLst>
              <a:ext uri="{909E8E84-426E-40DD-AFC4-6F175D3DCCD1}">
                <a14:hiddenFill xmlns:a14="http://schemas.microsoft.com/office/drawing/2010/main">
                  <a:solidFill>
                    <a:srgbClr val="FFFFFF"/>
                  </a:solidFill>
                </a14:hiddenFill>
              </a:ext>
            </a:extLst>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246" name="Rectangle 1220">
              <a:extLst>
                <a:ext uri="{FF2B5EF4-FFF2-40B4-BE49-F238E27FC236}">
                  <a16:creationId xmlns:a16="http://schemas.microsoft.com/office/drawing/2014/main" id="{9B12D723-F0F3-4F52-9EA7-8D189860BAB6}"/>
                </a:ext>
              </a:extLst>
            </p:cNvPr>
            <p:cNvSpPr>
              <a:spLocks noChangeArrowheads="1"/>
            </p:cNvSpPr>
            <p:nvPr/>
          </p:nvSpPr>
          <p:spPr bwMode="auto">
            <a:xfrm>
              <a:off x="6089958" y="1841317"/>
              <a:ext cx="534308" cy="145486"/>
            </a:xfrm>
            <a:prstGeom prst="rect">
              <a:avLst/>
            </a:prstGeom>
            <a:solidFill>
              <a:srgbClr val="4F81BD">
                <a:lumMod val="60000"/>
                <a:lumOff val="40000"/>
              </a:srgbClr>
            </a:solid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247" name="Line 1231">
              <a:extLst>
                <a:ext uri="{FF2B5EF4-FFF2-40B4-BE49-F238E27FC236}">
                  <a16:creationId xmlns:a16="http://schemas.microsoft.com/office/drawing/2014/main" id="{F5654E8E-6A40-4997-B6E4-C687EA404991}"/>
                </a:ext>
              </a:extLst>
            </p:cNvPr>
            <p:cNvSpPr>
              <a:spLocks noChangeShapeType="1"/>
            </p:cNvSpPr>
            <p:nvPr/>
          </p:nvSpPr>
          <p:spPr bwMode="auto">
            <a:xfrm flipH="1">
              <a:off x="6624267" y="1946891"/>
              <a:ext cx="77249"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248" name="Line 1235">
              <a:extLst>
                <a:ext uri="{FF2B5EF4-FFF2-40B4-BE49-F238E27FC236}">
                  <a16:creationId xmlns:a16="http://schemas.microsoft.com/office/drawing/2014/main" id="{561EE4AF-338A-4762-BD81-B19F962C9B1E}"/>
                </a:ext>
              </a:extLst>
            </p:cNvPr>
            <p:cNvSpPr>
              <a:spLocks noChangeShapeType="1"/>
            </p:cNvSpPr>
            <p:nvPr/>
          </p:nvSpPr>
          <p:spPr bwMode="auto">
            <a:xfrm flipH="1">
              <a:off x="6701515" y="1791105"/>
              <a:ext cx="78537"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249" name="Line 1236">
              <a:extLst>
                <a:ext uri="{FF2B5EF4-FFF2-40B4-BE49-F238E27FC236}">
                  <a16:creationId xmlns:a16="http://schemas.microsoft.com/office/drawing/2014/main" id="{353BD9A0-171A-46B4-B809-C455E02B85BA}"/>
                </a:ext>
              </a:extLst>
            </p:cNvPr>
            <p:cNvSpPr>
              <a:spLocks noChangeShapeType="1"/>
            </p:cNvSpPr>
            <p:nvPr/>
          </p:nvSpPr>
          <p:spPr bwMode="auto">
            <a:xfrm flipH="1">
              <a:off x="7051713" y="1946891"/>
              <a:ext cx="78537"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250" name="Line 1254">
              <a:extLst>
                <a:ext uri="{FF2B5EF4-FFF2-40B4-BE49-F238E27FC236}">
                  <a16:creationId xmlns:a16="http://schemas.microsoft.com/office/drawing/2014/main" id="{5A623E4A-94E4-43B2-8659-8CDB38703F71}"/>
                </a:ext>
              </a:extLst>
            </p:cNvPr>
            <p:cNvSpPr>
              <a:spLocks noChangeShapeType="1"/>
            </p:cNvSpPr>
            <p:nvPr/>
          </p:nvSpPr>
          <p:spPr bwMode="auto">
            <a:xfrm>
              <a:off x="6701515" y="1791105"/>
              <a:ext cx="0" cy="155786"/>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251" name="Line 1255">
              <a:extLst>
                <a:ext uri="{FF2B5EF4-FFF2-40B4-BE49-F238E27FC236}">
                  <a16:creationId xmlns:a16="http://schemas.microsoft.com/office/drawing/2014/main" id="{17651AFE-B161-40E6-BC11-C8D96860D062}"/>
                </a:ext>
              </a:extLst>
            </p:cNvPr>
            <p:cNvSpPr>
              <a:spLocks noChangeShapeType="1"/>
            </p:cNvSpPr>
            <p:nvPr/>
          </p:nvSpPr>
          <p:spPr bwMode="auto">
            <a:xfrm>
              <a:off x="7130248" y="1946891"/>
              <a:ext cx="0" cy="117162"/>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252" name="Line 1266">
              <a:extLst>
                <a:ext uri="{FF2B5EF4-FFF2-40B4-BE49-F238E27FC236}">
                  <a16:creationId xmlns:a16="http://schemas.microsoft.com/office/drawing/2014/main" id="{A86843CA-6247-4CF7-9305-2891C46BD161}"/>
                </a:ext>
              </a:extLst>
            </p:cNvPr>
            <p:cNvSpPr>
              <a:spLocks noChangeShapeType="1"/>
            </p:cNvSpPr>
            <p:nvPr/>
          </p:nvSpPr>
          <p:spPr bwMode="auto">
            <a:xfrm flipH="1">
              <a:off x="6857302" y="1946891"/>
              <a:ext cx="77249"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253" name="Line 1267">
              <a:extLst>
                <a:ext uri="{FF2B5EF4-FFF2-40B4-BE49-F238E27FC236}">
                  <a16:creationId xmlns:a16="http://schemas.microsoft.com/office/drawing/2014/main" id="{DFA812C8-CF86-4881-AADA-1D6B478B447C}"/>
                </a:ext>
              </a:extLst>
            </p:cNvPr>
            <p:cNvSpPr>
              <a:spLocks noChangeShapeType="1"/>
            </p:cNvSpPr>
            <p:nvPr/>
          </p:nvSpPr>
          <p:spPr bwMode="auto">
            <a:xfrm>
              <a:off x="6818677" y="1986804"/>
              <a:ext cx="0" cy="77249"/>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254" name="AutoShape 133">
              <a:extLst>
                <a:ext uri="{FF2B5EF4-FFF2-40B4-BE49-F238E27FC236}">
                  <a16:creationId xmlns:a16="http://schemas.microsoft.com/office/drawing/2014/main" id="{37D0C10C-0FB8-4480-B890-54F190B9E2B7}"/>
                </a:ext>
              </a:extLst>
            </p:cNvPr>
            <p:cNvSpPr>
              <a:spLocks noChangeArrowheads="1"/>
            </p:cNvSpPr>
            <p:nvPr/>
          </p:nvSpPr>
          <p:spPr bwMode="auto">
            <a:xfrm rot="16200000" flipH="1">
              <a:off x="6258939" y="2215006"/>
              <a:ext cx="58586" cy="117162"/>
            </a:xfrm>
            <a:prstGeom prst="flowChartCollate">
              <a:avLst/>
            </a:prstGeom>
            <a:solidFill>
              <a:srgbClr val="4BACC6">
                <a:lumMod val="60000"/>
                <a:lumOff val="40000"/>
              </a:srgbClr>
            </a:solidFill>
            <a:ln w="9525">
              <a:solidFill>
                <a:sysClr val="windowText" lastClr="000000"/>
              </a:solidFill>
              <a:miter lim="800000"/>
              <a:headEnd/>
              <a:tailEnd/>
            </a:ln>
          </p:spPr>
          <p:txBody>
            <a:bodyPr rot="10800000" wrap="none" lIns="91427" tIns="45713" rIns="91427" bIns="45713" anchor="ctr"/>
            <a:lstStyle>
              <a:lvl1pPr defTabSz="912813" eaLnBrk="0" hangingPunct="0">
                <a:spcBef>
                  <a:spcPct val="20000"/>
                </a:spcBef>
                <a:buChar char="•"/>
                <a:defRPr sz="4300">
                  <a:solidFill>
                    <a:schemeClr val="tx1"/>
                  </a:solidFill>
                  <a:latin typeface="Arial" pitchFamily="34" charset="0"/>
                </a:defRPr>
              </a:lvl1pPr>
              <a:lvl2pPr marL="989013" indent="-379413" defTabSz="912813" eaLnBrk="0" hangingPunct="0">
                <a:spcBef>
                  <a:spcPct val="20000"/>
                </a:spcBef>
                <a:buChar char="–"/>
                <a:defRPr sz="3700">
                  <a:solidFill>
                    <a:schemeClr val="tx1"/>
                  </a:solidFill>
                  <a:latin typeface="Arial" pitchFamily="34" charset="0"/>
                </a:defRPr>
              </a:lvl2pPr>
              <a:lvl3pPr marL="1522413" indent="-304800" defTabSz="912813" eaLnBrk="0" hangingPunct="0">
                <a:spcBef>
                  <a:spcPct val="20000"/>
                </a:spcBef>
                <a:buChar char="•"/>
                <a:defRPr sz="3200">
                  <a:solidFill>
                    <a:schemeClr val="tx1"/>
                  </a:solidFill>
                  <a:latin typeface="Arial" pitchFamily="34" charset="0"/>
                </a:defRPr>
              </a:lvl3pPr>
              <a:lvl4pPr marL="2132013" indent="-304800" defTabSz="912813" eaLnBrk="0" hangingPunct="0">
                <a:spcBef>
                  <a:spcPct val="20000"/>
                </a:spcBef>
                <a:buChar char="–"/>
                <a:defRPr sz="2700">
                  <a:solidFill>
                    <a:schemeClr val="tx1"/>
                  </a:solidFill>
                  <a:latin typeface="Arial" pitchFamily="34" charset="0"/>
                </a:defRPr>
              </a:lvl4pPr>
              <a:lvl5pPr marL="2740025" indent="-304800" defTabSz="912813" eaLnBrk="0" hangingPunct="0">
                <a:spcBef>
                  <a:spcPct val="20000"/>
                </a:spcBef>
                <a:buChar char="»"/>
                <a:defRPr sz="2700">
                  <a:solidFill>
                    <a:schemeClr val="tx1"/>
                  </a:solidFill>
                  <a:latin typeface="Arial" pitchFamily="34" charset="0"/>
                </a:defRPr>
              </a:lvl5pPr>
              <a:lvl6pPr marL="3197225" indent="-304800" defTabSz="912813" eaLnBrk="0" fontAlgn="base" hangingPunct="0">
                <a:spcBef>
                  <a:spcPct val="20000"/>
                </a:spcBef>
                <a:spcAft>
                  <a:spcPct val="0"/>
                </a:spcAft>
                <a:buChar char="»"/>
                <a:defRPr sz="2700">
                  <a:solidFill>
                    <a:schemeClr val="tx1"/>
                  </a:solidFill>
                  <a:latin typeface="Arial" pitchFamily="34" charset="0"/>
                </a:defRPr>
              </a:lvl6pPr>
              <a:lvl7pPr marL="3654425" indent="-304800" defTabSz="912813" eaLnBrk="0" fontAlgn="base" hangingPunct="0">
                <a:spcBef>
                  <a:spcPct val="20000"/>
                </a:spcBef>
                <a:spcAft>
                  <a:spcPct val="0"/>
                </a:spcAft>
                <a:buChar char="»"/>
                <a:defRPr sz="2700">
                  <a:solidFill>
                    <a:schemeClr val="tx1"/>
                  </a:solidFill>
                  <a:latin typeface="Arial" pitchFamily="34" charset="0"/>
                </a:defRPr>
              </a:lvl7pPr>
              <a:lvl8pPr marL="4111625" indent="-304800" defTabSz="912813" eaLnBrk="0" fontAlgn="base" hangingPunct="0">
                <a:spcBef>
                  <a:spcPct val="20000"/>
                </a:spcBef>
                <a:spcAft>
                  <a:spcPct val="0"/>
                </a:spcAft>
                <a:buChar char="»"/>
                <a:defRPr sz="2700">
                  <a:solidFill>
                    <a:schemeClr val="tx1"/>
                  </a:solidFill>
                  <a:latin typeface="Arial" pitchFamily="34" charset="0"/>
                </a:defRPr>
              </a:lvl8pPr>
              <a:lvl9pPr marL="4568825" indent="-304800" defTabSz="912813" eaLnBrk="0" fontAlgn="base" hangingPunct="0">
                <a:spcBef>
                  <a:spcPct val="20000"/>
                </a:spcBef>
                <a:spcAft>
                  <a:spcPct val="0"/>
                </a:spcAft>
                <a:buChar char="»"/>
                <a:defRPr sz="2700">
                  <a:solidFill>
                    <a:schemeClr val="tx1"/>
                  </a:solidFill>
                  <a:latin typeface="Arial" pitchFamily="34" charset="0"/>
                </a:defRPr>
              </a:lvl9pPr>
            </a:lstStyle>
            <a:p>
              <a:pPr marL="0" marR="0" lvl="0" indent="0" algn="ctr" defTabSz="912813" eaLnBrk="1" fontAlgn="auto" latinLnBrk="0" hangingPunct="1">
                <a:lnSpc>
                  <a:spcPct val="100000"/>
                </a:lnSpc>
                <a:spcBef>
                  <a:spcPct val="0"/>
                </a:spcBef>
                <a:spcAft>
                  <a:spcPts val="0"/>
                </a:spcAft>
                <a:buClrTx/>
                <a:buSzTx/>
                <a:buFontTx/>
                <a:buNone/>
                <a:tabLst/>
                <a:defRPr/>
              </a:pPr>
              <a:endParaRPr kumimoji="0" lang="en-CA" altLang="en-US" sz="7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255" name="Line 380">
              <a:extLst>
                <a:ext uri="{FF2B5EF4-FFF2-40B4-BE49-F238E27FC236}">
                  <a16:creationId xmlns:a16="http://schemas.microsoft.com/office/drawing/2014/main" id="{2CACD5AD-55DB-44B6-8B9A-8C3FDF5EA3F8}"/>
                </a:ext>
              </a:extLst>
            </p:cNvPr>
            <p:cNvSpPr>
              <a:spLocks noChangeShapeType="1"/>
            </p:cNvSpPr>
            <p:nvPr/>
          </p:nvSpPr>
          <p:spPr bwMode="auto">
            <a:xfrm rot="16200000" flipH="1">
              <a:off x="6288557" y="2182241"/>
              <a:ext cx="0" cy="58258"/>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256" name="Line 381">
              <a:extLst>
                <a:ext uri="{FF2B5EF4-FFF2-40B4-BE49-F238E27FC236}">
                  <a16:creationId xmlns:a16="http://schemas.microsoft.com/office/drawing/2014/main" id="{8256DD3F-2552-438E-8DDA-3E768778DDBD}"/>
                </a:ext>
              </a:extLst>
            </p:cNvPr>
            <p:cNvSpPr>
              <a:spLocks noChangeShapeType="1"/>
            </p:cNvSpPr>
            <p:nvPr/>
          </p:nvSpPr>
          <p:spPr bwMode="auto">
            <a:xfrm rot="16200000" flipH="1">
              <a:off x="6255632" y="2244296"/>
              <a:ext cx="65849"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257" name="Arc 382">
              <a:extLst>
                <a:ext uri="{FF2B5EF4-FFF2-40B4-BE49-F238E27FC236}">
                  <a16:creationId xmlns:a16="http://schemas.microsoft.com/office/drawing/2014/main" id="{EBF066D8-847B-4B2B-AB9D-3B5344181823}"/>
                </a:ext>
              </a:extLst>
            </p:cNvPr>
            <p:cNvSpPr>
              <a:spLocks/>
            </p:cNvSpPr>
            <p:nvPr/>
          </p:nvSpPr>
          <p:spPr bwMode="auto">
            <a:xfrm rot="16200000" flipV="1">
              <a:off x="6292874" y="2185911"/>
              <a:ext cx="21788" cy="29129"/>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258" name="Arc 383">
              <a:extLst>
                <a:ext uri="{FF2B5EF4-FFF2-40B4-BE49-F238E27FC236}">
                  <a16:creationId xmlns:a16="http://schemas.microsoft.com/office/drawing/2014/main" id="{559EC8F4-FBC2-4BE2-AF7B-BE3B27C473B1}"/>
                </a:ext>
              </a:extLst>
            </p:cNvPr>
            <p:cNvSpPr>
              <a:spLocks/>
            </p:cNvSpPr>
            <p:nvPr/>
          </p:nvSpPr>
          <p:spPr bwMode="auto">
            <a:xfrm rot="16200000">
              <a:off x="6263421" y="2185588"/>
              <a:ext cx="21788" cy="29777"/>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259" name="Line 393">
              <a:extLst>
                <a:ext uri="{FF2B5EF4-FFF2-40B4-BE49-F238E27FC236}">
                  <a16:creationId xmlns:a16="http://schemas.microsoft.com/office/drawing/2014/main" id="{412FF571-6489-467B-9CA5-CD72DAA42600}"/>
                </a:ext>
              </a:extLst>
            </p:cNvPr>
            <p:cNvSpPr>
              <a:spLocks noChangeShapeType="1"/>
            </p:cNvSpPr>
            <p:nvPr/>
          </p:nvSpPr>
          <p:spPr bwMode="auto">
            <a:xfrm flipH="1">
              <a:off x="6346169" y="2277775"/>
              <a:ext cx="78537"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260" name="Line 393">
              <a:extLst>
                <a:ext uri="{FF2B5EF4-FFF2-40B4-BE49-F238E27FC236}">
                  <a16:creationId xmlns:a16="http://schemas.microsoft.com/office/drawing/2014/main" id="{38A8EC9D-1F5F-47D6-B4C3-C93842EEA971}"/>
                </a:ext>
              </a:extLst>
            </p:cNvPr>
            <p:cNvSpPr>
              <a:spLocks noChangeShapeType="1"/>
            </p:cNvSpPr>
            <p:nvPr/>
          </p:nvSpPr>
          <p:spPr bwMode="auto">
            <a:xfrm flipH="1">
              <a:off x="6141458" y="2277775"/>
              <a:ext cx="78537"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261" name="Line 558">
              <a:extLst>
                <a:ext uri="{FF2B5EF4-FFF2-40B4-BE49-F238E27FC236}">
                  <a16:creationId xmlns:a16="http://schemas.microsoft.com/office/drawing/2014/main" id="{06CC2127-B38B-4D93-B95C-A8B03B80FA9F}"/>
                </a:ext>
              </a:extLst>
            </p:cNvPr>
            <p:cNvSpPr>
              <a:spLocks noChangeShapeType="1"/>
            </p:cNvSpPr>
            <p:nvPr/>
          </p:nvSpPr>
          <p:spPr bwMode="auto">
            <a:xfrm>
              <a:off x="6141458" y="1985515"/>
              <a:ext cx="0" cy="292259"/>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262" name="Rectangle 1170">
              <a:extLst>
                <a:ext uri="{FF2B5EF4-FFF2-40B4-BE49-F238E27FC236}">
                  <a16:creationId xmlns:a16="http://schemas.microsoft.com/office/drawing/2014/main" id="{AA785190-3B30-4542-A0E5-028DCCC4A2BE}"/>
                </a:ext>
              </a:extLst>
            </p:cNvPr>
            <p:cNvSpPr>
              <a:spLocks noChangeArrowheads="1"/>
            </p:cNvSpPr>
            <p:nvPr/>
          </p:nvSpPr>
          <p:spPr bwMode="auto">
            <a:xfrm>
              <a:off x="4786724" y="2064052"/>
              <a:ext cx="730006" cy="164799"/>
            </a:xfrm>
            <a:prstGeom prst="rect">
              <a:avLst/>
            </a:prstGeom>
            <a:noFill/>
            <a:ln w="9525">
              <a:solidFill>
                <a:sysClr val="windowText" lastClr="000000"/>
              </a:solidFill>
              <a:miter lim="800000"/>
              <a:headEnd/>
              <a:tailEnd/>
            </a:ln>
            <a:extLst>
              <a:ext uri="{909E8E84-426E-40DD-AFC4-6F175D3DCCD1}">
                <a14:hiddenFill xmlns:a14="http://schemas.microsoft.com/office/drawing/2010/main">
                  <a:solidFill>
                    <a:srgbClr val="FFFFFF"/>
                  </a:solidFill>
                </a14:hiddenFill>
              </a:ext>
            </a:extLst>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263" name="Rectangle 1171">
              <a:extLst>
                <a:ext uri="{FF2B5EF4-FFF2-40B4-BE49-F238E27FC236}">
                  <a16:creationId xmlns:a16="http://schemas.microsoft.com/office/drawing/2014/main" id="{4345316B-7D70-4692-B16A-015C9925BD75}"/>
                </a:ext>
              </a:extLst>
            </p:cNvPr>
            <p:cNvSpPr>
              <a:spLocks noChangeArrowheads="1"/>
            </p:cNvSpPr>
            <p:nvPr/>
          </p:nvSpPr>
          <p:spPr bwMode="auto">
            <a:xfrm>
              <a:off x="4786724" y="2228850"/>
              <a:ext cx="730006" cy="97849"/>
            </a:xfrm>
            <a:prstGeom prst="rect">
              <a:avLst/>
            </a:prstGeom>
            <a:solidFill>
              <a:srgbClr val="4F81BD">
                <a:lumMod val="60000"/>
                <a:lumOff val="40000"/>
              </a:srgbClr>
            </a:solid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264" name="AutoShape 133">
              <a:extLst>
                <a:ext uri="{FF2B5EF4-FFF2-40B4-BE49-F238E27FC236}">
                  <a16:creationId xmlns:a16="http://schemas.microsoft.com/office/drawing/2014/main" id="{814B8EAB-1457-47FC-9F50-5952E2D6D0AA}"/>
                </a:ext>
              </a:extLst>
            </p:cNvPr>
            <p:cNvSpPr>
              <a:spLocks noChangeArrowheads="1"/>
            </p:cNvSpPr>
            <p:nvPr/>
          </p:nvSpPr>
          <p:spPr bwMode="auto">
            <a:xfrm rot="16200000" flipH="1">
              <a:off x="5321350" y="1894423"/>
              <a:ext cx="58586" cy="117162"/>
            </a:xfrm>
            <a:prstGeom prst="flowChartCollate">
              <a:avLst/>
            </a:prstGeom>
            <a:solidFill>
              <a:srgbClr val="4BACC6">
                <a:lumMod val="60000"/>
                <a:lumOff val="40000"/>
              </a:srgbClr>
            </a:solidFill>
            <a:ln w="9525">
              <a:solidFill>
                <a:sysClr val="windowText" lastClr="000000"/>
              </a:solidFill>
              <a:miter lim="800000"/>
              <a:headEnd/>
              <a:tailEnd/>
            </a:ln>
          </p:spPr>
          <p:txBody>
            <a:bodyPr rot="10800000" wrap="none" lIns="91427" tIns="45713" rIns="91427" bIns="45713" anchor="ctr"/>
            <a:lstStyle>
              <a:lvl1pPr defTabSz="912813" eaLnBrk="0" hangingPunct="0">
                <a:spcBef>
                  <a:spcPct val="20000"/>
                </a:spcBef>
                <a:buChar char="•"/>
                <a:defRPr sz="4300">
                  <a:solidFill>
                    <a:schemeClr val="tx1"/>
                  </a:solidFill>
                  <a:latin typeface="Arial" pitchFamily="34" charset="0"/>
                </a:defRPr>
              </a:lvl1pPr>
              <a:lvl2pPr marL="989013" indent="-379413" defTabSz="912813" eaLnBrk="0" hangingPunct="0">
                <a:spcBef>
                  <a:spcPct val="20000"/>
                </a:spcBef>
                <a:buChar char="–"/>
                <a:defRPr sz="3700">
                  <a:solidFill>
                    <a:schemeClr val="tx1"/>
                  </a:solidFill>
                  <a:latin typeface="Arial" pitchFamily="34" charset="0"/>
                </a:defRPr>
              </a:lvl2pPr>
              <a:lvl3pPr marL="1522413" indent="-304800" defTabSz="912813" eaLnBrk="0" hangingPunct="0">
                <a:spcBef>
                  <a:spcPct val="20000"/>
                </a:spcBef>
                <a:buChar char="•"/>
                <a:defRPr sz="3200">
                  <a:solidFill>
                    <a:schemeClr val="tx1"/>
                  </a:solidFill>
                  <a:latin typeface="Arial" pitchFamily="34" charset="0"/>
                </a:defRPr>
              </a:lvl3pPr>
              <a:lvl4pPr marL="2132013" indent="-304800" defTabSz="912813" eaLnBrk="0" hangingPunct="0">
                <a:spcBef>
                  <a:spcPct val="20000"/>
                </a:spcBef>
                <a:buChar char="–"/>
                <a:defRPr sz="2700">
                  <a:solidFill>
                    <a:schemeClr val="tx1"/>
                  </a:solidFill>
                  <a:latin typeface="Arial" pitchFamily="34" charset="0"/>
                </a:defRPr>
              </a:lvl4pPr>
              <a:lvl5pPr marL="2740025" indent="-304800" defTabSz="912813" eaLnBrk="0" hangingPunct="0">
                <a:spcBef>
                  <a:spcPct val="20000"/>
                </a:spcBef>
                <a:buChar char="»"/>
                <a:defRPr sz="2700">
                  <a:solidFill>
                    <a:schemeClr val="tx1"/>
                  </a:solidFill>
                  <a:latin typeface="Arial" pitchFamily="34" charset="0"/>
                </a:defRPr>
              </a:lvl5pPr>
              <a:lvl6pPr marL="3197225" indent="-304800" defTabSz="912813" eaLnBrk="0" fontAlgn="base" hangingPunct="0">
                <a:spcBef>
                  <a:spcPct val="20000"/>
                </a:spcBef>
                <a:spcAft>
                  <a:spcPct val="0"/>
                </a:spcAft>
                <a:buChar char="»"/>
                <a:defRPr sz="2700">
                  <a:solidFill>
                    <a:schemeClr val="tx1"/>
                  </a:solidFill>
                  <a:latin typeface="Arial" pitchFamily="34" charset="0"/>
                </a:defRPr>
              </a:lvl6pPr>
              <a:lvl7pPr marL="3654425" indent="-304800" defTabSz="912813" eaLnBrk="0" fontAlgn="base" hangingPunct="0">
                <a:spcBef>
                  <a:spcPct val="20000"/>
                </a:spcBef>
                <a:spcAft>
                  <a:spcPct val="0"/>
                </a:spcAft>
                <a:buChar char="»"/>
                <a:defRPr sz="2700">
                  <a:solidFill>
                    <a:schemeClr val="tx1"/>
                  </a:solidFill>
                  <a:latin typeface="Arial" pitchFamily="34" charset="0"/>
                </a:defRPr>
              </a:lvl7pPr>
              <a:lvl8pPr marL="4111625" indent="-304800" defTabSz="912813" eaLnBrk="0" fontAlgn="base" hangingPunct="0">
                <a:spcBef>
                  <a:spcPct val="20000"/>
                </a:spcBef>
                <a:spcAft>
                  <a:spcPct val="0"/>
                </a:spcAft>
                <a:buChar char="»"/>
                <a:defRPr sz="2700">
                  <a:solidFill>
                    <a:schemeClr val="tx1"/>
                  </a:solidFill>
                  <a:latin typeface="Arial" pitchFamily="34" charset="0"/>
                </a:defRPr>
              </a:lvl8pPr>
              <a:lvl9pPr marL="4568825" indent="-304800" defTabSz="912813" eaLnBrk="0" fontAlgn="base" hangingPunct="0">
                <a:spcBef>
                  <a:spcPct val="20000"/>
                </a:spcBef>
                <a:spcAft>
                  <a:spcPct val="0"/>
                </a:spcAft>
                <a:buChar char="»"/>
                <a:defRPr sz="2700">
                  <a:solidFill>
                    <a:schemeClr val="tx1"/>
                  </a:solidFill>
                  <a:latin typeface="Arial" pitchFamily="34" charset="0"/>
                </a:defRPr>
              </a:lvl9pPr>
            </a:lstStyle>
            <a:p>
              <a:pPr marL="0" marR="0" lvl="0" indent="0" algn="ctr" defTabSz="912813" eaLnBrk="1" fontAlgn="auto" latinLnBrk="0" hangingPunct="1">
                <a:lnSpc>
                  <a:spcPct val="100000"/>
                </a:lnSpc>
                <a:spcBef>
                  <a:spcPct val="0"/>
                </a:spcBef>
                <a:spcAft>
                  <a:spcPts val="0"/>
                </a:spcAft>
                <a:buClrTx/>
                <a:buSzTx/>
                <a:buFontTx/>
                <a:buNone/>
                <a:tabLst/>
                <a:defRPr/>
              </a:pPr>
              <a:endParaRPr kumimoji="0" lang="en-CA" altLang="en-US" sz="7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265" name="Line 1176">
              <a:extLst>
                <a:ext uri="{FF2B5EF4-FFF2-40B4-BE49-F238E27FC236}">
                  <a16:creationId xmlns:a16="http://schemas.microsoft.com/office/drawing/2014/main" id="{AA6EF446-4E88-4351-9E8D-64DBAC0E45AC}"/>
                </a:ext>
              </a:extLst>
            </p:cNvPr>
            <p:cNvSpPr>
              <a:spLocks noChangeShapeType="1"/>
            </p:cNvSpPr>
            <p:nvPr/>
          </p:nvSpPr>
          <p:spPr bwMode="auto">
            <a:xfrm rot="16200000" flipH="1">
              <a:off x="5350968" y="1861656"/>
              <a:ext cx="0" cy="58258"/>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266" name="Line 1177">
              <a:extLst>
                <a:ext uri="{FF2B5EF4-FFF2-40B4-BE49-F238E27FC236}">
                  <a16:creationId xmlns:a16="http://schemas.microsoft.com/office/drawing/2014/main" id="{8A902BB4-F12A-4A24-8642-F89A8C2877AF}"/>
                </a:ext>
              </a:extLst>
            </p:cNvPr>
            <p:cNvSpPr>
              <a:spLocks noChangeShapeType="1"/>
            </p:cNvSpPr>
            <p:nvPr/>
          </p:nvSpPr>
          <p:spPr bwMode="auto">
            <a:xfrm rot="16200000" flipH="1">
              <a:off x="5318042" y="1923711"/>
              <a:ext cx="65849"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267" name="Arc 1178">
              <a:extLst>
                <a:ext uri="{FF2B5EF4-FFF2-40B4-BE49-F238E27FC236}">
                  <a16:creationId xmlns:a16="http://schemas.microsoft.com/office/drawing/2014/main" id="{CADA29D2-E20A-42B5-B3DD-BBD92E676C31}"/>
                </a:ext>
              </a:extLst>
            </p:cNvPr>
            <p:cNvSpPr>
              <a:spLocks/>
            </p:cNvSpPr>
            <p:nvPr/>
          </p:nvSpPr>
          <p:spPr bwMode="auto">
            <a:xfrm rot="16200000" flipV="1">
              <a:off x="5355286" y="1865327"/>
              <a:ext cx="21788" cy="29129"/>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268" name="Arc 1179">
              <a:extLst>
                <a:ext uri="{FF2B5EF4-FFF2-40B4-BE49-F238E27FC236}">
                  <a16:creationId xmlns:a16="http://schemas.microsoft.com/office/drawing/2014/main" id="{BAF8A048-F55D-43D7-9162-299DFFF61E5F}"/>
                </a:ext>
              </a:extLst>
            </p:cNvPr>
            <p:cNvSpPr>
              <a:spLocks/>
            </p:cNvSpPr>
            <p:nvPr/>
          </p:nvSpPr>
          <p:spPr bwMode="auto">
            <a:xfrm rot="16200000">
              <a:off x="5325832" y="1865003"/>
              <a:ext cx="21788" cy="29777"/>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269" name="AutoShape 1187">
              <a:extLst>
                <a:ext uri="{FF2B5EF4-FFF2-40B4-BE49-F238E27FC236}">
                  <a16:creationId xmlns:a16="http://schemas.microsoft.com/office/drawing/2014/main" id="{3EB9DCA7-27F7-4C6F-A5F6-485AFAF6D125}"/>
                </a:ext>
              </a:extLst>
            </p:cNvPr>
            <p:cNvSpPr>
              <a:spLocks noChangeArrowheads="1"/>
            </p:cNvSpPr>
            <p:nvPr/>
          </p:nvSpPr>
          <p:spPr bwMode="auto">
            <a:xfrm>
              <a:off x="4474722" y="1195483"/>
              <a:ext cx="156215" cy="231747"/>
            </a:xfrm>
            <a:prstGeom prst="flowChartCollate">
              <a:avLst/>
            </a:prstGeom>
            <a:solidFill>
              <a:srgbClr val="4BACC6">
                <a:lumMod val="60000"/>
                <a:lumOff val="40000"/>
              </a:srgbClr>
            </a:solid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270" name="Line 1190">
              <a:extLst>
                <a:ext uri="{FF2B5EF4-FFF2-40B4-BE49-F238E27FC236}">
                  <a16:creationId xmlns:a16="http://schemas.microsoft.com/office/drawing/2014/main" id="{44A40672-42B6-4ABA-AD20-F12F46F74F89}"/>
                </a:ext>
              </a:extLst>
            </p:cNvPr>
            <p:cNvSpPr>
              <a:spLocks noChangeShapeType="1"/>
            </p:cNvSpPr>
            <p:nvPr/>
          </p:nvSpPr>
          <p:spPr bwMode="auto">
            <a:xfrm>
              <a:off x="4435239" y="1257283"/>
              <a:ext cx="0" cy="109865"/>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271" name="Arc 1192">
              <a:extLst>
                <a:ext uri="{FF2B5EF4-FFF2-40B4-BE49-F238E27FC236}">
                  <a16:creationId xmlns:a16="http://schemas.microsoft.com/office/drawing/2014/main" id="{1D61671A-599D-48FB-AABB-390C1B344C80}"/>
                </a:ext>
              </a:extLst>
            </p:cNvPr>
            <p:cNvSpPr>
              <a:spLocks/>
            </p:cNvSpPr>
            <p:nvPr/>
          </p:nvSpPr>
          <p:spPr bwMode="auto">
            <a:xfrm flipH="1" flipV="1">
              <a:off x="4383739" y="1312336"/>
              <a:ext cx="44632" cy="548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272" name="Arc 1193">
              <a:extLst>
                <a:ext uri="{FF2B5EF4-FFF2-40B4-BE49-F238E27FC236}">
                  <a16:creationId xmlns:a16="http://schemas.microsoft.com/office/drawing/2014/main" id="{6FDB2DF6-D1DF-4353-BACB-2973E3567336}"/>
                </a:ext>
              </a:extLst>
            </p:cNvPr>
            <p:cNvSpPr>
              <a:spLocks/>
            </p:cNvSpPr>
            <p:nvPr/>
          </p:nvSpPr>
          <p:spPr bwMode="auto">
            <a:xfrm flipH="1">
              <a:off x="4383739" y="1255566"/>
              <a:ext cx="44632" cy="5677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273" name="Line 1194">
              <a:extLst>
                <a:ext uri="{FF2B5EF4-FFF2-40B4-BE49-F238E27FC236}">
                  <a16:creationId xmlns:a16="http://schemas.microsoft.com/office/drawing/2014/main" id="{1D7A8584-E0A2-460A-94D0-633F6F7639AA}"/>
                </a:ext>
              </a:extLst>
            </p:cNvPr>
            <p:cNvSpPr>
              <a:spLocks noChangeShapeType="1"/>
            </p:cNvSpPr>
            <p:nvPr/>
          </p:nvSpPr>
          <p:spPr bwMode="auto">
            <a:xfrm flipH="1">
              <a:off x="4435239" y="1312215"/>
              <a:ext cx="116731"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274" name="AutoShape 1196">
              <a:extLst>
                <a:ext uri="{FF2B5EF4-FFF2-40B4-BE49-F238E27FC236}">
                  <a16:creationId xmlns:a16="http://schemas.microsoft.com/office/drawing/2014/main" id="{E79C4C80-B311-4AC0-9D2E-3B1F738B98BE}"/>
                </a:ext>
              </a:extLst>
            </p:cNvPr>
            <p:cNvSpPr>
              <a:spLocks noChangeArrowheads="1"/>
            </p:cNvSpPr>
            <p:nvPr/>
          </p:nvSpPr>
          <p:spPr bwMode="auto">
            <a:xfrm>
              <a:off x="4824919" y="1195483"/>
              <a:ext cx="156215" cy="233035"/>
            </a:xfrm>
            <a:prstGeom prst="flowChartCollate">
              <a:avLst/>
            </a:prstGeom>
            <a:solidFill>
              <a:srgbClr val="4BACC6">
                <a:lumMod val="60000"/>
                <a:lumOff val="40000"/>
              </a:srgbClr>
            </a:solid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275" name="Line 1198">
              <a:extLst>
                <a:ext uri="{FF2B5EF4-FFF2-40B4-BE49-F238E27FC236}">
                  <a16:creationId xmlns:a16="http://schemas.microsoft.com/office/drawing/2014/main" id="{8BF6AD27-CB49-4ECD-BF96-BADC418F5034}"/>
                </a:ext>
              </a:extLst>
            </p:cNvPr>
            <p:cNvSpPr>
              <a:spLocks noChangeShapeType="1"/>
            </p:cNvSpPr>
            <p:nvPr/>
          </p:nvSpPr>
          <p:spPr bwMode="auto">
            <a:xfrm flipH="1">
              <a:off x="4787152" y="1312002"/>
              <a:ext cx="116731"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276" name="Rectangle 1200">
              <a:extLst>
                <a:ext uri="{FF2B5EF4-FFF2-40B4-BE49-F238E27FC236}">
                  <a16:creationId xmlns:a16="http://schemas.microsoft.com/office/drawing/2014/main" id="{7852699C-6074-4BAC-B58A-439623E1B9B7}"/>
                </a:ext>
              </a:extLst>
            </p:cNvPr>
            <p:cNvSpPr>
              <a:spLocks noChangeArrowheads="1"/>
            </p:cNvSpPr>
            <p:nvPr/>
          </p:nvSpPr>
          <p:spPr bwMode="auto">
            <a:xfrm>
              <a:off x="4708186" y="1272591"/>
              <a:ext cx="39483" cy="78821"/>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277" name="Rectangle 1201">
              <a:extLst>
                <a:ext uri="{FF2B5EF4-FFF2-40B4-BE49-F238E27FC236}">
                  <a16:creationId xmlns:a16="http://schemas.microsoft.com/office/drawing/2014/main" id="{CDEBF8D0-7216-4FDC-95E2-F57DD3FD644F}"/>
                </a:ext>
              </a:extLst>
            </p:cNvPr>
            <p:cNvSpPr>
              <a:spLocks noChangeArrowheads="1"/>
            </p:cNvSpPr>
            <p:nvPr/>
          </p:nvSpPr>
          <p:spPr bwMode="auto">
            <a:xfrm>
              <a:off x="4747669" y="1272591"/>
              <a:ext cx="39483" cy="78821"/>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278" name="AutoShape 1206">
              <a:extLst>
                <a:ext uri="{FF2B5EF4-FFF2-40B4-BE49-F238E27FC236}">
                  <a16:creationId xmlns:a16="http://schemas.microsoft.com/office/drawing/2014/main" id="{7C9CD532-70F6-48EB-8F52-2D444CCFA8E7}"/>
                </a:ext>
              </a:extLst>
            </p:cNvPr>
            <p:cNvSpPr>
              <a:spLocks noChangeArrowheads="1"/>
            </p:cNvSpPr>
            <p:nvPr/>
          </p:nvSpPr>
          <p:spPr bwMode="auto">
            <a:xfrm rot="10800000">
              <a:off x="5097008" y="1195483"/>
              <a:ext cx="156215" cy="231747"/>
            </a:xfrm>
            <a:prstGeom prst="flowChartCollate">
              <a:avLst/>
            </a:prstGeom>
            <a:solidFill>
              <a:srgbClr val="4BACC6">
                <a:lumMod val="60000"/>
                <a:lumOff val="40000"/>
              </a:srgbClr>
            </a:solidFill>
            <a:ln w="9525">
              <a:solidFill>
                <a:sysClr val="windowText" lastClr="000000"/>
              </a:solidFill>
              <a:miter lim="800000"/>
              <a:headEnd/>
              <a:tailEnd/>
            </a:ln>
          </p:spPr>
          <p:txBody>
            <a:bodyPr rot="10800000"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279" name="Line 1209">
              <a:extLst>
                <a:ext uri="{FF2B5EF4-FFF2-40B4-BE49-F238E27FC236}">
                  <a16:creationId xmlns:a16="http://schemas.microsoft.com/office/drawing/2014/main" id="{546D038C-FA10-42DF-BC67-F82039B5B76A}"/>
                </a:ext>
              </a:extLst>
            </p:cNvPr>
            <p:cNvSpPr>
              <a:spLocks noChangeShapeType="1"/>
            </p:cNvSpPr>
            <p:nvPr/>
          </p:nvSpPr>
          <p:spPr bwMode="auto">
            <a:xfrm rot="10800000">
              <a:off x="5292707" y="1255566"/>
              <a:ext cx="0" cy="109865"/>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280" name="Arc 1211">
              <a:extLst>
                <a:ext uri="{FF2B5EF4-FFF2-40B4-BE49-F238E27FC236}">
                  <a16:creationId xmlns:a16="http://schemas.microsoft.com/office/drawing/2014/main" id="{DEAB96FE-E9D2-414C-9F3B-B18EA927E022}"/>
                </a:ext>
              </a:extLst>
            </p:cNvPr>
            <p:cNvSpPr>
              <a:spLocks/>
            </p:cNvSpPr>
            <p:nvPr/>
          </p:nvSpPr>
          <p:spPr bwMode="auto">
            <a:xfrm rot="10800000" flipH="1" flipV="1">
              <a:off x="5299573" y="1255566"/>
              <a:ext cx="44632" cy="548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281" name="Arc 1212">
              <a:extLst>
                <a:ext uri="{FF2B5EF4-FFF2-40B4-BE49-F238E27FC236}">
                  <a16:creationId xmlns:a16="http://schemas.microsoft.com/office/drawing/2014/main" id="{1844459D-2277-4866-B2BD-92662A7A55A0}"/>
                </a:ext>
              </a:extLst>
            </p:cNvPr>
            <p:cNvSpPr>
              <a:spLocks/>
            </p:cNvSpPr>
            <p:nvPr/>
          </p:nvSpPr>
          <p:spPr bwMode="auto">
            <a:xfrm rot="10800000" flipH="1">
              <a:off x="5299573" y="1310378"/>
              <a:ext cx="44632" cy="5677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282" name="Line 1213">
              <a:extLst>
                <a:ext uri="{FF2B5EF4-FFF2-40B4-BE49-F238E27FC236}">
                  <a16:creationId xmlns:a16="http://schemas.microsoft.com/office/drawing/2014/main" id="{FD6E6376-B977-4F0F-AF89-ADC0EA557993}"/>
                </a:ext>
              </a:extLst>
            </p:cNvPr>
            <p:cNvSpPr>
              <a:spLocks noChangeShapeType="1"/>
            </p:cNvSpPr>
            <p:nvPr/>
          </p:nvSpPr>
          <p:spPr bwMode="auto">
            <a:xfrm rot="10800000" flipH="1">
              <a:off x="5175973" y="1310498"/>
              <a:ext cx="116731"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283" name="Rectangle 1168">
              <a:extLst>
                <a:ext uri="{FF2B5EF4-FFF2-40B4-BE49-F238E27FC236}">
                  <a16:creationId xmlns:a16="http://schemas.microsoft.com/office/drawing/2014/main" id="{5F29C98D-5A55-4DA9-8CC6-10D4B9577423}"/>
                </a:ext>
              </a:extLst>
            </p:cNvPr>
            <p:cNvSpPr>
              <a:spLocks noChangeArrowheads="1"/>
            </p:cNvSpPr>
            <p:nvPr/>
          </p:nvSpPr>
          <p:spPr bwMode="auto">
            <a:xfrm>
              <a:off x="4445539" y="1713856"/>
              <a:ext cx="535595" cy="127461"/>
            </a:xfrm>
            <a:prstGeom prst="rect">
              <a:avLst/>
            </a:prstGeom>
            <a:noFill/>
            <a:ln w="9525">
              <a:solidFill>
                <a:sysClr val="windowText" lastClr="000000"/>
              </a:solidFill>
              <a:miter lim="800000"/>
              <a:headEnd/>
              <a:tailEnd/>
            </a:ln>
            <a:extLst>
              <a:ext uri="{909E8E84-426E-40DD-AFC4-6F175D3DCCD1}">
                <a14:hiddenFill xmlns:a14="http://schemas.microsoft.com/office/drawing/2010/main">
                  <a:solidFill>
                    <a:srgbClr val="FFFFFF"/>
                  </a:solidFill>
                </a14:hiddenFill>
              </a:ext>
            </a:extLst>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284" name="Rectangle 1169">
              <a:extLst>
                <a:ext uri="{FF2B5EF4-FFF2-40B4-BE49-F238E27FC236}">
                  <a16:creationId xmlns:a16="http://schemas.microsoft.com/office/drawing/2014/main" id="{03B8F9C1-E6E3-48E2-A645-5B9C61EA2D86}"/>
                </a:ext>
              </a:extLst>
            </p:cNvPr>
            <p:cNvSpPr>
              <a:spLocks noChangeArrowheads="1"/>
            </p:cNvSpPr>
            <p:nvPr/>
          </p:nvSpPr>
          <p:spPr bwMode="auto">
            <a:xfrm>
              <a:off x="4445539" y="1841317"/>
              <a:ext cx="535595" cy="145486"/>
            </a:xfrm>
            <a:prstGeom prst="rect">
              <a:avLst/>
            </a:prstGeom>
            <a:solidFill>
              <a:srgbClr val="4F81BD">
                <a:lumMod val="60000"/>
                <a:lumOff val="40000"/>
              </a:srgbClr>
            </a:solid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285" name="Line 1180">
              <a:extLst>
                <a:ext uri="{FF2B5EF4-FFF2-40B4-BE49-F238E27FC236}">
                  <a16:creationId xmlns:a16="http://schemas.microsoft.com/office/drawing/2014/main" id="{BAE473EA-0046-49FC-905D-C3F83D9079A1}"/>
                </a:ext>
              </a:extLst>
            </p:cNvPr>
            <p:cNvSpPr>
              <a:spLocks noChangeShapeType="1"/>
            </p:cNvSpPr>
            <p:nvPr/>
          </p:nvSpPr>
          <p:spPr bwMode="auto">
            <a:xfrm flipH="1">
              <a:off x="4981134" y="1946891"/>
              <a:ext cx="77249"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286" name="Line 1184">
              <a:extLst>
                <a:ext uri="{FF2B5EF4-FFF2-40B4-BE49-F238E27FC236}">
                  <a16:creationId xmlns:a16="http://schemas.microsoft.com/office/drawing/2014/main" id="{0653CBD4-4B26-4821-B290-2875CDDAE439}"/>
                </a:ext>
              </a:extLst>
            </p:cNvPr>
            <p:cNvSpPr>
              <a:spLocks noChangeShapeType="1"/>
            </p:cNvSpPr>
            <p:nvPr/>
          </p:nvSpPr>
          <p:spPr bwMode="auto">
            <a:xfrm flipH="1">
              <a:off x="5058383" y="1791105"/>
              <a:ext cx="78537"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287" name="Line 1185">
              <a:extLst>
                <a:ext uri="{FF2B5EF4-FFF2-40B4-BE49-F238E27FC236}">
                  <a16:creationId xmlns:a16="http://schemas.microsoft.com/office/drawing/2014/main" id="{3CF5F8DC-C75B-440C-8DEB-41ACE17A119A}"/>
                </a:ext>
              </a:extLst>
            </p:cNvPr>
            <p:cNvSpPr>
              <a:spLocks noChangeShapeType="1"/>
            </p:cNvSpPr>
            <p:nvPr/>
          </p:nvSpPr>
          <p:spPr bwMode="auto">
            <a:xfrm flipH="1">
              <a:off x="5408580" y="1946891"/>
              <a:ext cx="78537"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288" name="Line 1203">
              <a:extLst>
                <a:ext uri="{FF2B5EF4-FFF2-40B4-BE49-F238E27FC236}">
                  <a16:creationId xmlns:a16="http://schemas.microsoft.com/office/drawing/2014/main" id="{5CA96209-35AC-49CE-90DB-882EE43AA79A}"/>
                </a:ext>
              </a:extLst>
            </p:cNvPr>
            <p:cNvSpPr>
              <a:spLocks noChangeShapeType="1"/>
            </p:cNvSpPr>
            <p:nvPr/>
          </p:nvSpPr>
          <p:spPr bwMode="auto">
            <a:xfrm>
              <a:off x="5058383" y="1791105"/>
              <a:ext cx="0" cy="155786"/>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289" name="Line 1204">
              <a:extLst>
                <a:ext uri="{FF2B5EF4-FFF2-40B4-BE49-F238E27FC236}">
                  <a16:creationId xmlns:a16="http://schemas.microsoft.com/office/drawing/2014/main" id="{0F0B16A0-B523-43C2-AE46-EB868E538364}"/>
                </a:ext>
              </a:extLst>
            </p:cNvPr>
            <p:cNvSpPr>
              <a:spLocks noChangeShapeType="1"/>
            </p:cNvSpPr>
            <p:nvPr/>
          </p:nvSpPr>
          <p:spPr bwMode="auto">
            <a:xfrm>
              <a:off x="5487118" y="1946891"/>
              <a:ext cx="0" cy="117162"/>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290" name="Line 1215">
              <a:extLst>
                <a:ext uri="{FF2B5EF4-FFF2-40B4-BE49-F238E27FC236}">
                  <a16:creationId xmlns:a16="http://schemas.microsoft.com/office/drawing/2014/main" id="{AB802C87-FF5E-4FA5-8FC1-0384281F92BE}"/>
                </a:ext>
              </a:extLst>
            </p:cNvPr>
            <p:cNvSpPr>
              <a:spLocks noChangeShapeType="1"/>
            </p:cNvSpPr>
            <p:nvPr/>
          </p:nvSpPr>
          <p:spPr bwMode="auto">
            <a:xfrm flipH="1">
              <a:off x="5214169" y="1946891"/>
              <a:ext cx="77249"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291" name="Line 1216">
              <a:extLst>
                <a:ext uri="{FF2B5EF4-FFF2-40B4-BE49-F238E27FC236}">
                  <a16:creationId xmlns:a16="http://schemas.microsoft.com/office/drawing/2014/main" id="{33254926-D2A8-4BE3-83D7-2EA68F3B01EC}"/>
                </a:ext>
              </a:extLst>
            </p:cNvPr>
            <p:cNvSpPr>
              <a:spLocks noChangeShapeType="1"/>
            </p:cNvSpPr>
            <p:nvPr/>
          </p:nvSpPr>
          <p:spPr bwMode="auto">
            <a:xfrm>
              <a:off x="5174257" y="1986804"/>
              <a:ext cx="0" cy="77249"/>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292" name="AutoShape 133">
              <a:extLst>
                <a:ext uri="{FF2B5EF4-FFF2-40B4-BE49-F238E27FC236}">
                  <a16:creationId xmlns:a16="http://schemas.microsoft.com/office/drawing/2014/main" id="{131F036C-007A-4BB1-B06E-787308040784}"/>
                </a:ext>
              </a:extLst>
            </p:cNvPr>
            <p:cNvSpPr>
              <a:spLocks noChangeArrowheads="1"/>
            </p:cNvSpPr>
            <p:nvPr/>
          </p:nvSpPr>
          <p:spPr bwMode="auto">
            <a:xfrm rot="16200000" flipH="1">
              <a:off x="4611944" y="2215006"/>
              <a:ext cx="58586" cy="117162"/>
            </a:xfrm>
            <a:prstGeom prst="flowChartCollate">
              <a:avLst/>
            </a:prstGeom>
            <a:solidFill>
              <a:srgbClr val="4BACC6">
                <a:lumMod val="60000"/>
                <a:lumOff val="40000"/>
              </a:srgbClr>
            </a:solidFill>
            <a:ln w="9525">
              <a:solidFill>
                <a:sysClr val="windowText" lastClr="000000"/>
              </a:solidFill>
              <a:miter lim="800000"/>
              <a:headEnd/>
              <a:tailEnd/>
            </a:ln>
          </p:spPr>
          <p:txBody>
            <a:bodyPr rot="10800000" wrap="none" lIns="91427" tIns="45713" rIns="91427" bIns="45713" anchor="ctr"/>
            <a:lstStyle>
              <a:lvl1pPr defTabSz="912813" eaLnBrk="0" hangingPunct="0">
                <a:spcBef>
                  <a:spcPct val="20000"/>
                </a:spcBef>
                <a:buChar char="•"/>
                <a:defRPr sz="4300">
                  <a:solidFill>
                    <a:schemeClr val="tx1"/>
                  </a:solidFill>
                  <a:latin typeface="Arial" pitchFamily="34" charset="0"/>
                </a:defRPr>
              </a:lvl1pPr>
              <a:lvl2pPr marL="989013" indent="-379413" defTabSz="912813" eaLnBrk="0" hangingPunct="0">
                <a:spcBef>
                  <a:spcPct val="20000"/>
                </a:spcBef>
                <a:buChar char="–"/>
                <a:defRPr sz="3700">
                  <a:solidFill>
                    <a:schemeClr val="tx1"/>
                  </a:solidFill>
                  <a:latin typeface="Arial" pitchFamily="34" charset="0"/>
                </a:defRPr>
              </a:lvl2pPr>
              <a:lvl3pPr marL="1522413" indent="-304800" defTabSz="912813" eaLnBrk="0" hangingPunct="0">
                <a:spcBef>
                  <a:spcPct val="20000"/>
                </a:spcBef>
                <a:buChar char="•"/>
                <a:defRPr sz="3200">
                  <a:solidFill>
                    <a:schemeClr val="tx1"/>
                  </a:solidFill>
                  <a:latin typeface="Arial" pitchFamily="34" charset="0"/>
                </a:defRPr>
              </a:lvl3pPr>
              <a:lvl4pPr marL="2132013" indent="-304800" defTabSz="912813" eaLnBrk="0" hangingPunct="0">
                <a:spcBef>
                  <a:spcPct val="20000"/>
                </a:spcBef>
                <a:buChar char="–"/>
                <a:defRPr sz="2700">
                  <a:solidFill>
                    <a:schemeClr val="tx1"/>
                  </a:solidFill>
                  <a:latin typeface="Arial" pitchFamily="34" charset="0"/>
                </a:defRPr>
              </a:lvl4pPr>
              <a:lvl5pPr marL="2740025" indent="-304800" defTabSz="912813" eaLnBrk="0" hangingPunct="0">
                <a:spcBef>
                  <a:spcPct val="20000"/>
                </a:spcBef>
                <a:buChar char="»"/>
                <a:defRPr sz="2700">
                  <a:solidFill>
                    <a:schemeClr val="tx1"/>
                  </a:solidFill>
                  <a:latin typeface="Arial" pitchFamily="34" charset="0"/>
                </a:defRPr>
              </a:lvl5pPr>
              <a:lvl6pPr marL="3197225" indent="-304800" defTabSz="912813" eaLnBrk="0" fontAlgn="base" hangingPunct="0">
                <a:spcBef>
                  <a:spcPct val="20000"/>
                </a:spcBef>
                <a:spcAft>
                  <a:spcPct val="0"/>
                </a:spcAft>
                <a:buChar char="»"/>
                <a:defRPr sz="2700">
                  <a:solidFill>
                    <a:schemeClr val="tx1"/>
                  </a:solidFill>
                  <a:latin typeface="Arial" pitchFamily="34" charset="0"/>
                </a:defRPr>
              </a:lvl6pPr>
              <a:lvl7pPr marL="3654425" indent="-304800" defTabSz="912813" eaLnBrk="0" fontAlgn="base" hangingPunct="0">
                <a:spcBef>
                  <a:spcPct val="20000"/>
                </a:spcBef>
                <a:spcAft>
                  <a:spcPct val="0"/>
                </a:spcAft>
                <a:buChar char="»"/>
                <a:defRPr sz="2700">
                  <a:solidFill>
                    <a:schemeClr val="tx1"/>
                  </a:solidFill>
                  <a:latin typeface="Arial" pitchFamily="34" charset="0"/>
                </a:defRPr>
              </a:lvl7pPr>
              <a:lvl8pPr marL="4111625" indent="-304800" defTabSz="912813" eaLnBrk="0" fontAlgn="base" hangingPunct="0">
                <a:spcBef>
                  <a:spcPct val="20000"/>
                </a:spcBef>
                <a:spcAft>
                  <a:spcPct val="0"/>
                </a:spcAft>
                <a:buChar char="»"/>
                <a:defRPr sz="2700">
                  <a:solidFill>
                    <a:schemeClr val="tx1"/>
                  </a:solidFill>
                  <a:latin typeface="Arial" pitchFamily="34" charset="0"/>
                </a:defRPr>
              </a:lvl8pPr>
              <a:lvl9pPr marL="4568825" indent="-304800" defTabSz="912813" eaLnBrk="0" fontAlgn="base" hangingPunct="0">
                <a:spcBef>
                  <a:spcPct val="20000"/>
                </a:spcBef>
                <a:spcAft>
                  <a:spcPct val="0"/>
                </a:spcAft>
                <a:buChar char="»"/>
                <a:defRPr sz="2700">
                  <a:solidFill>
                    <a:schemeClr val="tx1"/>
                  </a:solidFill>
                  <a:latin typeface="Arial" pitchFamily="34" charset="0"/>
                </a:defRPr>
              </a:lvl9pPr>
            </a:lstStyle>
            <a:p>
              <a:pPr marL="0" marR="0" lvl="0" indent="0" algn="ctr" defTabSz="912813" eaLnBrk="1" fontAlgn="auto" latinLnBrk="0" hangingPunct="1">
                <a:lnSpc>
                  <a:spcPct val="100000"/>
                </a:lnSpc>
                <a:spcBef>
                  <a:spcPct val="0"/>
                </a:spcBef>
                <a:spcAft>
                  <a:spcPts val="0"/>
                </a:spcAft>
                <a:buClrTx/>
                <a:buSzTx/>
                <a:buFontTx/>
                <a:buNone/>
                <a:tabLst/>
                <a:defRPr/>
              </a:pPr>
              <a:endParaRPr kumimoji="0" lang="en-CA" altLang="en-US" sz="7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293" name="Line 380">
              <a:extLst>
                <a:ext uri="{FF2B5EF4-FFF2-40B4-BE49-F238E27FC236}">
                  <a16:creationId xmlns:a16="http://schemas.microsoft.com/office/drawing/2014/main" id="{1D84FA52-166B-45D3-BB55-0B3DD90F51CF}"/>
                </a:ext>
              </a:extLst>
            </p:cNvPr>
            <p:cNvSpPr>
              <a:spLocks noChangeShapeType="1"/>
            </p:cNvSpPr>
            <p:nvPr/>
          </p:nvSpPr>
          <p:spPr bwMode="auto">
            <a:xfrm rot="16200000" flipH="1">
              <a:off x="4641561" y="2182241"/>
              <a:ext cx="0" cy="58258"/>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294" name="Line 381">
              <a:extLst>
                <a:ext uri="{FF2B5EF4-FFF2-40B4-BE49-F238E27FC236}">
                  <a16:creationId xmlns:a16="http://schemas.microsoft.com/office/drawing/2014/main" id="{1A0C5135-1ED5-44CA-84EA-93ADB71EFC35}"/>
                </a:ext>
              </a:extLst>
            </p:cNvPr>
            <p:cNvSpPr>
              <a:spLocks noChangeShapeType="1"/>
            </p:cNvSpPr>
            <p:nvPr/>
          </p:nvSpPr>
          <p:spPr bwMode="auto">
            <a:xfrm rot="16200000" flipH="1">
              <a:off x="4608637" y="2244296"/>
              <a:ext cx="65849"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295" name="Arc 382">
              <a:extLst>
                <a:ext uri="{FF2B5EF4-FFF2-40B4-BE49-F238E27FC236}">
                  <a16:creationId xmlns:a16="http://schemas.microsoft.com/office/drawing/2014/main" id="{A600C6EE-8EE7-44E1-B24F-5418F79167F5}"/>
                </a:ext>
              </a:extLst>
            </p:cNvPr>
            <p:cNvSpPr>
              <a:spLocks/>
            </p:cNvSpPr>
            <p:nvPr/>
          </p:nvSpPr>
          <p:spPr bwMode="auto">
            <a:xfrm rot="16200000" flipV="1">
              <a:off x="4645878" y="2185911"/>
              <a:ext cx="21788" cy="29129"/>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296" name="Arc 383">
              <a:extLst>
                <a:ext uri="{FF2B5EF4-FFF2-40B4-BE49-F238E27FC236}">
                  <a16:creationId xmlns:a16="http://schemas.microsoft.com/office/drawing/2014/main" id="{6FC682EF-B68D-4A86-BAA8-92B8FB59EF84}"/>
                </a:ext>
              </a:extLst>
            </p:cNvPr>
            <p:cNvSpPr>
              <a:spLocks/>
            </p:cNvSpPr>
            <p:nvPr/>
          </p:nvSpPr>
          <p:spPr bwMode="auto">
            <a:xfrm rot="16200000">
              <a:off x="4616427" y="2185588"/>
              <a:ext cx="21788" cy="29777"/>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297" name="Line 393">
              <a:extLst>
                <a:ext uri="{FF2B5EF4-FFF2-40B4-BE49-F238E27FC236}">
                  <a16:creationId xmlns:a16="http://schemas.microsoft.com/office/drawing/2014/main" id="{93BDE788-A071-4EF0-961B-768C8AD00B38}"/>
                </a:ext>
              </a:extLst>
            </p:cNvPr>
            <p:cNvSpPr>
              <a:spLocks noChangeShapeType="1"/>
            </p:cNvSpPr>
            <p:nvPr/>
          </p:nvSpPr>
          <p:spPr bwMode="auto">
            <a:xfrm flipH="1">
              <a:off x="4699175" y="2277775"/>
              <a:ext cx="78537"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298" name="Line 393">
              <a:extLst>
                <a:ext uri="{FF2B5EF4-FFF2-40B4-BE49-F238E27FC236}">
                  <a16:creationId xmlns:a16="http://schemas.microsoft.com/office/drawing/2014/main" id="{C25B6B12-29A5-4F4E-8160-1991A45175DC}"/>
                </a:ext>
              </a:extLst>
            </p:cNvPr>
            <p:cNvSpPr>
              <a:spLocks noChangeShapeType="1"/>
            </p:cNvSpPr>
            <p:nvPr/>
          </p:nvSpPr>
          <p:spPr bwMode="auto">
            <a:xfrm flipH="1">
              <a:off x="4494463" y="2277775"/>
              <a:ext cx="78537"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299" name="Line 558">
              <a:extLst>
                <a:ext uri="{FF2B5EF4-FFF2-40B4-BE49-F238E27FC236}">
                  <a16:creationId xmlns:a16="http://schemas.microsoft.com/office/drawing/2014/main" id="{73254907-CE35-46B3-A302-E79076D81120}"/>
                </a:ext>
              </a:extLst>
            </p:cNvPr>
            <p:cNvSpPr>
              <a:spLocks noChangeShapeType="1"/>
            </p:cNvSpPr>
            <p:nvPr/>
          </p:nvSpPr>
          <p:spPr bwMode="auto">
            <a:xfrm>
              <a:off x="4494463" y="1985515"/>
              <a:ext cx="0" cy="292259"/>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300" name="AutoShape 1005">
              <a:extLst>
                <a:ext uri="{FF2B5EF4-FFF2-40B4-BE49-F238E27FC236}">
                  <a16:creationId xmlns:a16="http://schemas.microsoft.com/office/drawing/2014/main" id="{CAAB83D3-0EE4-4C5A-98FD-4DB2AFE462F6}"/>
                </a:ext>
              </a:extLst>
            </p:cNvPr>
            <p:cNvSpPr>
              <a:spLocks noChangeArrowheads="1"/>
            </p:cNvSpPr>
            <p:nvPr/>
          </p:nvSpPr>
          <p:spPr bwMode="auto">
            <a:xfrm rot="5400000">
              <a:off x="4133193" y="3882481"/>
              <a:ext cx="156215" cy="233035"/>
            </a:xfrm>
            <a:prstGeom prst="flowChartCollate">
              <a:avLst/>
            </a:prstGeom>
            <a:solidFill>
              <a:srgbClr val="4BACC6">
                <a:lumMod val="60000"/>
                <a:lumOff val="40000"/>
              </a:srgbClr>
            </a:solid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301" name="Line 1007">
              <a:extLst>
                <a:ext uri="{FF2B5EF4-FFF2-40B4-BE49-F238E27FC236}">
                  <a16:creationId xmlns:a16="http://schemas.microsoft.com/office/drawing/2014/main" id="{6101DC80-D2A6-41BC-9267-7398BBF558F8}"/>
                </a:ext>
              </a:extLst>
            </p:cNvPr>
            <p:cNvSpPr>
              <a:spLocks noChangeShapeType="1"/>
            </p:cNvSpPr>
            <p:nvPr/>
          </p:nvSpPr>
          <p:spPr bwMode="auto">
            <a:xfrm rot="5400000" flipH="1">
              <a:off x="4152935" y="3941488"/>
              <a:ext cx="116731"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302" name="Rectangle 1009">
              <a:extLst>
                <a:ext uri="{FF2B5EF4-FFF2-40B4-BE49-F238E27FC236}">
                  <a16:creationId xmlns:a16="http://schemas.microsoft.com/office/drawing/2014/main" id="{B94FE3B1-494A-40C1-AB5F-28DAA447156E}"/>
                </a:ext>
              </a:extLst>
            </p:cNvPr>
            <p:cNvSpPr>
              <a:spLocks noChangeArrowheads="1"/>
            </p:cNvSpPr>
            <p:nvPr/>
          </p:nvSpPr>
          <p:spPr bwMode="auto">
            <a:xfrm rot="5400000">
              <a:off x="4191560" y="3784488"/>
              <a:ext cx="39483" cy="78821"/>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303" name="Rectangle 1010">
              <a:extLst>
                <a:ext uri="{FF2B5EF4-FFF2-40B4-BE49-F238E27FC236}">
                  <a16:creationId xmlns:a16="http://schemas.microsoft.com/office/drawing/2014/main" id="{1C0FA7C3-5A7E-4F41-B64A-80DAC8BEDDE0}"/>
                </a:ext>
              </a:extLst>
            </p:cNvPr>
            <p:cNvSpPr>
              <a:spLocks noChangeArrowheads="1"/>
            </p:cNvSpPr>
            <p:nvPr/>
          </p:nvSpPr>
          <p:spPr bwMode="auto">
            <a:xfrm rot="5400000">
              <a:off x="4191560" y="3823972"/>
              <a:ext cx="39483" cy="78821"/>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304" name="Line 277">
              <a:extLst>
                <a:ext uri="{FF2B5EF4-FFF2-40B4-BE49-F238E27FC236}">
                  <a16:creationId xmlns:a16="http://schemas.microsoft.com/office/drawing/2014/main" id="{228469C2-C5AC-4853-B579-93475D0733C6}"/>
                </a:ext>
              </a:extLst>
            </p:cNvPr>
            <p:cNvSpPr>
              <a:spLocks noChangeShapeType="1"/>
            </p:cNvSpPr>
            <p:nvPr/>
          </p:nvSpPr>
          <p:spPr bwMode="auto">
            <a:xfrm>
              <a:off x="4630235" y="4811699"/>
              <a:ext cx="0" cy="509845"/>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305" name="AutoShape 265">
              <a:extLst>
                <a:ext uri="{FF2B5EF4-FFF2-40B4-BE49-F238E27FC236}">
                  <a16:creationId xmlns:a16="http://schemas.microsoft.com/office/drawing/2014/main" id="{6F152EBF-461B-4B06-A03F-1CFC9972196B}"/>
                </a:ext>
              </a:extLst>
            </p:cNvPr>
            <p:cNvSpPr>
              <a:spLocks noChangeArrowheads="1"/>
            </p:cNvSpPr>
            <p:nvPr/>
          </p:nvSpPr>
          <p:spPr bwMode="auto">
            <a:xfrm rot="10800000">
              <a:off x="4565785" y="4922422"/>
              <a:ext cx="130997" cy="117162"/>
            </a:xfrm>
            <a:prstGeom prst="flowChartExtract">
              <a:avLst/>
            </a:prstGeom>
            <a:solidFill>
              <a:srgbClr val="4BACC6">
                <a:lumMod val="60000"/>
                <a:lumOff val="40000"/>
              </a:srgbClr>
            </a:solidFill>
            <a:ln w="9525" algn="ctr">
              <a:solidFill>
                <a:sysClr val="windowText" lastClr="000000"/>
              </a:solidFill>
              <a:miter lim="800000"/>
              <a:headEnd/>
              <a:tailEnd/>
            </a:ln>
          </p:spPr>
          <p:txBody>
            <a:bodyPr rot="10800000"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306" name="AutoShape 266">
              <a:extLst>
                <a:ext uri="{FF2B5EF4-FFF2-40B4-BE49-F238E27FC236}">
                  <a16:creationId xmlns:a16="http://schemas.microsoft.com/office/drawing/2014/main" id="{F5C1F71A-31E2-47C9-A731-353E0A094DB6}"/>
                </a:ext>
              </a:extLst>
            </p:cNvPr>
            <p:cNvSpPr>
              <a:spLocks noChangeArrowheads="1"/>
            </p:cNvSpPr>
            <p:nvPr/>
          </p:nvSpPr>
          <p:spPr bwMode="auto">
            <a:xfrm>
              <a:off x="4565785" y="5039585"/>
              <a:ext cx="130997" cy="117162"/>
            </a:xfrm>
            <a:prstGeom prst="flowChartExtract">
              <a:avLst/>
            </a:prstGeom>
            <a:solidFill>
              <a:srgbClr val="4BACC6">
                <a:lumMod val="60000"/>
                <a:lumOff val="40000"/>
              </a:srgbClr>
            </a:solidFill>
            <a:ln w="9525" algn="ctr">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307" name="AutoShape 267">
              <a:extLst>
                <a:ext uri="{FF2B5EF4-FFF2-40B4-BE49-F238E27FC236}">
                  <a16:creationId xmlns:a16="http://schemas.microsoft.com/office/drawing/2014/main" id="{B4C7925D-590F-40B3-BE9E-D717728310A0}"/>
                </a:ext>
              </a:extLst>
            </p:cNvPr>
            <p:cNvSpPr>
              <a:spLocks noChangeArrowheads="1"/>
            </p:cNvSpPr>
            <p:nvPr/>
          </p:nvSpPr>
          <p:spPr bwMode="auto">
            <a:xfrm rot="16200000">
              <a:off x="4637480" y="4973442"/>
              <a:ext cx="117162" cy="130997"/>
            </a:xfrm>
            <a:prstGeom prst="flowChartExtract">
              <a:avLst/>
            </a:prstGeom>
            <a:solidFill>
              <a:srgbClr val="4BACC6">
                <a:lumMod val="60000"/>
                <a:lumOff val="40000"/>
              </a:srgbClr>
            </a:solidFill>
            <a:ln w="9525" algn="ctr">
              <a:solidFill>
                <a:sysClr val="windowText" lastClr="000000"/>
              </a:solidFill>
              <a:miter lim="800000"/>
              <a:headEnd/>
              <a:tailEnd/>
            </a:ln>
          </p:spPr>
          <p:txBody>
            <a:bodyPr vert="eaVert"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308" name="Rectangle 269">
              <a:extLst>
                <a:ext uri="{FF2B5EF4-FFF2-40B4-BE49-F238E27FC236}">
                  <a16:creationId xmlns:a16="http://schemas.microsoft.com/office/drawing/2014/main" id="{6AD21049-931B-4754-AD6D-180168CFE952}"/>
                </a:ext>
              </a:extLst>
            </p:cNvPr>
            <p:cNvSpPr>
              <a:spLocks noChangeArrowheads="1"/>
            </p:cNvSpPr>
            <p:nvPr/>
          </p:nvSpPr>
          <p:spPr bwMode="auto">
            <a:xfrm>
              <a:off x="4371450" y="4980359"/>
              <a:ext cx="130997" cy="117162"/>
            </a:xfrm>
            <a:prstGeom prst="rect">
              <a:avLst/>
            </a:prstGeom>
            <a:noFill/>
            <a:ln w="9525" algn="ctr">
              <a:solidFill>
                <a:sysClr val="windowText" lastClr="000000"/>
              </a:solidFill>
              <a:miter lim="800000"/>
              <a:headEnd/>
              <a:tailEnd/>
            </a:ln>
            <a:extLst>
              <a:ext uri="{909E8E84-426E-40DD-AFC4-6F175D3DCCD1}">
                <a14:hiddenFill xmlns:a14="http://schemas.microsoft.com/office/drawing/2010/main">
                  <a:solidFill>
                    <a:srgbClr val="FFFFFF"/>
                  </a:solidFill>
                </a14:hiddenFill>
              </a:ext>
            </a:extLst>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309" name="Line 270">
              <a:extLst>
                <a:ext uri="{FF2B5EF4-FFF2-40B4-BE49-F238E27FC236}">
                  <a16:creationId xmlns:a16="http://schemas.microsoft.com/office/drawing/2014/main" id="{9CBDB563-09C4-4AA0-9E60-B2787BF9222F}"/>
                </a:ext>
              </a:extLst>
            </p:cNvPr>
            <p:cNvSpPr>
              <a:spLocks noChangeShapeType="1"/>
            </p:cNvSpPr>
            <p:nvPr/>
          </p:nvSpPr>
          <p:spPr bwMode="auto">
            <a:xfrm>
              <a:off x="4502445" y="5039585"/>
              <a:ext cx="129557"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310" name="Line 271">
              <a:extLst>
                <a:ext uri="{FF2B5EF4-FFF2-40B4-BE49-F238E27FC236}">
                  <a16:creationId xmlns:a16="http://schemas.microsoft.com/office/drawing/2014/main" id="{703196C8-E806-49E0-83B4-10C0373E72FE}"/>
                </a:ext>
              </a:extLst>
            </p:cNvPr>
            <p:cNvSpPr>
              <a:spLocks noChangeShapeType="1"/>
            </p:cNvSpPr>
            <p:nvPr/>
          </p:nvSpPr>
          <p:spPr bwMode="auto">
            <a:xfrm>
              <a:off x="4436229" y="4980359"/>
              <a:ext cx="0" cy="117162"/>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311" name="Line 277">
              <a:extLst>
                <a:ext uri="{FF2B5EF4-FFF2-40B4-BE49-F238E27FC236}">
                  <a16:creationId xmlns:a16="http://schemas.microsoft.com/office/drawing/2014/main" id="{881AFBAB-79CB-454C-AD2A-286003790DEF}"/>
                </a:ext>
              </a:extLst>
            </p:cNvPr>
            <p:cNvSpPr>
              <a:spLocks noChangeShapeType="1"/>
            </p:cNvSpPr>
            <p:nvPr/>
          </p:nvSpPr>
          <p:spPr bwMode="auto">
            <a:xfrm>
              <a:off x="3899085" y="4760198"/>
              <a:ext cx="0" cy="561345"/>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312" name="AutoShape 996">
              <a:extLst>
                <a:ext uri="{FF2B5EF4-FFF2-40B4-BE49-F238E27FC236}">
                  <a16:creationId xmlns:a16="http://schemas.microsoft.com/office/drawing/2014/main" id="{59E931AA-AAF0-44E4-9922-C211A3E3FC29}"/>
                </a:ext>
              </a:extLst>
            </p:cNvPr>
            <p:cNvSpPr>
              <a:spLocks noChangeArrowheads="1"/>
            </p:cNvSpPr>
            <p:nvPr/>
          </p:nvSpPr>
          <p:spPr bwMode="auto">
            <a:xfrm rot="5400000">
              <a:off x="4121174" y="5769571"/>
              <a:ext cx="156215" cy="233036"/>
            </a:xfrm>
            <a:prstGeom prst="flowChartCollate">
              <a:avLst/>
            </a:prstGeom>
            <a:solidFill>
              <a:srgbClr val="4BACC6">
                <a:lumMod val="60000"/>
                <a:lumOff val="40000"/>
              </a:srgbClr>
            </a:solid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313" name="Line 998">
              <a:extLst>
                <a:ext uri="{FF2B5EF4-FFF2-40B4-BE49-F238E27FC236}">
                  <a16:creationId xmlns:a16="http://schemas.microsoft.com/office/drawing/2014/main" id="{052C6FAF-8B0C-4600-9BD0-2FCBF16EFEBE}"/>
                </a:ext>
              </a:extLst>
            </p:cNvPr>
            <p:cNvSpPr>
              <a:spLocks noChangeShapeType="1"/>
            </p:cNvSpPr>
            <p:nvPr/>
          </p:nvSpPr>
          <p:spPr bwMode="auto">
            <a:xfrm rot="5400000" flipH="1">
              <a:off x="4140915" y="5828581"/>
              <a:ext cx="116731"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314" name="Rectangle 1000">
              <a:extLst>
                <a:ext uri="{FF2B5EF4-FFF2-40B4-BE49-F238E27FC236}">
                  <a16:creationId xmlns:a16="http://schemas.microsoft.com/office/drawing/2014/main" id="{C54E8715-2489-4512-8D78-4DF867D750A1}"/>
                </a:ext>
              </a:extLst>
            </p:cNvPr>
            <p:cNvSpPr>
              <a:spLocks noChangeArrowheads="1"/>
            </p:cNvSpPr>
            <p:nvPr/>
          </p:nvSpPr>
          <p:spPr bwMode="auto">
            <a:xfrm rot="5400000">
              <a:off x="4179540" y="5671579"/>
              <a:ext cx="39483" cy="78821"/>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315" name="Rectangle 1001">
              <a:extLst>
                <a:ext uri="{FF2B5EF4-FFF2-40B4-BE49-F238E27FC236}">
                  <a16:creationId xmlns:a16="http://schemas.microsoft.com/office/drawing/2014/main" id="{DD1F2D35-BC57-444D-A81F-E2805D6B7B76}"/>
                </a:ext>
              </a:extLst>
            </p:cNvPr>
            <p:cNvSpPr>
              <a:spLocks noChangeArrowheads="1"/>
            </p:cNvSpPr>
            <p:nvPr/>
          </p:nvSpPr>
          <p:spPr bwMode="auto">
            <a:xfrm rot="5400000">
              <a:off x="4179540" y="5711062"/>
              <a:ext cx="39483" cy="78821"/>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316" name="AutoShape 1005">
              <a:extLst>
                <a:ext uri="{FF2B5EF4-FFF2-40B4-BE49-F238E27FC236}">
                  <a16:creationId xmlns:a16="http://schemas.microsoft.com/office/drawing/2014/main" id="{3C2C1166-15F4-43E6-A0D8-77EE5D173D86}"/>
                </a:ext>
              </a:extLst>
            </p:cNvPr>
            <p:cNvSpPr>
              <a:spLocks noChangeArrowheads="1"/>
            </p:cNvSpPr>
            <p:nvPr/>
          </p:nvSpPr>
          <p:spPr bwMode="auto">
            <a:xfrm>
              <a:off x="5896232" y="3561123"/>
              <a:ext cx="77624" cy="115870"/>
            </a:xfrm>
            <a:prstGeom prst="flowChartCollate">
              <a:avLst/>
            </a:prstGeom>
            <a:solidFill>
              <a:srgbClr val="4BACC6">
                <a:lumMod val="60000"/>
                <a:lumOff val="40000"/>
              </a:srgbClr>
            </a:solid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317" name="Line 1007">
              <a:extLst>
                <a:ext uri="{FF2B5EF4-FFF2-40B4-BE49-F238E27FC236}">
                  <a16:creationId xmlns:a16="http://schemas.microsoft.com/office/drawing/2014/main" id="{993B490C-E4DB-4C94-9440-AE9A1E77ACB4}"/>
                </a:ext>
              </a:extLst>
            </p:cNvPr>
            <p:cNvSpPr>
              <a:spLocks noChangeShapeType="1"/>
            </p:cNvSpPr>
            <p:nvPr/>
          </p:nvSpPr>
          <p:spPr bwMode="auto">
            <a:xfrm flipH="1">
              <a:off x="5877464" y="3619058"/>
              <a:ext cx="58005"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318" name="Rectangle 1009">
              <a:extLst>
                <a:ext uri="{FF2B5EF4-FFF2-40B4-BE49-F238E27FC236}">
                  <a16:creationId xmlns:a16="http://schemas.microsoft.com/office/drawing/2014/main" id="{9DF70713-1D46-4C71-A95A-377894DF5FAD}"/>
                </a:ext>
              </a:extLst>
            </p:cNvPr>
            <p:cNvSpPr>
              <a:spLocks noChangeArrowheads="1"/>
            </p:cNvSpPr>
            <p:nvPr/>
          </p:nvSpPr>
          <p:spPr bwMode="auto">
            <a:xfrm>
              <a:off x="5838227" y="3599463"/>
              <a:ext cx="19619" cy="39192"/>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319" name="Rectangle 1010">
              <a:extLst>
                <a:ext uri="{FF2B5EF4-FFF2-40B4-BE49-F238E27FC236}">
                  <a16:creationId xmlns:a16="http://schemas.microsoft.com/office/drawing/2014/main" id="{56208CD7-4814-4F95-A695-882A2F6B3D38}"/>
                </a:ext>
              </a:extLst>
            </p:cNvPr>
            <p:cNvSpPr>
              <a:spLocks noChangeArrowheads="1"/>
            </p:cNvSpPr>
            <p:nvPr/>
          </p:nvSpPr>
          <p:spPr bwMode="auto">
            <a:xfrm>
              <a:off x="5857845" y="3599463"/>
              <a:ext cx="19619" cy="39192"/>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320" name="AutoShape 1005">
              <a:extLst>
                <a:ext uri="{FF2B5EF4-FFF2-40B4-BE49-F238E27FC236}">
                  <a16:creationId xmlns:a16="http://schemas.microsoft.com/office/drawing/2014/main" id="{F3A4C7DF-792D-4313-91BF-8E249AE0D27A}"/>
                </a:ext>
              </a:extLst>
            </p:cNvPr>
            <p:cNvSpPr>
              <a:spLocks noChangeArrowheads="1"/>
            </p:cNvSpPr>
            <p:nvPr/>
          </p:nvSpPr>
          <p:spPr bwMode="auto">
            <a:xfrm>
              <a:off x="5896232" y="4075508"/>
              <a:ext cx="77624" cy="115870"/>
            </a:xfrm>
            <a:prstGeom prst="flowChartCollate">
              <a:avLst/>
            </a:prstGeom>
            <a:solidFill>
              <a:srgbClr val="4BACC6">
                <a:lumMod val="60000"/>
                <a:lumOff val="40000"/>
              </a:srgbClr>
            </a:solid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321" name="Line 1007">
              <a:extLst>
                <a:ext uri="{FF2B5EF4-FFF2-40B4-BE49-F238E27FC236}">
                  <a16:creationId xmlns:a16="http://schemas.microsoft.com/office/drawing/2014/main" id="{6BDB56D3-72F1-4437-B703-B158C06E05E5}"/>
                </a:ext>
              </a:extLst>
            </p:cNvPr>
            <p:cNvSpPr>
              <a:spLocks noChangeShapeType="1"/>
            </p:cNvSpPr>
            <p:nvPr/>
          </p:nvSpPr>
          <p:spPr bwMode="auto">
            <a:xfrm flipH="1">
              <a:off x="5877464" y="4133444"/>
              <a:ext cx="58005"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322" name="Rectangle 1009">
              <a:extLst>
                <a:ext uri="{FF2B5EF4-FFF2-40B4-BE49-F238E27FC236}">
                  <a16:creationId xmlns:a16="http://schemas.microsoft.com/office/drawing/2014/main" id="{01CC7613-8ACD-4F0D-8491-CA0AE5A8D5A6}"/>
                </a:ext>
              </a:extLst>
            </p:cNvPr>
            <p:cNvSpPr>
              <a:spLocks noChangeArrowheads="1"/>
            </p:cNvSpPr>
            <p:nvPr/>
          </p:nvSpPr>
          <p:spPr bwMode="auto">
            <a:xfrm>
              <a:off x="5838227" y="4113848"/>
              <a:ext cx="19619" cy="39192"/>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323" name="Rectangle 1010">
              <a:extLst>
                <a:ext uri="{FF2B5EF4-FFF2-40B4-BE49-F238E27FC236}">
                  <a16:creationId xmlns:a16="http://schemas.microsoft.com/office/drawing/2014/main" id="{D0EC2EC4-3F0D-4E8E-BD4D-6699F52A3E02}"/>
                </a:ext>
              </a:extLst>
            </p:cNvPr>
            <p:cNvSpPr>
              <a:spLocks noChangeArrowheads="1"/>
            </p:cNvSpPr>
            <p:nvPr/>
          </p:nvSpPr>
          <p:spPr bwMode="auto">
            <a:xfrm>
              <a:off x="5857845" y="4113848"/>
              <a:ext cx="19619" cy="39192"/>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324" name="AutoShape 1005">
              <a:extLst>
                <a:ext uri="{FF2B5EF4-FFF2-40B4-BE49-F238E27FC236}">
                  <a16:creationId xmlns:a16="http://schemas.microsoft.com/office/drawing/2014/main" id="{1798CBA1-777C-4B57-8591-D2CB001E0F45}"/>
                </a:ext>
              </a:extLst>
            </p:cNvPr>
            <p:cNvSpPr>
              <a:spLocks noChangeArrowheads="1"/>
            </p:cNvSpPr>
            <p:nvPr/>
          </p:nvSpPr>
          <p:spPr bwMode="auto">
            <a:xfrm>
              <a:off x="6245578" y="3561123"/>
              <a:ext cx="77624" cy="115870"/>
            </a:xfrm>
            <a:prstGeom prst="flowChartCollate">
              <a:avLst/>
            </a:prstGeom>
            <a:solidFill>
              <a:srgbClr val="4BACC6">
                <a:lumMod val="60000"/>
                <a:lumOff val="40000"/>
              </a:srgbClr>
            </a:solid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325" name="Line 1007">
              <a:extLst>
                <a:ext uri="{FF2B5EF4-FFF2-40B4-BE49-F238E27FC236}">
                  <a16:creationId xmlns:a16="http://schemas.microsoft.com/office/drawing/2014/main" id="{A5E2A502-78BE-46D0-8214-8BD0F962E651}"/>
                </a:ext>
              </a:extLst>
            </p:cNvPr>
            <p:cNvSpPr>
              <a:spLocks noChangeShapeType="1"/>
            </p:cNvSpPr>
            <p:nvPr/>
          </p:nvSpPr>
          <p:spPr bwMode="auto">
            <a:xfrm flipH="1">
              <a:off x="6226813" y="3619058"/>
              <a:ext cx="58005"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326" name="Rectangle 1009">
              <a:extLst>
                <a:ext uri="{FF2B5EF4-FFF2-40B4-BE49-F238E27FC236}">
                  <a16:creationId xmlns:a16="http://schemas.microsoft.com/office/drawing/2014/main" id="{58A6AE69-33A5-4A48-A1E7-11285A673A06}"/>
                </a:ext>
              </a:extLst>
            </p:cNvPr>
            <p:cNvSpPr>
              <a:spLocks noChangeArrowheads="1"/>
            </p:cNvSpPr>
            <p:nvPr/>
          </p:nvSpPr>
          <p:spPr bwMode="auto">
            <a:xfrm>
              <a:off x="6187573" y="3599463"/>
              <a:ext cx="19619" cy="39192"/>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327" name="Rectangle 1010">
              <a:extLst>
                <a:ext uri="{FF2B5EF4-FFF2-40B4-BE49-F238E27FC236}">
                  <a16:creationId xmlns:a16="http://schemas.microsoft.com/office/drawing/2014/main" id="{F0AFD296-525B-4C5E-84C5-E85A5A24B053}"/>
                </a:ext>
              </a:extLst>
            </p:cNvPr>
            <p:cNvSpPr>
              <a:spLocks noChangeArrowheads="1"/>
            </p:cNvSpPr>
            <p:nvPr/>
          </p:nvSpPr>
          <p:spPr bwMode="auto">
            <a:xfrm>
              <a:off x="6207192" y="3599463"/>
              <a:ext cx="19619" cy="39192"/>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328" name="AutoShape 1005">
              <a:extLst>
                <a:ext uri="{FF2B5EF4-FFF2-40B4-BE49-F238E27FC236}">
                  <a16:creationId xmlns:a16="http://schemas.microsoft.com/office/drawing/2014/main" id="{753408C2-DB31-44EF-B1A2-E5869F867165}"/>
                </a:ext>
              </a:extLst>
            </p:cNvPr>
            <p:cNvSpPr>
              <a:spLocks noChangeArrowheads="1"/>
            </p:cNvSpPr>
            <p:nvPr/>
          </p:nvSpPr>
          <p:spPr bwMode="auto">
            <a:xfrm>
              <a:off x="6245578" y="4075508"/>
              <a:ext cx="77624" cy="115870"/>
            </a:xfrm>
            <a:prstGeom prst="flowChartCollate">
              <a:avLst/>
            </a:prstGeom>
            <a:solidFill>
              <a:srgbClr val="4BACC6">
                <a:lumMod val="60000"/>
                <a:lumOff val="40000"/>
              </a:srgbClr>
            </a:solid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329" name="Line 1007">
              <a:extLst>
                <a:ext uri="{FF2B5EF4-FFF2-40B4-BE49-F238E27FC236}">
                  <a16:creationId xmlns:a16="http://schemas.microsoft.com/office/drawing/2014/main" id="{BB5C13D1-24A4-4733-ADA9-568650E49728}"/>
                </a:ext>
              </a:extLst>
            </p:cNvPr>
            <p:cNvSpPr>
              <a:spLocks noChangeShapeType="1"/>
            </p:cNvSpPr>
            <p:nvPr/>
          </p:nvSpPr>
          <p:spPr bwMode="auto">
            <a:xfrm flipH="1">
              <a:off x="6226813" y="4133444"/>
              <a:ext cx="58005"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330" name="Rectangle 1009">
              <a:extLst>
                <a:ext uri="{FF2B5EF4-FFF2-40B4-BE49-F238E27FC236}">
                  <a16:creationId xmlns:a16="http://schemas.microsoft.com/office/drawing/2014/main" id="{3D34ACB2-9A64-4533-A44E-1AC08C56E709}"/>
                </a:ext>
              </a:extLst>
            </p:cNvPr>
            <p:cNvSpPr>
              <a:spLocks noChangeArrowheads="1"/>
            </p:cNvSpPr>
            <p:nvPr/>
          </p:nvSpPr>
          <p:spPr bwMode="auto">
            <a:xfrm>
              <a:off x="6187573" y="4113848"/>
              <a:ext cx="19619" cy="39192"/>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331" name="Rectangle 1010">
              <a:extLst>
                <a:ext uri="{FF2B5EF4-FFF2-40B4-BE49-F238E27FC236}">
                  <a16:creationId xmlns:a16="http://schemas.microsoft.com/office/drawing/2014/main" id="{03AADA5E-E3F2-4427-92FF-209A082F4AEF}"/>
                </a:ext>
              </a:extLst>
            </p:cNvPr>
            <p:cNvSpPr>
              <a:spLocks noChangeArrowheads="1"/>
            </p:cNvSpPr>
            <p:nvPr/>
          </p:nvSpPr>
          <p:spPr bwMode="auto">
            <a:xfrm>
              <a:off x="6207192" y="4113848"/>
              <a:ext cx="19619" cy="39192"/>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332" name="AutoShape 1005">
              <a:extLst>
                <a:ext uri="{FF2B5EF4-FFF2-40B4-BE49-F238E27FC236}">
                  <a16:creationId xmlns:a16="http://schemas.microsoft.com/office/drawing/2014/main" id="{BF157E24-2636-45C9-9B5D-BCF19C5E881A}"/>
                </a:ext>
              </a:extLst>
            </p:cNvPr>
            <p:cNvSpPr>
              <a:spLocks noChangeArrowheads="1"/>
            </p:cNvSpPr>
            <p:nvPr/>
          </p:nvSpPr>
          <p:spPr bwMode="auto">
            <a:xfrm>
              <a:off x="6590469" y="3561123"/>
              <a:ext cx="77624" cy="115870"/>
            </a:xfrm>
            <a:prstGeom prst="flowChartCollate">
              <a:avLst/>
            </a:prstGeom>
            <a:solidFill>
              <a:srgbClr val="4BACC6">
                <a:lumMod val="60000"/>
                <a:lumOff val="40000"/>
              </a:srgbClr>
            </a:solid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333" name="Line 1007">
              <a:extLst>
                <a:ext uri="{FF2B5EF4-FFF2-40B4-BE49-F238E27FC236}">
                  <a16:creationId xmlns:a16="http://schemas.microsoft.com/office/drawing/2014/main" id="{9F73FA96-737E-4D31-B4B3-4FE465E076D7}"/>
                </a:ext>
              </a:extLst>
            </p:cNvPr>
            <p:cNvSpPr>
              <a:spLocks noChangeShapeType="1"/>
            </p:cNvSpPr>
            <p:nvPr/>
          </p:nvSpPr>
          <p:spPr bwMode="auto">
            <a:xfrm flipH="1">
              <a:off x="6571702" y="3619058"/>
              <a:ext cx="58005"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334" name="Rectangle 1009">
              <a:extLst>
                <a:ext uri="{FF2B5EF4-FFF2-40B4-BE49-F238E27FC236}">
                  <a16:creationId xmlns:a16="http://schemas.microsoft.com/office/drawing/2014/main" id="{9E48A34F-4DB3-42B1-88F7-0F8D75D00E21}"/>
                </a:ext>
              </a:extLst>
            </p:cNvPr>
            <p:cNvSpPr>
              <a:spLocks noChangeArrowheads="1"/>
            </p:cNvSpPr>
            <p:nvPr/>
          </p:nvSpPr>
          <p:spPr bwMode="auto">
            <a:xfrm>
              <a:off x="6532464" y="3599463"/>
              <a:ext cx="19619" cy="39192"/>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335" name="Rectangle 1010">
              <a:extLst>
                <a:ext uri="{FF2B5EF4-FFF2-40B4-BE49-F238E27FC236}">
                  <a16:creationId xmlns:a16="http://schemas.microsoft.com/office/drawing/2014/main" id="{8E3FA539-AB5A-4927-9CEE-B475D1E0B970}"/>
                </a:ext>
              </a:extLst>
            </p:cNvPr>
            <p:cNvSpPr>
              <a:spLocks noChangeArrowheads="1"/>
            </p:cNvSpPr>
            <p:nvPr/>
          </p:nvSpPr>
          <p:spPr bwMode="auto">
            <a:xfrm>
              <a:off x="6552082" y="3599463"/>
              <a:ext cx="19619" cy="39192"/>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336" name="AutoShape 1005">
              <a:extLst>
                <a:ext uri="{FF2B5EF4-FFF2-40B4-BE49-F238E27FC236}">
                  <a16:creationId xmlns:a16="http://schemas.microsoft.com/office/drawing/2014/main" id="{0FFB4BBF-C7DD-4A36-8C43-AC144C788003}"/>
                </a:ext>
              </a:extLst>
            </p:cNvPr>
            <p:cNvSpPr>
              <a:spLocks noChangeArrowheads="1"/>
            </p:cNvSpPr>
            <p:nvPr/>
          </p:nvSpPr>
          <p:spPr bwMode="auto">
            <a:xfrm>
              <a:off x="6590469" y="4075508"/>
              <a:ext cx="77624" cy="115870"/>
            </a:xfrm>
            <a:prstGeom prst="flowChartCollate">
              <a:avLst/>
            </a:prstGeom>
            <a:solidFill>
              <a:srgbClr val="4BACC6">
                <a:lumMod val="60000"/>
                <a:lumOff val="40000"/>
              </a:srgbClr>
            </a:solid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337" name="Line 1007">
              <a:extLst>
                <a:ext uri="{FF2B5EF4-FFF2-40B4-BE49-F238E27FC236}">
                  <a16:creationId xmlns:a16="http://schemas.microsoft.com/office/drawing/2014/main" id="{64B10F34-A9AD-40E2-A700-399A0246D0A9}"/>
                </a:ext>
              </a:extLst>
            </p:cNvPr>
            <p:cNvSpPr>
              <a:spLocks noChangeShapeType="1"/>
            </p:cNvSpPr>
            <p:nvPr/>
          </p:nvSpPr>
          <p:spPr bwMode="auto">
            <a:xfrm flipH="1">
              <a:off x="6571702" y="4133444"/>
              <a:ext cx="58005"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338" name="Rectangle 1009">
              <a:extLst>
                <a:ext uri="{FF2B5EF4-FFF2-40B4-BE49-F238E27FC236}">
                  <a16:creationId xmlns:a16="http://schemas.microsoft.com/office/drawing/2014/main" id="{A9F7AC13-97E8-4053-AAB2-44FE9792638A}"/>
                </a:ext>
              </a:extLst>
            </p:cNvPr>
            <p:cNvSpPr>
              <a:spLocks noChangeArrowheads="1"/>
            </p:cNvSpPr>
            <p:nvPr/>
          </p:nvSpPr>
          <p:spPr bwMode="auto">
            <a:xfrm>
              <a:off x="6532464" y="4113848"/>
              <a:ext cx="19619" cy="39192"/>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339" name="Rectangle 1010">
              <a:extLst>
                <a:ext uri="{FF2B5EF4-FFF2-40B4-BE49-F238E27FC236}">
                  <a16:creationId xmlns:a16="http://schemas.microsoft.com/office/drawing/2014/main" id="{8A90E519-09A7-4CF4-B7FE-A7A9EB915127}"/>
                </a:ext>
              </a:extLst>
            </p:cNvPr>
            <p:cNvSpPr>
              <a:spLocks noChangeArrowheads="1"/>
            </p:cNvSpPr>
            <p:nvPr/>
          </p:nvSpPr>
          <p:spPr bwMode="auto">
            <a:xfrm>
              <a:off x="6552082" y="4113848"/>
              <a:ext cx="19619" cy="39192"/>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340" name="AutoShape 1005">
              <a:extLst>
                <a:ext uri="{FF2B5EF4-FFF2-40B4-BE49-F238E27FC236}">
                  <a16:creationId xmlns:a16="http://schemas.microsoft.com/office/drawing/2014/main" id="{0F57B8C8-0D4D-4F07-B3E8-705416384B3A}"/>
                </a:ext>
              </a:extLst>
            </p:cNvPr>
            <p:cNvSpPr>
              <a:spLocks noChangeArrowheads="1"/>
            </p:cNvSpPr>
            <p:nvPr/>
          </p:nvSpPr>
          <p:spPr bwMode="auto">
            <a:xfrm>
              <a:off x="6926105" y="3561123"/>
              <a:ext cx="77624" cy="115870"/>
            </a:xfrm>
            <a:prstGeom prst="flowChartCollate">
              <a:avLst/>
            </a:prstGeom>
            <a:solidFill>
              <a:srgbClr val="4BACC6">
                <a:lumMod val="60000"/>
                <a:lumOff val="40000"/>
              </a:srgbClr>
            </a:solid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341" name="Line 1007">
              <a:extLst>
                <a:ext uri="{FF2B5EF4-FFF2-40B4-BE49-F238E27FC236}">
                  <a16:creationId xmlns:a16="http://schemas.microsoft.com/office/drawing/2014/main" id="{CD2BE151-DE91-4473-87D7-0F76624E4CFE}"/>
                </a:ext>
              </a:extLst>
            </p:cNvPr>
            <p:cNvSpPr>
              <a:spLocks noChangeShapeType="1"/>
            </p:cNvSpPr>
            <p:nvPr/>
          </p:nvSpPr>
          <p:spPr bwMode="auto">
            <a:xfrm flipH="1">
              <a:off x="6907338" y="3619058"/>
              <a:ext cx="58005"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342" name="Rectangle 1009">
              <a:extLst>
                <a:ext uri="{FF2B5EF4-FFF2-40B4-BE49-F238E27FC236}">
                  <a16:creationId xmlns:a16="http://schemas.microsoft.com/office/drawing/2014/main" id="{931BDCC1-BDA2-4058-83B4-7E464D07CC8E}"/>
                </a:ext>
              </a:extLst>
            </p:cNvPr>
            <p:cNvSpPr>
              <a:spLocks noChangeArrowheads="1"/>
            </p:cNvSpPr>
            <p:nvPr/>
          </p:nvSpPr>
          <p:spPr bwMode="auto">
            <a:xfrm>
              <a:off x="6868101" y="3599463"/>
              <a:ext cx="19619" cy="39192"/>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343" name="Rectangle 1010">
              <a:extLst>
                <a:ext uri="{FF2B5EF4-FFF2-40B4-BE49-F238E27FC236}">
                  <a16:creationId xmlns:a16="http://schemas.microsoft.com/office/drawing/2014/main" id="{DF096588-4637-4591-8E69-16B9778E9E00}"/>
                </a:ext>
              </a:extLst>
            </p:cNvPr>
            <p:cNvSpPr>
              <a:spLocks noChangeArrowheads="1"/>
            </p:cNvSpPr>
            <p:nvPr/>
          </p:nvSpPr>
          <p:spPr bwMode="auto">
            <a:xfrm>
              <a:off x="6887720" y="3599463"/>
              <a:ext cx="19619" cy="39192"/>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344" name="AutoShape 1005">
              <a:extLst>
                <a:ext uri="{FF2B5EF4-FFF2-40B4-BE49-F238E27FC236}">
                  <a16:creationId xmlns:a16="http://schemas.microsoft.com/office/drawing/2014/main" id="{43E6F4CA-4B8B-44D3-AFFC-0EC986E1A894}"/>
                </a:ext>
              </a:extLst>
            </p:cNvPr>
            <p:cNvSpPr>
              <a:spLocks noChangeArrowheads="1"/>
            </p:cNvSpPr>
            <p:nvPr/>
          </p:nvSpPr>
          <p:spPr bwMode="auto">
            <a:xfrm>
              <a:off x="6926105" y="4075508"/>
              <a:ext cx="77624" cy="115870"/>
            </a:xfrm>
            <a:prstGeom prst="flowChartCollate">
              <a:avLst/>
            </a:prstGeom>
            <a:solidFill>
              <a:srgbClr val="4BACC6">
                <a:lumMod val="60000"/>
                <a:lumOff val="40000"/>
              </a:srgbClr>
            </a:solid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345" name="Line 1007">
              <a:extLst>
                <a:ext uri="{FF2B5EF4-FFF2-40B4-BE49-F238E27FC236}">
                  <a16:creationId xmlns:a16="http://schemas.microsoft.com/office/drawing/2014/main" id="{8F4ABA85-55A2-47C3-B630-0668DA04682F}"/>
                </a:ext>
              </a:extLst>
            </p:cNvPr>
            <p:cNvSpPr>
              <a:spLocks noChangeShapeType="1"/>
            </p:cNvSpPr>
            <p:nvPr/>
          </p:nvSpPr>
          <p:spPr bwMode="auto">
            <a:xfrm flipH="1">
              <a:off x="6907338" y="4133444"/>
              <a:ext cx="58005"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346" name="Rectangle 1009">
              <a:extLst>
                <a:ext uri="{FF2B5EF4-FFF2-40B4-BE49-F238E27FC236}">
                  <a16:creationId xmlns:a16="http://schemas.microsoft.com/office/drawing/2014/main" id="{45F98AE4-2593-4383-9777-AE3EC60E0FF8}"/>
                </a:ext>
              </a:extLst>
            </p:cNvPr>
            <p:cNvSpPr>
              <a:spLocks noChangeArrowheads="1"/>
            </p:cNvSpPr>
            <p:nvPr/>
          </p:nvSpPr>
          <p:spPr bwMode="auto">
            <a:xfrm>
              <a:off x="6868101" y="4113848"/>
              <a:ext cx="19619" cy="39192"/>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347" name="Rectangle 1010">
              <a:extLst>
                <a:ext uri="{FF2B5EF4-FFF2-40B4-BE49-F238E27FC236}">
                  <a16:creationId xmlns:a16="http://schemas.microsoft.com/office/drawing/2014/main" id="{829C2B5F-5D4F-4B67-84B8-10A365A99057}"/>
                </a:ext>
              </a:extLst>
            </p:cNvPr>
            <p:cNvSpPr>
              <a:spLocks noChangeArrowheads="1"/>
            </p:cNvSpPr>
            <p:nvPr/>
          </p:nvSpPr>
          <p:spPr bwMode="auto">
            <a:xfrm>
              <a:off x="6887720" y="4113848"/>
              <a:ext cx="19619" cy="39192"/>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348" name="AutoShape 1005">
              <a:extLst>
                <a:ext uri="{FF2B5EF4-FFF2-40B4-BE49-F238E27FC236}">
                  <a16:creationId xmlns:a16="http://schemas.microsoft.com/office/drawing/2014/main" id="{8984D83B-3790-467B-9F2C-8574FE38DDE5}"/>
                </a:ext>
              </a:extLst>
            </p:cNvPr>
            <p:cNvSpPr>
              <a:spLocks noChangeArrowheads="1"/>
            </p:cNvSpPr>
            <p:nvPr/>
          </p:nvSpPr>
          <p:spPr bwMode="auto">
            <a:xfrm>
              <a:off x="7268355" y="3561123"/>
              <a:ext cx="77624" cy="115870"/>
            </a:xfrm>
            <a:prstGeom prst="flowChartCollate">
              <a:avLst/>
            </a:prstGeom>
            <a:solidFill>
              <a:srgbClr val="4BACC6">
                <a:lumMod val="60000"/>
                <a:lumOff val="40000"/>
              </a:srgbClr>
            </a:solid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charset="0"/>
                </a:defRPr>
              </a:lvl1pPr>
              <a:lvl2pPr marL="989013" indent="-379413" defTabSz="1217613" eaLnBrk="0" hangingPunct="0">
                <a:spcBef>
                  <a:spcPct val="20000"/>
                </a:spcBef>
                <a:buChar char="–"/>
                <a:defRPr sz="3700">
                  <a:solidFill>
                    <a:schemeClr val="tx1"/>
                  </a:solidFill>
                  <a:latin typeface="Arial" charset="0"/>
                </a:defRPr>
              </a:lvl2pPr>
              <a:lvl3pPr marL="1522413" indent="-304800" defTabSz="1217613" eaLnBrk="0" hangingPunct="0">
                <a:spcBef>
                  <a:spcPct val="20000"/>
                </a:spcBef>
                <a:buChar char="•"/>
                <a:defRPr sz="3200">
                  <a:solidFill>
                    <a:schemeClr val="tx1"/>
                  </a:solidFill>
                  <a:latin typeface="Arial" charset="0"/>
                </a:defRPr>
              </a:lvl3pPr>
              <a:lvl4pPr marL="2132013" indent="-304800" defTabSz="1217613" eaLnBrk="0" hangingPunct="0">
                <a:spcBef>
                  <a:spcPct val="20000"/>
                </a:spcBef>
                <a:buChar char="–"/>
                <a:defRPr sz="2700">
                  <a:solidFill>
                    <a:schemeClr val="tx1"/>
                  </a:solidFill>
                  <a:latin typeface="Arial" charset="0"/>
                </a:defRPr>
              </a:lvl4pPr>
              <a:lvl5pPr marL="2740025" indent="-304800" defTabSz="1217613" eaLnBrk="0" hangingPunct="0">
                <a:spcBef>
                  <a:spcPct val="20000"/>
                </a:spcBef>
                <a:buChar char="»"/>
                <a:defRPr sz="2700">
                  <a:solidFill>
                    <a:schemeClr val="tx1"/>
                  </a:solidFill>
                  <a:latin typeface="Arial" charset="0"/>
                </a:defRPr>
              </a:lvl5pPr>
              <a:lvl6pPr marL="3197225" indent="-304800" defTabSz="1217613" eaLnBrk="0" fontAlgn="base" hangingPunct="0">
                <a:spcBef>
                  <a:spcPct val="20000"/>
                </a:spcBef>
                <a:spcAft>
                  <a:spcPct val="0"/>
                </a:spcAft>
                <a:buChar char="»"/>
                <a:defRPr sz="2700">
                  <a:solidFill>
                    <a:schemeClr val="tx1"/>
                  </a:solidFill>
                  <a:latin typeface="Arial" charset="0"/>
                </a:defRPr>
              </a:lvl6pPr>
              <a:lvl7pPr marL="3654425" indent="-304800" defTabSz="1217613" eaLnBrk="0" fontAlgn="base" hangingPunct="0">
                <a:spcBef>
                  <a:spcPct val="20000"/>
                </a:spcBef>
                <a:spcAft>
                  <a:spcPct val="0"/>
                </a:spcAft>
                <a:buChar char="»"/>
                <a:defRPr sz="2700">
                  <a:solidFill>
                    <a:schemeClr val="tx1"/>
                  </a:solidFill>
                  <a:latin typeface="Arial" charset="0"/>
                </a:defRPr>
              </a:lvl7pPr>
              <a:lvl8pPr marL="4111625" indent="-304800" defTabSz="1217613" eaLnBrk="0" fontAlgn="base" hangingPunct="0">
                <a:spcBef>
                  <a:spcPct val="20000"/>
                </a:spcBef>
                <a:spcAft>
                  <a:spcPct val="0"/>
                </a:spcAft>
                <a:buChar char="»"/>
                <a:defRPr sz="2700">
                  <a:solidFill>
                    <a:schemeClr val="tx1"/>
                  </a:solidFill>
                  <a:latin typeface="Arial" charset="0"/>
                </a:defRPr>
              </a:lvl8pPr>
              <a:lvl9pPr marL="4568825" indent="-304800" defTabSz="1217613" eaLnBrk="0" fontAlgn="base" hangingPunct="0">
                <a:spcBef>
                  <a:spcPct val="20000"/>
                </a:spcBef>
                <a:spcAft>
                  <a:spcPct val="0"/>
                </a:spcAft>
                <a:buChar char="»"/>
                <a:defRPr sz="2700">
                  <a:solidFill>
                    <a:schemeClr val="tx1"/>
                  </a:solidFill>
                  <a:latin typeface="Arial"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349" name="Line 1007">
              <a:extLst>
                <a:ext uri="{FF2B5EF4-FFF2-40B4-BE49-F238E27FC236}">
                  <a16:creationId xmlns:a16="http://schemas.microsoft.com/office/drawing/2014/main" id="{A45C952B-773D-4D9C-B669-FAD7B725DB08}"/>
                </a:ext>
              </a:extLst>
            </p:cNvPr>
            <p:cNvSpPr>
              <a:spLocks noChangeShapeType="1"/>
            </p:cNvSpPr>
            <p:nvPr/>
          </p:nvSpPr>
          <p:spPr bwMode="auto">
            <a:xfrm flipH="1">
              <a:off x="7249588" y="3619058"/>
              <a:ext cx="58005" cy="0"/>
            </a:xfrm>
            <a:prstGeom prst="line">
              <a:avLst/>
            </a:prstGeom>
            <a:solidFill>
              <a:sysClr val="window" lastClr="FFFFFF">
                <a:lumMod val="85000"/>
              </a:sysClr>
            </a:solidFill>
            <a:ln w="9525">
              <a:solidFill>
                <a:sysClr val="windowText" lastClr="000000"/>
              </a:solidFill>
              <a:round/>
              <a:headEnd/>
              <a:tailEnd/>
            </a:ln>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350" name="Rectangle 1009">
              <a:extLst>
                <a:ext uri="{FF2B5EF4-FFF2-40B4-BE49-F238E27FC236}">
                  <a16:creationId xmlns:a16="http://schemas.microsoft.com/office/drawing/2014/main" id="{C75FF770-A275-48B7-B655-968847941592}"/>
                </a:ext>
              </a:extLst>
            </p:cNvPr>
            <p:cNvSpPr>
              <a:spLocks noChangeArrowheads="1"/>
            </p:cNvSpPr>
            <p:nvPr/>
          </p:nvSpPr>
          <p:spPr bwMode="auto">
            <a:xfrm>
              <a:off x="7210350" y="3599463"/>
              <a:ext cx="19619" cy="39192"/>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charset="0"/>
                </a:defRPr>
              </a:lvl1pPr>
              <a:lvl2pPr marL="989013" indent="-379413" defTabSz="1217613" eaLnBrk="0" hangingPunct="0">
                <a:spcBef>
                  <a:spcPct val="20000"/>
                </a:spcBef>
                <a:buChar char="–"/>
                <a:defRPr sz="3700">
                  <a:solidFill>
                    <a:schemeClr val="tx1"/>
                  </a:solidFill>
                  <a:latin typeface="Arial" charset="0"/>
                </a:defRPr>
              </a:lvl2pPr>
              <a:lvl3pPr marL="1522413" indent="-304800" defTabSz="1217613" eaLnBrk="0" hangingPunct="0">
                <a:spcBef>
                  <a:spcPct val="20000"/>
                </a:spcBef>
                <a:buChar char="•"/>
                <a:defRPr sz="3200">
                  <a:solidFill>
                    <a:schemeClr val="tx1"/>
                  </a:solidFill>
                  <a:latin typeface="Arial" charset="0"/>
                </a:defRPr>
              </a:lvl3pPr>
              <a:lvl4pPr marL="2132013" indent="-304800" defTabSz="1217613" eaLnBrk="0" hangingPunct="0">
                <a:spcBef>
                  <a:spcPct val="20000"/>
                </a:spcBef>
                <a:buChar char="–"/>
                <a:defRPr sz="2700">
                  <a:solidFill>
                    <a:schemeClr val="tx1"/>
                  </a:solidFill>
                  <a:latin typeface="Arial" charset="0"/>
                </a:defRPr>
              </a:lvl4pPr>
              <a:lvl5pPr marL="2740025" indent="-304800" defTabSz="1217613" eaLnBrk="0" hangingPunct="0">
                <a:spcBef>
                  <a:spcPct val="20000"/>
                </a:spcBef>
                <a:buChar char="»"/>
                <a:defRPr sz="2700">
                  <a:solidFill>
                    <a:schemeClr val="tx1"/>
                  </a:solidFill>
                  <a:latin typeface="Arial" charset="0"/>
                </a:defRPr>
              </a:lvl5pPr>
              <a:lvl6pPr marL="3197225" indent="-304800" defTabSz="1217613" eaLnBrk="0" fontAlgn="base" hangingPunct="0">
                <a:spcBef>
                  <a:spcPct val="20000"/>
                </a:spcBef>
                <a:spcAft>
                  <a:spcPct val="0"/>
                </a:spcAft>
                <a:buChar char="»"/>
                <a:defRPr sz="2700">
                  <a:solidFill>
                    <a:schemeClr val="tx1"/>
                  </a:solidFill>
                  <a:latin typeface="Arial" charset="0"/>
                </a:defRPr>
              </a:lvl6pPr>
              <a:lvl7pPr marL="3654425" indent="-304800" defTabSz="1217613" eaLnBrk="0" fontAlgn="base" hangingPunct="0">
                <a:spcBef>
                  <a:spcPct val="20000"/>
                </a:spcBef>
                <a:spcAft>
                  <a:spcPct val="0"/>
                </a:spcAft>
                <a:buChar char="»"/>
                <a:defRPr sz="2700">
                  <a:solidFill>
                    <a:schemeClr val="tx1"/>
                  </a:solidFill>
                  <a:latin typeface="Arial" charset="0"/>
                </a:defRPr>
              </a:lvl7pPr>
              <a:lvl8pPr marL="4111625" indent="-304800" defTabSz="1217613" eaLnBrk="0" fontAlgn="base" hangingPunct="0">
                <a:spcBef>
                  <a:spcPct val="20000"/>
                </a:spcBef>
                <a:spcAft>
                  <a:spcPct val="0"/>
                </a:spcAft>
                <a:buChar char="»"/>
                <a:defRPr sz="2700">
                  <a:solidFill>
                    <a:schemeClr val="tx1"/>
                  </a:solidFill>
                  <a:latin typeface="Arial" charset="0"/>
                </a:defRPr>
              </a:lvl8pPr>
              <a:lvl9pPr marL="4568825" indent="-304800" defTabSz="1217613" eaLnBrk="0" fontAlgn="base" hangingPunct="0">
                <a:spcBef>
                  <a:spcPct val="20000"/>
                </a:spcBef>
                <a:spcAft>
                  <a:spcPct val="0"/>
                </a:spcAft>
                <a:buChar char="»"/>
                <a:defRPr sz="2700">
                  <a:solidFill>
                    <a:schemeClr val="tx1"/>
                  </a:solidFill>
                  <a:latin typeface="Arial"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351" name="Rectangle 1010">
              <a:extLst>
                <a:ext uri="{FF2B5EF4-FFF2-40B4-BE49-F238E27FC236}">
                  <a16:creationId xmlns:a16="http://schemas.microsoft.com/office/drawing/2014/main" id="{F142A29D-6F59-41CC-B0DF-B847B9D8DE94}"/>
                </a:ext>
              </a:extLst>
            </p:cNvPr>
            <p:cNvSpPr>
              <a:spLocks noChangeArrowheads="1"/>
            </p:cNvSpPr>
            <p:nvPr/>
          </p:nvSpPr>
          <p:spPr bwMode="auto">
            <a:xfrm>
              <a:off x="7229969" y="3599463"/>
              <a:ext cx="19619" cy="39192"/>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charset="0"/>
                </a:defRPr>
              </a:lvl1pPr>
              <a:lvl2pPr marL="989013" indent="-379413" defTabSz="1217613" eaLnBrk="0" hangingPunct="0">
                <a:spcBef>
                  <a:spcPct val="20000"/>
                </a:spcBef>
                <a:buChar char="–"/>
                <a:defRPr sz="3700">
                  <a:solidFill>
                    <a:schemeClr val="tx1"/>
                  </a:solidFill>
                  <a:latin typeface="Arial" charset="0"/>
                </a:defRPr>
              </a:lvl2pPr>
              <a:lvl3pPr marL="1522413" indent="-304800" defTabSz="1217613" eaLnBrk="0" hangingPunct="0">
                <a:spcBef>
                  <a:spcPct val="20000"/>
                </a:spcBef>
                <a:buChar char="•"/>
                <a:defRPr sz="3200">
                  <a:solidFill>
                    <a:schemeClr val="tx1"/>
                  </a:solidFill>
                  <a:latin typeface="Arial" charset="0"/>
                </a:defRPr>
              </a:lvl3pPr>
              <a:lvl4pPr marL="2132013" indent="-304800" defTabSz="1217613" eaLnBrk="0" hangingPunct="0">
                <a:spcBef>
                  <a:spcPct val="20000"/>
                </a:spcBef>
                <a:buChar char="–"/>
                <a:defRPr sz="2700">
                  <a:solidFill>
                    <a:schemeClr val="tx1"/>
                  </a:solidFill>
                  <a:latin typeface="Arial" charset="0"/>
                </a:defRPr>
              </a:lvl4pPr>
              <a:lvl5pPr marL="2740025" indent="-304800" defTabSz="1217613" eaLnBrk="0" hangingPunct="0">
                <a:spcBef>
                  <a:spcPct val="20000"/>
                </a:spcBef>
                <a:buChar char="»"/>
                <a:defRPr sz="2700">
                  <a:solidFill>
                    <a:schemeClr val="tx1"/>
                  </a:solidFill>
                  <a:latin typeface="Arial" charset="0"/>
                </a:defRPr>
              </a:lvl5pPr>
              <a:lvl6pPr marL="3197225" indent="-304800" defTabSz="1217613" eaLnBrk="0" fontAlgn="base" hangingPunct="0">
                <a:spcBef>
                  <a:spcPct val="20000"/>
                </a:spcBef>
                <a:spcAft>
                  <a:spcPct val="0"/>
                </a:spcAft>
                <a:buChar char="»"/>
                <a:defRPr sz="2700">
                  <a:solidFill>
                    <a:schemeClr val="tx1"/>
                  </a:solidFill>
                  <a:latin typeface="Arial" charset="0"/>
                </a:defRPr>
              </a:lvl6pPr>
              <a:lvl7pPr marL="3654425" indent="-304800" defTabSz="1217613" eaLnBrk="0" fontAlgn="base" hangingPunct="0">
                <a:spcBef>
                  <a:spcPct val="20000"/>
                </a:spcBef>
                <a:spcAft>
                  <a:spcPct val="0"/>
                </a:spcAft>
                <a:buChar char="»"/>
                <a:defRPr sz="2700">
                  <a:solidFill>
                    <a:schemeClr val="tx1"/>
                  </a:solidFill>
                  <a:latin typeface="Arial" charset="0"/>
                </a:defRPr>
              </a:lvl7pPr>
              <a:lvl8pPr marL="4111625" indent="-304800" defTabSz="1217613" eaLnBrk="0" fontAlgn="base" hangingPunct="0">
                <a:spcBef>
                  <a:spcPct val="20000"/>
                </a:spcBef>
                <a:spcAft>
                  <a:spcPct val="0"/>
                </a:spcAft>
                <a:buChar char="»"/>
                <a:defRPr sz="2700">
                  <a:solidFill>
                    <a:schemeClr val="tx1"/>
                  </a:solidFill>
                  <a:latin typeface="Arial" charset="0"/>
                </a:defRPr>
              </a:lvl8pPr>
              <a:lvl9pPr marL="4568825" indent="-304800" defTabSz="1217613" eaLnBrk="0" fontAlgn="base" hangingPunct="0">
                <a:spcBef>
                  <a:spcPct val="20000"/>
                </a:spcBef>
                <a:spcAft>
                  <a:spcPct val="0"/>
                </a:spcAft>
                <a:buChar char="»"/>
                <a:defRPr sz="2700">
                  <a:solidFill>
                    <a:schemeClr val="tx1"/>
                  </a:solidFill>
                  <a:latin typeface="Arial"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352" name="AutoShape 1005">
              <a:extLst>
                <a:ext uri="{FF2B5EF4-FFF2-40B4-BE49-F238E27FC236}">
                  <a16:creationId xmlns:a16="http://schemas.microsoft.com/office/drawing/2014/main" id="{BF2AE5B4-8E0D-4139-852C-05C42182976D}"/>
                </a:ext>
              </a:extLst>
            </p:cNvPr>
            <p:cNvSpPr>
              <a:spLocks noChangeArrowheads="1"/>
            </p:cNvSpPr>
            <p:nvPr/>
          </p:nvSpPr>
          <p:spPr bwMode="auto">
            <a:xfrm>
              <a:off x="7268355" y="4075508"/>
              <a:ext cx="77624" cy="115870"/>
            </a:xfrm>
            <a:prstGeom prst="flowChartCollate">
              <a:avLst/>
            </a:prstGeom>
            <a:solidFill>
              <a:srgbClr val="4BACC6">
                <a:lumMod val="60000"/>
                <a:lumOff val="40000"/>
              </a:srgbClr>
            </a:solid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charset="0"/>
                </a:defRPr>
              </a:lvl1pPr>
              <a:lvl2pPr marL="989013" indent="-379413" defTabSz="1217613" eaLnBrk="0" hangingPunct="0">
                <a:spcBef>
                  <a:spcPct val="20000"/>
                </a:spcBef>
                <a:buChar char="–"/>
                <a:defRPr sz="3700">
                  <a:solidFill>
                    <a:schemeClr val="tx1"/>
                  </a:solidFill>
                  <a:latin typeface="Arial" charset="0"/>
                </a:defRPr>
              </a:lvl2pPr>
              <a:lvl3pPr marL="1522413" indent="-304800" defTabSz="1217613" eaLnBrk="0" hangingPunct="0">
                <a:spcBef>
                  <a:spcPct val="20000"/>
                </a:spcBef>
                <a:buChar char="•"/>
                <a:defRPr sz="3200">
                  <a:solidFill>
                    <a:schemeClr val="tx1"/>
                  </a:solidFill>
                  <a:latin typeface="Arial" charset="0"/>
                </a:defRPr>
              </a:lvl3pPr>
              <a:lvl4pPr marL="2132013" indent="-304800" defTabSz="1217613" eaLnBrk="0" hangingPunct="0">
                <a:spcBef>
                  <a:spcPct val="20000"/>
                </a:spcBef>
                <a:buChar char="–"/>
                <a:defRPr sz="2700">
                  <a:solidFill>
                    <a:schemeClr val="tx1"/>
                  </a:solidFill>
                  <a:latin typeface="Arial" charset="0"/>
                </a:defRPr>
              </a:lvl4pPr>
              <a:lvl5pPr marL="2740025" indent="-304800" defTabSz="1217613" eaLnBrk="0" hangingPunct="0">
                <a:spcBef>
                  <a:spcPct val="20000"/>
                </a:spcBef>
                <a:buChar char="»"/>
                <a:defRPr sz="2700">
                  <a:solidFill>
                    <a:schemeClr val="tx1"/>
                  </a:solidFill>
                  <a:latin typeface="Arial" charset="0"/>
                </a:defRPr>
              </a:lvl5pPr>
              <a:lvl6pPr marL="3197225" indent="-304800" defTabSz="1217613" eaLnBrk="0" fontAlgn="base" hangingPunct="0">
                <a:spcBef>
                  <a:spcPct val="20000"/>
                </a:spcBef>
                <a:spcAft>
                  <a:spcPct val="0"/>
                </a:spcAft>
                <a:buChar char="»"/>
                <a:defRPr sz="2700">
                  <a:solidFill>
                    <a:schemeClr val="tx1"/>
                  </a:solidFill>
                  <a:latin typeface="Arial" charset="0"/>
                </a:defRPr>
              </a:lvl6pPr>
              <a:lvl7pPr marL="3654425" indent="-304800" defTabSz="1217613" eaLnBrk="0" fontAlgn="base" hangingPunct="0">
                <a:spcBef>
                  <a:spcPct val="20000"/>
                </a:spcBef>
                <a:spcAft>
                  <a:spcPct val="0"/>
                </a:spcAft>
                <a:buChar char="»"/>
                <a:defRPr sz="2700">
                  <a:solidFill>
                    <a:schemeClr val="tx1"/>
                  </a:solidFill>
                  <a:latin typeface="Arial" charset="0"/>
                </a:defRPr>
              </a:lvl7pPr>
              <a:lvl8pPr marL="4111625" indent="-304800" defTabSz="1217613" eaLnBrk="0" fontAlgn="base" hangingPunct="0">
                <a:spcBef>
                  <a:spcPct val="20000"/>
                </a:spcBef>
                <a:spcAft>
                  <a:spcPct val="0"/>
                </a:spcAft>
                <a:buChar char="»"/>
                <a:defRPr sz="2700">
                  <a:solidFill>
                    <a:schemeClr val="tx1"/>
                  </a:solidFill>
                  <a:latin typeface="Arial" charset="0"/>
                </a:defRPr>
              </a:lvl8pPr>
              <a:lvl9pPr marL="4568825" indent="-304800" defTabSz="1217613" eaLnBrk="0" fontAlgn="base" hangingPunct="0">
                <a:spcBef>
                  <a:spcPct val="20000"/>
                </a:spcBef>
                <a:spcAft>
                  <a:spcPct val="0"/>
                </a:spcAft>
                <a:buChar char="»"/>
                <a:defRPr sz="2700">
                  <a:solidFill>
                    <a:schemeClr val="tx1"/>
                  </a:solidFill>
                  <a:latin typeface="Arial"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353" name="Line 1007">
              <a:extLst>
                <a:ext uri="{FF2B5EF4-FFF2-40B4-BE49-F238E27FC236}">
                  <a16:creationId xmlns:a16="http://schemas.microsoft.com/office/drawing/2014/main" id="{99DB7D9F-9C8C-40DE-82DA-DB2DE2A8A1AC}"/>
                </a:ext>
              </a:extLst>
            </p:cNvPr>
            <p:cNvSpPr>
              <a:spLocks noChangeShapeType="1"/>
            </p:cNvSpPr>
            <p:nvPr/>
          </p:nvSpPr>
          <p:spPr bwMode="auto">
            <a:xfrm flipH="1">
              <a:off x="7249588" y="4133444"/>
              <a:ext cx="58005" cy="0"/>
            </a:xfrm>
            <a:prstGeom prst="line">
              <a:avLst/>
            </a:prstGeom>
            <a:solidFill>
              <a:sysClr val="window" lastClr="FFFFFF">
                <a:lumMod val="85000"/>
              </a:sysClr>
            </a:solidFill>
            <a:ln w="9525">
              <a:solidFill>
                <a:sysClr val="windowText" lastClr="000000"/>
              </a:solidFill>
              <a:round/>
              <a:headEnd/>
              <a:tailEnd/>
            </a:ln>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354" name="Rectangle 1009">
              <a:extLst>
                <a:ext uri="{FF2B5EF4-FFF2-40B4-BE49-F238E27FC236}">
                  <a16:creationId xmlns:a16="http://schemas.microsoft.com/office/drawing/2014/main" id="{C0634A97-F8DB-41C8-A7D6-538D68458E6E}"/>
                </a:ext>
              </a:extLst>
            </p:cNvPr>
            <p:cNvSpPr>
              <a:spLocks noChangeArrowheads="1"/>
            </p:cNvSpPr>
            <p:nvPr/>
          </p:nvSpPr>
          <p:spPr bwMode="auto">
            <a:xfrm>
              <a:off x="7210350" y="4113848"/>
              <a:ext cx="19619" cy="39192"/>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charset="0"/>
                </a:defRPr>
              </a:lvl1pPr>
              <a:lvl2pPr marL="989013" indent="-379413" defTabSz="1217613" eaLnBrk="0" hangingPunct="0">
                <a:spcBef>
                  <a:spcPct val="20000"/>
                </a:spcBef>
                <a:buChar char="–"/>
                <a:defRPr sz="3700">
                  <a:solidFill>
                    <a:schemeClr val="tx1"/>
                  </a:solidFill>
                  <a:latin typeface="Arial" charset="0"/>
                </a:defRPr>
              </a:lvl2pPr>
              <a:lvl3pPr marL="1522413" indent="-304800" defTabSz="1217613" eaLnBrk="0" hangingPunct="0">
                <a:spcBef>
                  <a:spcPct val="20000"/>
                </a:spcBef>
                <a:buChar char="•"/>
                <a:defRPr sz="3200">
                  <a:solidFill>
                    <a:schemeClr val="tx1"/>
                  </a:solidFill>
                  <a:latin typeface="Arial" charset="0"/>
                </a:defRPr>
              </a:lvl3pPr>
              <a:lvl4pPr marL="2132013" indent="-304800" defTabSz="1217613" eaLnBrk="0" hangingPunct="0">
                <a:spcBef>
                  <a:spcPct val="20000"/>
                </a:spcBef>
                <a:buChar char="–"/>
                <a:defRPr sz="2700">
                  <a:solidFill>
                    <a:schemeClr val="tx1"/>
                  </a:solidFill>
                  <a:latin typeface="Arial" charset="0"/>
                </a:defRPr>
              </a:lvl4pPr>
              <a:lvl5pPr marL="2740025" indent="-304800" defTabSz="1217613" eaLnBrk="0" hangingPunct="0">
                <a:spcBef>
                  <a:spcPct val="20000"/>
                </a:spcBef>
                <a:buChar char="»"/>
                <a:defRPr sz="2700">
                  <a:solidFill>
                    <a:schemeClr val="tx1"/>
                  </a:solidFill>
                  <a:latin typeface="Arial" charset="0"/>
                </a:defRPr>
              </a:lvl5pPr>
              <a:lvl6pPr marL="3197225" indent="-304800" defTabSz="1217613" eaLnBrk="0" fontAlgn="base" hangingPunct="0">
                <a:spcBef>
                  <a:spcPct val="20000"/>
                </a:spcBef>
                <a:spcAft>
                  <a:spcPct val="0"/>
                </a:spcAft>
                <a:buChar char="»"/>
                <a:defRPr sz="2700">
                  <a:solidFill>
                    <a:schemeClr val="tx1"/>
                  </a:solidFill>
                  <a:latin typeface="Arial" charset="0"/>
                </a:defRPr>
              </a:lvl6pPr>
              <a:lvl7pPr marL="3654425" indent="-304800" defTabSz="1217613" eaLnBrk="0" fontAlgn="base" hangingPunct="0">
                <a:spcBef>
                  <a:spcPct val="20000"/>
                </a:spcBef>
                <a:spcAft>
                  <a:spcPct val="0"/>
                </a:spcAft>
                <a:buChar char="»"/>
                <a:defRPr sz="2700">
                  <a:solidFill>
                    <a:schemeClr val="tx1"/>
                  </a:solidFill>
                  <a:latin typeface="Arial" charset="0"/>
                </a:defRPr>
              </a:lvl7pPr>
              <a:lvl8pPr marL="4111625" indent="-304800" defTabSz="1217613" eaLnBrk="0" fontAlgn="base" hangingPunct="0">
                <a:spcBef>
                  <a:spcPct val="20000"/>
                </a:spcBef>
                <a:spcAft>
                  <a:spcPct val="0"/>
                </a:spcAft>
                <a:buChar char="»"/>
                <a:defRPr sz="2700">
                  <a:solidFill>
                    <a:schemeClr val="tx1"/>
                  </a:solidFill>
                  <a:latin typeface="Arial" charset="0"/>
                </a:defRPr>
              </a:lvl8pPr>
              <a:lvl9pPr marL="4568825" indent="-304800" defTabSz="1217613" eaLnBrk="0" fontAlgn="base" hangingPunct="0">
                <a:spcBef>
                  <a:spcPct val="20000"/>
                </a:spcBef>
                <a:spcAft>
                  <a:spcPct val="0"/>
                </a:spcAft>
                <a:buChar char="»"/>
                <a:defRPr sz="2700">
                  <a:solidFill>
                    <a:schemeClr val="tx1"/>
                  </a:solidFill>
                  <a:latin typeface="Arial"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355" name="Rectangle 1010">
              <a:extLst>
                <a:ext uri="{FF2B5EF4-FFF2-40B4-BE49-F238E27FC236}">
                  <a16:creationId xmlns:a16="http://schemas.microsoft.com/office/drawing/2014/main" id="{9FA2306B-EA0D-442D-802F-E63693D84AC7}"/>
                </a:ext>
              </a:extLst>
            </p:cNvPr>
            <p:cNvSpPr>
              <a:spLocks noChangeArrowheads="1"/>
            </p:cNvSpPr>
            <p:nvPr/>
          </p:nvSpPr>
          <p:spPr bwMode="auto">
            <a:xfrm>
              <a:off x="7229969" y="4113848"/>
              <a:ext cx="19619" cy="39192"/>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charset="0"/>
                </a:defRPr>
              </a:lvl1pPr>
              <a:lvl2pPr marL="989013" indent="-379413" defTabSz="1217613" eaLnBrk="0" hangingPunct="0">
                <a:spcBef>
                  <a:spcPct val="20000"/>
                </a:spcBef>
                <a:buChar char="–"/>
                <a:defRPr sz="3700">
                  <a:solidFill>
                    <a:schemeClr val="tx1"/>
                  </a:solidFill>
                  <a:latin typeface="Arial" charset="0"/>
                </a:defRPr>
              </a:lvl2pPr>
              <a:lvl3pPr marL="1522413" indent="-304800" defTabSz="1217613" eaLnBrk="0" hangingPunct="0">
                <a:spcBef>
                  <a:spcPct val="20000"/>
                </a:spcBef>
                <a:buChar char="•"/>
                <a:defRPr sz="3200">
                  <a:solidFill>
                    <a:schemeClr val="tx1"/>
                  </a:solidFill>
                  <a:latin typeface="Arial" charset="0"/>
                </a:defRPr>
              </a:lvl3pPr>
              <a:lvl4pPr marL="2132013" indent="-304800" defTabSz="1217613" eaLnBrk="0" hangingPunct="0">
                <a:spcBef>
                  <a:spcPct val="20000"/>
                </a:spcBef>
                <a:buChar char="–"/>
                <a:defRPr sz="2700">
                  <a:solidFill>
                    <a:schemeClr val="tx1"/>
                  </a:solidFill>
                  <a:latin typeface="Arial" charset="0"/>
                </a:defRPr>
              </a:lvl4pPr>
              <a:lvl5pPr marL="2740025" indent="-304800" defTabSz="1217613" eaLnBrk="0" hangingPunct="0">
                <a:spcBef>
                  <a:spcPct val="20000"/>
                </a:spcBef>
                <a:buChar char="»"/>
                <a:defRPr sz="2700">
                  <a:solidFill>
                    <a:schemeClr val="tx1"/>
                  </a:solidFill>
                  <a:latin typeface="Arial" charset="0"/>
                </a:defRPr>
              </a:lvl5pPr>
              <a:lvl6pPr marL="3197225" indent="-304800" defTabSz="1217613" eaLnBrk="0" fontAlgn="base" hangingPunct="0">
                <a:spcBef>
                  <a:spcPct val="20000"/>
                </a:spcBef>
                <a:spcAft>
                  <a:spcPct val="0"/>
                </a:spcAft>
                <a:buChar char="»"/>
                <a:defRPr sz="2700">
                  <a:solidFill>
                    <a:schemeClr val="tx1"/>
                  </a:solidFill>
                  <a:latin typeface="Arial" charset="0"/>
                </a:defRPr>
              </a:lvl6pPr>
              <a:lvl7pPr marL="3654425" indent="-304800" defTabSz="1217613" eaLnBrk="0" fontAlgn="base" hangingPunct="0">
                <a:spcBef>
                  <a:spcPct val="20000"/>
                </a:spcBef>
                <a:spcAft>
                  <a:spcPct val="0"/>
                </a:spcAft>
                <a:buChar char="»"/>
                <a:defRPr sz="2700">
                  <a:solidFill>
                    <a:schemeClr val="tx1"/>
                  </a:solidFill>
                  <a:latin typeface="Arial" charset="0"/>
                </a:defRPr>
              </a:lvl7pPr>
              <a:lvl8pPr marL="4111625" indent="-304800" defTabSz="1217613" eaLnBrk="0" fontAlgn="base" hangingPunct="0">
                <a:spcBef>
                  <a:spcPct val="20000"/>
                </a:spcBef>
                <a:spcAft>
                  <a:spcPct val="0"/>
                </a:spcAft>
                <a:buChar char="»"/>
                <a:defRPr sz="2700">
                  <a:solidFill>
                    <a:schemeClr val="tx1"/>
                  </a:solidFill>
                  <a:latin typeface="Arial" charset="0"/>
                </a:defRPr>
              </a:lvl8pPr>
              <a:lvl9pPr marL="4568825" indent="-304800" defTabSz="1217613" eaLnBrk="0" fontAlgn="base" hangingPunct="0">
                <a:spcBef>
                  <a:spcPct val="20000"/>
                </a:spcBef>
                <a:spcAft>
                  <a:spcPct val="0"/>
                </a:spcAft>
                <a:buChar char="»"/>
                <a:defRPr sz="2700">
                  <a:solidFill>
                    <a:schemeClr val="tx1"/>
                  </a:solidFill>
                  <a:latin typeface="Arial"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356" name="AutoShape 1005">
              <a:extLst>
                <a:ext uri="{FF2B5EF4-FFF2-40B4-BE49-F238E27FC236}">
                  <a16:creationId xmlns:a16="http://schemas.microsoft.com/office/drawing/2014/main" id="{C56C2285-8542-4A24-B048-1554EFC18DBC}"/>
                </a:ext>
              </a:extLst>
            </p:cNvPr>
            <p:cNvSpPr>
              <a:spLocks noChangeArrowheads="1"/>
            </p:cNvSpPr>
            <p:nvPr/>
          </p:nvSpPr>
          <p:spPr bwMode="auto">
            <a:xfrm>
              <a:off x="7617701" y="3561123"/>
              <a:ext cx="77624" cy="115870"/>
            </a:xfrm>
            <a:prstGeom prst="flowChartCollate">
              <a:avLst/>
            </a:prstGeom>
            <a:solidFill>
              <a:srgbClr val="4BACC6">
                <a:lumMod val="60000"/>
                <a:lumOff val="40000"/>
              </a:srgbClr>
            </a:solid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charset="0"/>
                </a:defRPr>
              </a:lvl1pPr>
              <a:lvl2pPr marL="989013" indent="-379413" defTabSz="1217613" eaLnBrk="0" hangingPunct="0">
                <a:spcBef>
                  <a:spcPct val="20000"/>
                </a:spcBef>
                <a:buChar char="–"/>
                <a:defRPr sz="3700">
                  <a:solidFill>
                    <a:schemeClr val="tx1"/>
                  </a:solidFill>
                  <a:latin typeface="Arial" charset="0"/>
                </a:defRPr>
              </a:lvl2pPr>
              <a:lvl3pPr marL="1522413" indent="-304800" defTabSz="1217613" eaLnBrk="0" hangingPunct="0">
                <a:spcBef>
                  <a:spcPct val="20000"/>
                </a:spcBef>
                <a:buChar char="•"/>
                <a:defRPr sz="3200">
                  <a:solidFill>
                    <a:schemeClr val="tx1"/>
                  </a:solidFill>
                  <a:latin typeface="Arial" charset="0"/>
                </a:defRPr>
              </a:lvl3pPr>
              <a:lvl4pPr marL="2132013" indent="-304800" defTabSz="1217613" eaLnBrk="0" hangingPunct="0">
                <a:spcBef>
                  <a:spcPct val="20000"/>
                </a:spcBef>
                <a:buChar char="–"/>
                <a:defRPr sz="2700">
                  <a:solidFill>
                    <a:schemeClr val="tx1"/>
                  </a:solidFill>
                  <a:latin typeface="Arial" charset="0"/>
                </a:defRPr>
              </a:lvl4pPr>
              <a:lvl5pPr marL="2740025" indent="-304800" defTabSz="1217613" eaLnBrk="0" hangingPunct="0">
                <a:spcBef>
                  <a:spcPct val="20000"/>
                </a:spcBef>
                <a:buChar char="»"/>
                <a:defRPr sz="2700">
                  <a:solidFill>
                    <a:schemeClr val="tx1"/>
                  </a:solidFill>
                  <a:latin typeface="Arial" charset="0"/>
                </a:defRPr>
              </a:lvl5pPr>
              <a:lvl6pPr marL="3197225" indent="-304800" defTabSz="1217613" eaLnBrk="0" fontAlgn="base" hangingPunct="0">
                <a:spcBef>
                  <a:spcPct val="20000"/>
                </a:spcBef>
                <a:spcAft>
                  <a:spcPct val="0"/>
                </a:spcAft>
                <a:buChar char="»"/>
                <a:defRPr sz="2700">
                  <a:solidFill>
                    <a:schemeClr val="tx1"/>
                  </a:solidFill>
                  <a:latin typeface="Arial" charset="0"/>
                </a:defRPr>
              </a:lvl6pPr>
              <a:lvl7pPr marL="3654425" indent="-304800" defTabSz="1217613" eaLnBrk="0" fontAlgn="base" hangingPunct="0">
                <a:spcBef>
                  <a:spcPct val="20000"/>
                </a:spcBef>
                <a:spcAft>
                  <a:spcPct val="0"/>
                </a:spcAft>
                <a:buChar char="»"/>
                <a:defRPr sz="2700">
                  <a:solidFill>
                    <a:schemeClr val="tx1"/>
                  </a:solidFill>
                  <a:latin typeface="Arial" charset="0"/>
                </a:defRPr>
              </a:lvl7pPr>
              <a:lvl8pPr marL="4111625" indent="-304800" defTabSz="1217613" eaLnBrk="0" fontAlgn="base" hangingPunct="0">
                <a:spcBef>
                  <a:spcPct val="20000"/>
                </a:spcBef>
                <a:spcAft>
                  <a:spcPct val="0"/>
                </a:spcAft>
                <a:buChar char="»"/>
                <a:defRPr sz="2700">
                  <a:solidFill>
                    <a:schemeClr val="tx1"/>
                  </a:solidFill>
                  <a:latin typeface="Arial" charset="0"/>
                </a:defRPr>
              </a:lvl8pPr>
              <a:lvl9pPr marL="4568825" indent="-304800" defTabSz="1217613" eaLnBrk="0" fontAlgn="base" hangingPunct="0">
                <a:spcBef>
                  <a:spcPct val="20000"/>
                </a:spcBef>
                <a:spcAft>
                  <a:spcPct val="0"/>
                </a:spcAft>
                <a:buChar char="»"/>
                <a:defRPr sz="2700">
                  <a:solidFill>
                    <a:schemeClr val="tx1"/>
                  </a:solidFill>
                  <a:latin typeface="Arial"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357" name="Line 1007">
              <a:extLst>
                <a:ext uri="{FF2B5EF4-FFF2-40B4-BE49-F238E27FC236}">
                  <a16:creationId xmlns:a16="http://schemas.microsoft.com/office/drawing/2014/main" id="{4D905580-DBEE-4EED-ACA7-3B6C484BB022}"/>
                </a:ext>
              </a:extLst>
            </p:cNvPr>
            <p:cNvSpPr>
              <a:spLocks noChangeShapeType="1"/>
            </p:cNvSpPr>
            <p:nvPr/>
          </p:nvSpPr>
          <p:spPr bwMode="auto">
            <a:xfrm flipH="1">
              <a:off x="7598935" y="3619058"/>
              <a:ext cx="58005" cy="0"/>
            </a:xfrm>
            <a:prstGeom prst="line">
              <a:avLst/>
            </a:prstGeom>
            <a:solidFill>
              <a:sysClr val="window" lastClr="FFFFFF">
                <a:lumMod val="85000"/>
              </a:sysClr>
            </a:solidFill>
            <a:ln w="9525">
              <a:solidFill>
                <a:sysClr val="windowText" lastClr="000000"/>
              </a:solidFill>
              <a:round/>
              <a:headEnd/>
              <a:tailEnd/>
            </a:ln>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358" name="Rectangle 1009">
              <a:extLst>
                <a:ext uri="{FF2B5EF4-FFF2-40B4-BE49-F238E27FC236}">
                  <a16:creationId xmlns:a16="http://schemas.microsoft.com/office/drawing/2014/main" id="{028999C7-4EAE-40D5-8ECD-A76585F7D815}"/>
                </a:ext>
              </a:extLst>
            </p:cNvPr>
            <p:cNvSpPr>
              <a:spLocks noChangeArrowheads="1"/>
            </p:cNvSpPr>
            <p:nvPr/>
          </p:nvSpPr>
          <p:spPr bwMode="auto">
            <a:xfrm>
              <a:off x="7559696" y="3599463"/>
              <a:ext cx="19619" cy="39192"/>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charset="0"/>
                </a:defRPr>
              </a:lvl1pPr>
              <a:lvl2pPr marL="989013" indent="-379413" defTabSz="1217613" eaLnBrk="0" hangingPunct="0">
                <a:spcBef>
                  <a:spcPct val="20000"/>
                </a:spcBef>
                <a:buChar char="–"/>
                <a:defRPr sz="3700">
                  <a:solidFill>
                    <a:schemeClr val="tx1"/>
                  </a:solidFill>
                  <a:latin typeface="Arial" charset="0"/>
                </a:defRPr>
              </a:lvl2pPr>
              <a:lvl3pPr marL="1522413" indent="-304800" defTabSz="1217613" eaLnBrk="0" hangingPunct="0">
                <a:spcBef>
                  <a:spcPct val="20000"/>
                </a:spcBef>
                <a:buChar char="•"/>
                <a:defRPr sz="3200">
                  <a:solidFill>
                    <a:schemeClr val="tx1"/>
                  </a:solidFill>
                  <a:latin typeface="Arial" charset="0"/>
                </a:defRPr>
              </a:lvl3pPr>
              <a:lvl4pPr marL="2132013" indent="-304800" defTabSz="1217613" eaLnBrk="0" hangingPunct="0">
                <a:spcBef>
                  <a:spcPct val="20000"/>
                </a:spcBef>
                <a:buChar char="–"/>
                <a:defRPr sz="2700">
                  <a:solidFill>
                    <a:schemeClr val="tx1"/>
                  </a:solidFill>
                  <a:latin typeface="Arial" charset="0"/>
                </a:defRPr>
              </a:lvl4pPr>
              <a:lvl5pPr marL="2740025" indent="-304800" defTabSz="1217613" eaLnBrk="0" hangingPunct="0">
                <a:spcBef>
                  <a:spcPct val="20000"/>
                </a:spcBef>
                <a:buChar char="»"/>
                <a:defRPr sz="2700">
                  <a:solidFill>
                    <a:schemeClr val="tx1"/>
                  </a:solidFill>
                  <a:latin typeface="Arial" charset="0"/>
                </a:defRPr>
              </a:lvl5pPr>
              <a:lvl6pPr marL="3197225" indent="-304800" defTabSz="1217613" eaLnBrk="0" fontAlgn="base" hangingPunct="0">
                <a:spcBef>
                  <a:spcPct val="20000"/>
                </a:spcBef>
                <a:spcAft>
                  <a:spcPct val="0"/>
                </a:spcAft>
                <a:buChar char="»"/>
                <a:defRPr sz="2700">
                  <a:solidFill>
                    <a:schemeClr val="tx1"/>
                  </a:solidFill>
                  <a:latin typeface="Arial" charset="0"/>
                </a:defRPr>
              </a:lvl6pPr>
              <a:lvl7pPr marL="3654425" indent="-304800" defTabSz="1217613" eaLnBrk="0" fontAlgn="base" hangingPunct="0">
                <a:spcBef>
                  <a:spcPct val="20000"/>
                </a:spcBef>
                <a:spcAft>
                  <a:spcPct val="0"/>
                </a:spcAft>
                <a:buChar char="»"/>
                <a:defRPr sz="2700">
                  <a:solidFill>
                    <a:schemeClr val="tx1"/>
                  </a:solidFill>
                  <a:latin typeface="Arial" charset="0"/>
                </a:defRPr>
              </a:lvl7pPr>
              <a:lvl8pPr marL="4111625" indent="-304800" defTabSz="1217613" eaLnBrk="0" fontAlgn="base" hangingPunct="0">
                <a:spcBef>
                  <a:spcPct val="20000"/>
                </a:spcBef>
                <a:spcAft>
                  <a:spcPct val="0"/>
                </a:spcAft>
                <a:buChar char="»"/>
                <a:defRPr sz="2700">
                  <a:solidFill>
                    <a:schemeClr val="tx1"/>
                  </a:solidFill>
                  <a:latin typeface="Arial" charset="0"/>
                </a:defRPr>
              </a:lvl8pPr>
              <a:lvl9pPr marL="4568825" indent="-304800" defTabSz="1217613" eaLnBrk="0" fontAlgn="base" hangingPunct="0">
                <a:spcBef>
                  <a:spcPct val="20000"/>
                </a:spcBef>
                <a:spcAft>
                  <a:spcPct val="0"/>
                </a:spcAft>
                <a:buChar char="»"/>
                <a:defRPr sz="2700">
                  <a:solidFill>
                    <a:schemeClr val="tx1"/>
                  </a:solidFill>
                  <a:latin typeface="Arial"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359" name="Rectangle 1010">
              <a:extLst>
                <a:ext uri="{FF2B5EF4-FFF2-40B4-BE49-F238E27FC236}">
                  <a16:creationId xmlns:a16="http://schemas.microsoft.com/office/drawing/2014/main" id="{D0B1AB3A-55B4-4CF7-A240-6DDA4EF3014B}"/>
                </a:ext>
              </a:extLst>
            </p:cNvPr>
            <p:cNvSpPr>
              <a:spLocks noChangeArrowheads="1"/>
            </p:cNvSpPr>
            <p:nvPr/>
          </p:nvSpPr>
          <p:spPr bwMode="auto">
            <a:xfrm>
              <a:off x="7579316" y="3599463"/>
              <a:ext cx="19619" cy="39192"/>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charset="0"/>
                </a:defRPr>
              </a:lvl1pPr>
              <a:lvl2pPr marL="989013" indent="-379413" defTabSz="1217613" eaLnBrk="0" hangingPunct="0">
                <a:spcBef>
                  <a:spcPct val="20000"/>
                </a:spcBef>
                <a:buChar char="–"/>
                <a:defRPr sz="3700">
                  <a:solidFill>
                    <a:schemeClr val="tx1"/>
                  </a:solidFill>
                  <a:latin typeface="Arial" charset="0"/>
                </a:defRPr>
              </a:lvl2pPr>
              <a:lvl3pPr marL="1522413" indent="-304800" defTabSz="1217613" eaLnBrk="0" hangingPunct="0">
                <a:spcBef>
                  <a:spcPct val="20000"/>
                </a:spcBef>
                <a:buChar char="•"/>
                <a:defRPr sz="3200">
                  <a:solidFill>
                    <a:schemeClr val="tx1"/>
                  </a:solidFill>
                  <a:latin typeface="Arial" charset="0"/>
                </a:defRPr>
              </a:lvl3pPr>
              <a:lvl4pPr marL="2132013" indent="-304800" defTabSz="1217613" eaLnBrk="0" hangingPunct="0">
                <a:spcBef>
                  <a:spcPct val="20000"/>
                </a:spcBef>
                <a:buChar char="–"/>
                <a:defRPr sz="2700">
                  <a:solidFill>
                    <a:schemeClr val="tx1"/>
                  </a:solidFill>
                  <a:latin typeface="Arial" charset="0"/>
                </a:defRPr>
              </a:lvl4pPr>
              <a:lvl5pPr marL="2740025" indent="-304800" defTabSz="1217613" eaLnBrk="0" hangingPunct="0">
                <a:spcBef>
                  <a:spcPct val="20000"/>
                </a:spcBef>
                <a:buChar char="»"/>
                <a:defRPr sz="2700">
                  <a:solidFill>
                    <a:schemeClr val="tx1"/>
                  </a:solidFill>
                  <a:latin typeface="Arial" charset="0"/>
                </a:defRPr>
              </a:lvl5pPr>
              <a:lvl6pPr marL="3197225" indent="-304800" defTabSz="1217613" eaLnBrk="0" fontAlgn="base" hangingPunct="0">
                <a:spcBef>
                  <a:spcPct val="20000"/>
                </a:spcBef>
                <a:spcAft>
                  <a:spcPct val="0"/>
                </a:spcAft>
                <a:buChar char="»"/>
                <a:defRPr sz="2700">
                  <a:solidFill>
                    <a:schemeClr val="tx1"/>
                  </a:solidFill>
                  <a:latin typeface="Arial" charset="0"/>
                </a:defRPr>
              </a:lvl6pPr>
              <a:lvl7pPr marL="3654425" indent="-304800" defTabSz="1217613" eaLnBrk="0" fontAlgn="base" hangingPunct="0">
                <a:spcBef>
                  <a:spcPct val="20000"/>
                </a:spcBef>
                <a:spcAft>
                  <a:spcPct val="0"/>
                </a:spcAft>
                <a:buChar char="»"/>
                <a:defRPr sz="2700">
                  <a:solidFill>
                    <a:schemeClr val="tx1"/>
                  </a:solidFill>
                  <a:latin typeface="Arial" charset="0"/>
                </a:defRPr>
              </a:lvl7pPr>
              <a:lvl8pPr marL="4111625" indent="-304800" defTabSz="1217613" eaLnBrk="0" fontAlgn="base" hangingPunct="0">
                <a:spcBef>
                  <a:spcPct val="20000"/>
                </a:spcBef>
                <a:spcAft>
                  <a:spcPct val="0"/>
                </a:spcAft>
                <a:buChar char="»"/>
                <a:defRPr sz="2700">
                  <a:solidFill>
                    <a:schemeClr val="tx1"/>
                  </a:solidFill>
                  <a:latin typeface="Arial" charset="0"/>
                </a:defRPr>
              </a:lvl8pPr>
              <a:lvl9pPr marL="4568825" indent="-304800" defTabSz="1217613" eaLnBrk="0" fontAlgn="base" hangingPunct="0">
                <a:spcBef>
                  <a:spcPct val="20000"/>
                </a:spcBef>
                <a:spcAft>
                  <a:spcPct val="0"/>
                </a:spcAft>
                <a:buChar char="»"/>
                <a:defRPr sz="2700">
                  <a:solidFill>
                    <a:schemeClr val="tx1"/>
                  </a:solidFill>
                  <a:latin typeface="Arial"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360" name="AutoShape 1005">
              <a:extLst>
                <a:ext uri="{FF2B5EF4-FFF2-40B4-BE49-F238E27FC236}">
                  <a16:creationId xmlns:a16="http://schemas.microsoft.com/office/drawing/2014/main" id="{67A6B9A2-FF54-46D8-92F1-8B18F6DBC85C}"/>
                </a:ext>
              </a:extLst>
            </p:cNvPr>
            <p:cNvSpPr>
              <a:spLocks noChangeArrowheads="1"/>
            </p:cNvSpPr>
            <p:nvPr/>
          </p:nvSpPr>
          <p:spPr bwMode="auto">
            <a:xfrm>
              <a:off x="7617701" y="4075508"/>
              <a:ext cx="77624" cy="115870"/>
            </a:xfrm>
            <a:prstGeom prst="flowChartCollate">
              <a:avLst/>
            </a:prstGeom>
            <a:solidFill>
              <a:srgbClr val="4BACC6">
                <a:lumMod val="60000"/>
                <a:lumOff val="40000"/>
              </a:srgbClr>
            </a:solid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charset="0"/>
                </a:defRPr>
              </a:lvl1pPr>
              <a:lvl2pPr marL="989013" indent="-379413" defTabSz="1217613" eaLnBrk="0" hangingPunct="0">
                <a:spcBef>
                  <a:spcPct val="20000"/>
                </a:spcBef>
                <a:buChar char="–"/>
                <a:defRPr sz="3700">
                  <a:solidFill>
                    <a:schemeClr val="tx1"/>
                  </a:solidFill>
                  <a:latin typeface="Arial" charset="0"/>
                </a:defRPr>
              </a:lvl2pPr>
              <a:lvl3pPr marL="1522413" indent="-304800" defTabSz="1217613" eaLnBrk="0" hangingPunct="0">
                <a:spcBef>
                  <a:spcPct val="20000"/>
                </a:spcBef>
                <a:buChar char="•"/>
                <a:defRPr sz="3200">
                  <a:solidFill>
                    <a:schemeClr val="tx1"/>
                  </a:solidFill>
                  <a:latin typeface="Arial" charset="0"/>
                </a:defRPr>
              </a:lvl3pPr>
              <a:lvl4pPr marL="2132013" indent="-304800" defTabSz="1217613" eaLnBrk="0" hangingPunct="0">
                <a:spcBef>
                  <a:spcPct val="20000"/>
                </a:spcBef>
                <a:buChar char="–"/>
                <a:defRPr sz="2700">
                  <a:solidFill>
                    <a:schemeClr val="tx1"/>
                  </a:solidFill>
                  <a:latin typeface="Arial" charset="0"/>
                </a:defRPr>
              </a:lvl4pPr>
              <a:lvl5pPr marL="2740025" indent="-304800" defTabSz="1217613" eaLnBrk="0" hangingPunct="0">
                <a:spcBef>
                  <a:spcPct val="20000"/>
                </a:spcBef>
                <a:buChar char="»"/>
                <a:defRPr sz="2700">
                  <a:solidFill>
                    <a:schemeClr val="tx1"/>
                  </a:solidFill>
                  <a:latin typeface="Arial" charset="0"/>
                </a:defRPr>
              </a:lvl5pPr>
              <a:lvl6pPr marL="3197225" indent="-304800" defTabSz="1217613" eaLnBrk="0" fontAlgn="base" hangingPunct="0">
                <a:spcBef>
                  <a:spcPct val="20000"/>
                </a:spcBef>
                <a:spcAft>
                  <a:spcPct val="0"/>
                </a:spcAft>
                <a:buChar char="»"/>
                <a:defRPr sz="2700">
                  <a:solidFill>
                    <a:schemeClr val="tx1"/>
                  </a:solidFill>
                  <a:latin typeface="Arial" charset="0"/>
                </a:defRPr>
              </a:lvl6pPr>
              <a:lvl7pPr marL="3654425" indent="-304800" defTabSz="1217613" eaLnBrk="0" fontAlgn="base" hangingPunct="0">
                <a:spcBef>
                  <a:spcPct val="20000"/>
                </a:spcBef>
                <a:spcAft>
                  <a:spcPct val="0"/>
                </a:spcAft>
                <a:buChar char="»"/>
                <a:defRPr sz="2700">
                  <a:solidFill>
                    <a:schemeClr val="tx1"/>
                  </a:solidFill>
                  <a:latin typeface="Arial" charset="0"/>
                </a:defRPr>
              </a:lvl7pPr>
              <a:lvl8pPr marL="4111625" indent="-304800" defTabSz="1217613" eaLnBrk="0" fontAlgn="base" hangingPunct="0">
                <a:spcBef>
                  <a:spcPct val="20000"/>
                </a:spcBef>
                <a:spcAft>
                  <a:spcPct val="0"/>
                </a:spcAft>
                <a:buChar char="»"/>
                <a:defRPr sz="2700">
                  <a:solidFill>
                    <a:schemeClr val="tx1"/>
                  </a:solidFill>
                  <a:latin typeface="Arial" charset="0"/>
                </a:defRPr>
              </a:lvl8pPr>
              <a:lvl9pPr marL="4568825" indent="-304800" defTabSz="1217613" eaLnBrk="0" fontAlgn="base" hangingPunct="0">
                <a:spcBef>
                  <a:spcPct val="20000"/>
                </a:spcBef>
                <a:spcAft>
                  <a:spcPct val="0"/>
                </a:spcAft>
                <a:buChar char="»"/>
                <a:defRPr sz="2700">
                  <a:solidFill>
                    <a:schemeClr val="tx1"/>
                  </a:solidFill>
                  <a:latin typeface="Arial"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361" name="Line 1007">
              <a:extLst>
                <a:ext uri="{FF2B5EF4-FFF2-40B4-BE49-F238E27FC236}">
                  <a16:creationId xmlns:a16="http://schemas.microsoft.com/office/drawing/2014/main" id="{FBE876CF-3765-4076-A6C8-227ADEEE0EB3}"/>
                </a:ext>
              </a:extLst>
            </p:cNvPr>
            <p:cNvSpPr>
              <a:spLocks noChangeShapeType="1"/>
            </p:cNvSpPr>
            <p:nvPr/>
          </p:nvSpPr>
          <p:spPr bwMode="auto">
            <a:xfrm flipH="1">
              <a:off x="7598935" y="4133444"/>
              <a:ext cx="58005" cy="0"/>
            </a:xfrm>
            <a:prstGeom prst="line">
              <a:avLst/>
            </a:prstGeom>
            <a:solidFill>
              <a:sysClr val="window" lastClr="FFFFFF">
                <a:lumMod val="85000"/>
              </a:sysClr>
            </a:solidFill>
            <a:ln w="9525">
              <a:solidFill>
                <a:sysClr val="windowText" lastClr="000000"/>
              </a:solidFill>
              <a:round/>
              <a:headEnd/>
              <a:tailEnd/>
            </a:ln>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362" name="Rectangle 1009">
              <a:extLst>
                <a:ext uri="{FF2B5EF4-FFF2-40B4-BE49-F238E27FC236}">
                  <a16:creationId xmlns:a16="http://schemas.microsoft.com/office/drawing/2014/main" id="{0D362251-FBA0-46C1-AA71-F98279B23DE8}"/>
                </a:ext>
              </a:extLst>
            </p:cNvPr>
            <p:cNvSpPr>
              <a:spLocks noChangeArrowheads="1"/>
            </p:cNvSpPr>
            <p:nvPr/>
          </p:nvSpPr>
          <p:spPr bwMode="auto">
            <a:xfrm>
              <a:off x="7559696" y="4113848"/>
              <a:ext cx="19619" cy="39192"/>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charset="0"/>
                </a:defRPr>
              </a:lvl1pPr>
              <a:lvl2pPr marL="989013" indent="-379413" defTabSz="1217613" eaLnBrk="0" hangingPunct="0">
                <a:spcBef>
                  <a:spcPct val="20000"/>
                </a:spcBef>
                <a:buChar char="–"/>
                <a:defRPr sz="3700">
                  <a:solidFill>
                    <a:schemeClr val="tx1"/>
                  </a:solidFill>
                  <a:latin typeface="Arial" charset="0"/>
                </a:defRPr>
              </a:lvl2pPr>
              <a:lvl3pPr marL="1522413" indent="-304800" defTabSz="1217613" eaLnBrk="0" hangingPunct="0">
                <a:spcBef>
                  <a:spcPct val="20000"/>
                </a:spcBef>
                <a:buChar char="•"/>
                <a:defRPr sz="3200">
                  <a:solidFill>
                    <a:schemeClr val="tx1"/>
                  </a:solidFill>
                  <a:latin typeface="Arial" charset="0"/>
                </a:defRPr>
              </a:lvl3pPr>
              <a:lvl4pPr marL="2132013" indent="-304800" defTabSz="1217613" eaLnBrk="0" hangingPunct="0">
                <a:spcBef>
                  <a:spcPct val="20000"/>
                </a:spcBef>
                <a:buChar char="–"/>
                <a:defRPr sz="2700">
                  <a:solidFill>
                    <a:schemeClr val="tx1"/>
                  </a:solidFill>
                  <a:latin typeface="Arial" charset="0"/>
                </a:defRPr>
              </a:lvl4pPr>
              <a:lvl5pPr marL="2740025" indent="-304800" defTabSz="1217613" eaLnBrk="0" hangingPunct="0">
                <a:spcBef>
                  <a:spcPct val="20000"/>
                </a:spcBef>
                <a:buChar char="»"/>
                <a:defRPr sz="2700">
                  <a:solidFill>
                    <a:schemeClr val="tx1"/>
                  </a:solidFill>
                  <a:latin typeface="Arial" charset="0"/>
                </a:defRPr>
              </a:lvl5pPr>
              <a:lvl6pPr marL="3197225" indent="-304800" defTabSz="1217613" eaLnBrk="0" fontAlgn="base" hangingPunct="0">
                <a:spcBef>
                  <a:spcPct val="20000"/>
                </a:spcBef>
                <a:spcAft>
                  <a:spcPct val="0"/>
                </a:spcAft>
                <a:buChar char="»"/>
                <a:defRPr sz="2700">
                  <a:solidFill>
                    <a:schemeClr val="tx1"/>
                  </a:solidFill>
                  <a:latin typeface="Arial" charset="0"/>
                </a:defRPr>
              </a:lvl6pPr>
              <a:lvl7pPr marL="3654425" indent="-304800" defTabSz="1217613" eaLnBrk="0" fontAlgn="base" hangingPunct="0">
                <a:spcBef>
                  <a:spcPct val="20000"/>
                </a:spcBef>
                <a:spcAft>
                  <a:spcPct val="0"/>
                </a:spcAft>
                <a:buChar char="»"/>
                <a:defRPr sz="2700">
                  <a:solidFill>
                    <a:schemeClr val="tx1"/>
                  </a:solidFill>
                  <a:latin typeface="Arial" charset="0"/>
                </a:defRPr>
              </a:lvl7pPr>
              <a:lvl8pPr marL="4111625" indent="-304800" defTabSz="1217613" eaLnBrk="0" fontAlgn="base" hangingPunct="0">
                <a:spcBef>
                  <a:spcPct val="20000"/>
                </a:spcBef>
                <a:spcAft>
                  <a:spcPct val="0"/>
                </a:spcAft>
                <a:buChar char="»"/>
                <a:defRPr sz="2700">
                  <a:solidFill>
                    <a:schemeClr val="tx1"/>
                  </a:solidFill>
                  <a:latin typeface="Arial" charset="0"/>
                </a:defRPr>
              </a:lvl8pPr>
              <a:lvl9pPr marL="4568825" indent="-304800" defTabSz="1217613" eaLnBrk="0" fontAlgn="base" hangingPunct="0">
                <a:spcBef>
                  <a:spcPct val="20000"/>
                </a:spcBef>
                <a:spcAft>
                  <a:spcPct val="0"/>
                </a:spcAft>
                <a:buChar char="»"/>
                <a:defRPr sz="2700">
                  <a:solidFill>
                    <a:schemeClr val="tx1"/>
                  </a:solidFill>
                  <a:latin typeface="Arial"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363" name="Rectangle 1010">
              <a:extLst>
                <a:ext uri="{FF2B5EF4-FFF2-40B4-BE49-F238E27FC236}">
                  <a16:creationId xmlns:a16="http://schemas.microsoft.com/office/drawing/2014/main" id="{AD4C1794-BE8A-4FF4-A167-F500FAD7BB39}"/>
                </a:ext>
              </a:extLst>
            </p:cNvPr>
            <p:cNvSpPr>
              <a:spLocks noChangeArrowheads="1"/>
            </p:cNvSpPr>
            <p:nvPr/>
          </p:nvSpPr>
          <p:spPr bwMode="auto">
            <a:xfrm>
              <a:off x="7579316" y="4113848"/>
              <a:ext cx="19619" cy="39192"/>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charset="0"/>
                </a:defRPr>
              </a:lvl1pPr>
              <a:lvl2pPr marL="989013" indent="-379413" defTabSz="1217613" eaLnBrk="0" hangingPunct="0">
                <a:spcBef>
                  <a:spcPct val="20000"/>
                </a:spcBef>
                <a:buChar char="–"/>
                <a:defRPr sz="3700">
                  <a:solidFill>
                    <a:schemeClr val="tx1"/>
                  </a:solidFill>
                  <a:latin typeface="Arial" charset="0"/>
                </a:defRPr>
              </a:lvl2pPr>
              <a:lvl3pPr marL="1522413" indent="-304800" defTabSz="1217613" eaLnBrk="0" hangingPunct="0">
                <a:spcBef>
                  <a:spcPct val="20000"/>
                </a:spcBef>
                <a:buChar char="•"/>
                <a:defRPr sz="3200">
                  <a:solidFill>
                    <a:schemeClr val="tx1"/>
                  </a:solidFill>
                  <a:latin typeface="Arial" charset="0"/>
                </a:defRPr>
              </a:lvl3pPr>
              <a:lvl4pPr marL="2132013" indent="-304800" defTabSz="1217613" eaLnBrk="0" hangingPunct="0">
                <a:spcBef>
                  <a:spcPct val="20000"/>
                </a:spcBef>
                <a:buChar char="–"/>
                <a:defRPr sz="2700">
                  <a:solidFill>
                    <a:schemeClr val="tx1"/>
                  </a:solidFill>
                  <a:latin typeface="Arial" charset="0"/>
                </a:defRPr>
              </a:lvl4pPr>
              <a:lvl5pPr marL="2740025" indent="-304800" defTabSz="1217613" eaLnBrk="0" hangingPunct="0">
                <a:spcBef>
                  <a:spcPct val="20000"/>
                </a:spcBef>
                <a:buChar char="»"/>
                <a:defRPr sz="2700">
                  <a:solidFill>
                    <a:schemeClr val="tx1"/>
                  </a:solidFill>
                  <a:latin typeface="Arial" charset="0"/>
                </a:defRPr>
              </a:lvl5pPr>
              <a:lvl6pPr marL="3197225" indent="-304800" defTabSz="1217613" eaLnBrk="0" fontAlgn="base" hangingPunct="0">
                <a:spcBef>
                  <a:spcPct val="20000"/>
                </a:spcBef>
                <a:spcAft>
                  <a:spcPct val="0"/>
                </a:spcAft>
                <a:buChar char="»"/>
                <a:defRPr sz="2700">
                  <a:solidFill>
                    <a:schemeClr val="tx1"/>
                  </a:solidFill>
                  <a:latin typeface="Arial" charset="0"/>
                </a:defRPr>
              </a:lvl6pPr>
              <a:lvl7pPr marL="3654425" indent="-304800" defTabSz="1217613" eaLnBrk="0" fontAlgn="base" hangingPunct="0">
                <a:spcBef>
                  <a:spcPct val="20000"/>
                </a:spcBef>
                <a:spcAft>
                  <a:spcPct val="0"/>
                </a:spcAft>
                <a:buChar char="»"/>
                <a:defRPr sz="2700">
                  <a:solidFill>
                    <a:schemeClr val="tx1"/>
                  </a:solidFill>
                  <a:latin typeface="Arial" charset="0"/>
                </a:defRPr>
              </a:lvl7pPr>
              <a:lvl8pPr marL="4111625" indent="-304800" defTabSz="1217613" eaLnBrk="0" fontAlgn="base" hangingPunct="0">
                <a:spcBef>
                  <a:spcPct val="20000"/>
                </a:spcBef>
                <a:spcAft>
                  <a:spcPct val="0"/>
                </a:spcAft>
                <a:buChar char="»"/>
                <a:defRPr sz="2700">
                  <a:solidFill>
                    <a:schemeClr val="tx1"/>
                  </a:solidFill>
                  <a:latin typeface="Arial" charset="0"/>
                </a:defRPr>
              </a:lvl8pPr>
              <a:lvl9pPr marL="4568825" indent="-304800" defTabSz="1217613" eaLnBrk="0" fontAlgn="base" hangingPunct="0">
                <a:spcBef>
                  <a:spcPct val="20000"/>
                </a:spcBef>
                <a:spcAft>
                  <a:spcPct val="0"/>
                </a:spcAft>
                <a:buChar char="»"/>
                <a:defRPr sz="2700">
                  <a:solidFill>
                    <a:schemeClr val="tx1"/>
                  </a:solidFill>
                  <a:latin typeface="Arial"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364" name="AutoShape 1005">
              <a:extLst>
                <a:ext uri="{FF2B5EF4-FFF2-40B4-BE49-F238E27FC236}">
                  <a16:creationId xmlns:a16="http://schemas.microsoft.com/office/drawing/2014/main" id="{3EBF948B-1CEF-4DB2-A5E8-01B1BA7A3BDE}"/>
                </a:ext>
              </a:extLst>
            </p:cNvPr>
            <p:cNvSpPr>
              <a:spLocks noChangeArrowheads="1"/>
            </p:cNvSpPr>
            <p:nvPr/>
          </p:nvSpPr>
          <p:spPr bwMode="auto">
            <a:xfrm>
              <a:off x="7962592" y="3561123"/>
              <a:ext cx="77624" cy="115870"/>
            </a:xfrm>
            <a:prstGeom prst="flowChartCollate">
              <a:avLst/>
            </a:prstGeom>
            <a:solidFill>
              <a:srgbClr val="4BACC6">
                <a:lumMod val="60000"/>
                <a:lumOff val="40000"/>
              </a:srgbClr>
            </a:solid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charset="0"/>
                </a:defRPr>
              </a:lvl1pPr>
              <a:lvl2pPr marL="989013" indent="-379413" defTabSz="1217613" eaLnBrk="0" hangingPunct="0">
                <a:spcBef>
                  <a:spcPct val="20000"/>
                </a:spcBef>
                <a:buChar char="–"/>
                <a:defRPr sz="3700">
                  <a:solidFill>
                    <a:schemeClr val="tx1"/>
                  </a:solidFill>
                  <a:latin typeface="Arial" charset="0"/>
                </a:defRPr>
              </a:lvl2pPr>
              <a:lvl3pPr marL="1522413" indent="-304800" defTabSz="1217613" eaLnBrk="0" hangingPunct="0">
                <a:spcBef>
                  <a:spcPct val="20000"/>
                </a:spcBef>
                <a:buChar char="•"/>
                <a:defRPr sz="3200">
                  <a:solidFill>
                    <a:schemeClr val="tx1"/>
                  </a:solidFill>
                  <a:latin typeface="Arial" charset="0"/>
                </a:defRPr>
              </a:lvl3pPr>
              <a:lvl4pPr marL="2132013" indent="-304800" defTabSz="1217613" eaLnBrk="0" hangingPunct="0">
                <a:spcBef>
                  <a:spcPct val="20000"/>
                </a:spcBef>
                <a:buChar char="–"/>
                <a:defRPr sz="2700">
                  <a:solidFill>
                    <a:schemeClr val="tx1"/>
                  </a:solidFill>
                  <a:latin typeface="Arial" charset="0"/>
                </a:defRPr>
              </a:lvl4pPr>
              <a:lvl5pPr marL="2740025" indent="-304800" defTabSz="1217613" eaLnBrk="0" hangingPunct="0">
                <a:spcBef>
                  <a:spcPct val="20000"/>
                </a:spcBef>
                <a:buChar char="»"/>
                <a:defRPr sz="2700">
                  <a:solidFill>
                    <a:schemeClr val="tx1"/>
                  </a:solidFill>
                  <a:latin typeface="Arial" charset="0"/>
                </a:defRPr>
              </a:lvl5pPr>
              <a:lvl6pPr marL="3197225" indent="-304800" defTabSz="1217613" eaLnBrk="0" fontAlgn="base" hangingPunct="0">
                <a:spcBef>
                  <a:spcPct val="20000"/>
                </a:spcBef>
                <a:spcAft>
                  <a:spcPct val="0"/>
                </a:spcAft>
                <a:buChar char="»"/>
                <a:defRPr sz="2700">
                  <a:solidFill>
                    <a:schemeClr val="tx1"/>
                  </a:solidFill>
                  <a:latin typeface="Arial" charset="0"/>
                </a:defRPr>
              </a:lvl6pPr>
              <a:lvl7pPr marL="3654425" indent="-304800" defTabSz="1217613" eaLnBrk="0" fontAlgn="base" hangingPunct="0">
                <a:spcBef>
                  <a:spcPct val="20000"/>
                </a:spcBef>
                <a:spcAft>
                  <a:spcPct val="0"/>
                </a:spcAft>
                <a:buChar char="»"/>
                <a:defRPr sz="2700">
                  <a:solidFill>
                    <a:schemeClr val="tx1"/>
                  </a:solidFill>
                  <a:latin typeface="Arial" charset="0"/>
                </a:defRPr>
              </a:lvl7pPr>
              <a:lvl8pPr marL="4111625" indent="-304800" defTabSz="1217613" eaLnBrk="0" fontAlgn="base" hangingPunct="0">
                <a:spcBef>
                  <a:spcPct val="20000"/>
                </a:spcBef>
                <a:spcAft>
                  <a:spcPct val="0"/>
                </a:spcAft>
                <a:buChar char="»"/>
                <a:defRPr sz="2700">
                  <a:solidFill>
                    <a:schemeClr val="tx1"/>
                  </a:solidFill>
                  <a:latin typeface="Arial" charset="0"/>
                </a:defRPr>
              </a:lvl8pPr>
              <a:lvl9pPr marL="4568825" indent="-304800" defTabSz="1217613" eaLnBrk="0" fontAlgn="base" hangingPunct="0">
                <a:spcBef>
                  <a:spcPct val="20000"/>
                </a:spcBef>
                <a:spcAft>
                  <a:spcPct val="0"/>
                </a:spcAft>
                <a:buChar char="»"/>
                <a:defRPr sz="2700">
                  <a:solidFill>
                    <a:schemeClr val="tx1"/>
                  </a:solidFill>
                  <a:latin typeface="Arial"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365" name="Line 1007">
              <a:extLst>
                <a:ext uri="{FF2B5EF4-FFF2-40B4-BE49-F238E27FC236}">
                  <a16:creationId xmlns:a16="http://schemas.microsoft.com/office/drawing/2014/main" id="{20D3602C-2D58-48D5-842D-3A9813457835}"/>
                </a:ext>
              </a:extLst>
            </p:cNvPr>
            <p:cNvSpPr>
              <a:spLocks noChangeShapeType="1"/>
            </p:cNvSpPr>
            <p:nvPr/>
          </p:nvSpPr>
          <p:spPr bwMode="auto">
            <a:xfrm flipH="1">
              <a:off x="7943825" y="3619058"/>
              <a:ext cx="58005" cy="0"/>
            </a:xfrm>
            <a:prstGeom prst="line">
              <a:avLst/>
            </a:prstGeom>
            <a:solidFill>
              <a:sysClr val="window" lastClr="FFFFFF">
                <a:lumMod val="85000"/>
              </a:sysClr>
            </a:solidFill>
            <a:ln w="9525">
              <a:solidFill>
                <a:sysClr val="windowText" lastClr="000000"/>
              </a:solidFill>
              <a:round/>
              <a:headEnd/>
              <a:tailEnd/>
            </a:ln>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366" name="Rectangle 1009">
              <a:extLst>
                <a:ext uri="{FF2B5EF4-FFF2-40B4-BE49-F238E27FC236}">
                  <a16:creationId xmlns:a16="http://schemas.microsoft.com/office/drawing/2014/main" id="{00D28D03-37E2-4ABD-97F3-A6C75B6862C4}"/>
                </a:ext>
              </a:extLst>
            </p:cNvPr>
            <p:cNvSpPr>
              <a:spLocks noChangeArrowheads="1"/>
            </p:cNvSpPr>
            <p:nvPr/>
          </p:nvSpPr>
          <p:spPr bwMode="auto">
            <a:xfrm>
              <a:off x="7904587" y="3599463"/>
              <a:ext cx="19619" cy="39192"/>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charset="0"/>
                </a:defRPr>
              </a:lvl1pPr>
              <a:lvl2pPr marL="989013" indent="-379413" defTabSz="1217613" eaLnBrk="0" hangingPunct="0">
                <a:spcBef>
                  <a:spcPct val="20000"/>
                </a:spcBef>
                <a:buChar char="–"/>
                <a:defRPr sz="3700">
                  <a:solidFill>
                    <a:schemeClr val="tx1"/>
                  </a:solidFill>
                  <a:latin typeface="Arial" charset="0"/>
                </a:defRPr>
              </a:lvl2pPr>
              <a:lvl3pPr marL="1522413" indent="-304800" defTabSz="1217613" eaLnBrk="0" hangingPunct="0">
                <a:spcBef>
                  <a:spcPct val="20000"/>
                </a:spcBef>
                <a:buChar char="•"/>
                <a:defRPr sz="3200">
                  <a:solidFill>
                    <a:schemeClr val="tx1"/>
                  </a:solidFill>
                  <a:latin typeface="Arial" charset="0"/>
                </a:defRPr>
              </a:lvl3pPr>
              <a:lvl4pPr marL="2132013" indent="-304800" defTabSz="1217613" eaLnBrk="0" hangingPunct="0">
                <a:spcBef>
                  <a:spcPct val="20000"/>
                </a:spcBef>
                <a:buChar char="–"/>
                <a:defRPr sz="2700">
                  <a:solidFill>
                    <a:schemeClr val="tx1"/>
                  </a:solidFill>
                  <a:latin typeface="Arial" charset="0"/>
                </a:defRPr>
              </a:lvl4pPr>
              <a:lvl5pPr marL="2740025" indent="-304800" defTabSz="1217613" eaLnBrk="0" hangingPunct="0">
                <a:spcBef>
                  <a:spcPct val="20000"/>
                </a:spcBef>
                <a:buChar char="»"/>
                <a:defRPr sz="2700">
                  <a:solidFill>
                    <a:schemeClr val="tx1"/>
                  </a:solidFill>
                  <a:latin typeface="Arial" charset="0"/>
                </a:defRPr>
              </a:lvl5pPr>
              <a:lvl6pPr marL="3197225" indent="-304800" defTabSz="1217613" eaLnBrk="0" fontAlgn="base" hangingPunct="0">
                <a:spcBef>
                  <a:spcPct val="20000"/>
                </a:spcBef>
                <a:spcAft>
                  <a:spcPct val="0"/>
                </a:spcAft>
                <a:buChar char="»"/>
                <a:defRPr sz="2700">
                  <a:solidFill>
                    <a:schemeClr val="tx1"/>
                  </a:solidFill>
                  <a:latin typeface="Arial" charset="0"/>
                </a:defRPr>
              </a:lvl6pPr>
              <a:lvl7pPr marL="3654425" indent="-304800" defTabSz="1217613" eaLnBrk="0" fontAlgn="base" hangingPunct="0">
                <a:spcBef>
                  <a:spcPct val="20000"/>
                </a:spcBef>
                <a:spcAft>
                  <a:spcPct val="0"/>
                </a:spcAft>
                <a:buChar char="»"/>
                <a:defRPr sz="2700">
                  <a:solidFill>
                    <a:schemeClr val="tx1"/>
                  </a:solidFill>
                  <a:latin typeface="Arial" charset="0"/>
                </a:defRPr>
              </a:lvl7pPr>
              <a:lvl8pPr marL="4111625" indent="-304800" defTabSz="1217613" eaLnBrk="0" fontAlgn="base" hangingPunct="0">
                <a:spcBef>
                  <a:spcPct val="20000"/>
                </a:spcBef>
                <a:spcAft>
                  <a:spcPct val="0"/>
                </a:spcAft>
                <a:buChar char="»"/>
                <a:defRPr sz="2700">
                  <a:solidFill>
                    <a:schemeClr val="tx1"/>
                  </a:solidFill>
                  <a:latin typeface="Arial" charset="0"/>
                </a:defRPr>
              </a:lvl8pPr>
              <a:lvl9pPr marL="4568825" indent="-304800" defTabSz="1217613" eaLnBrk="0" fontAlgn="base" hangingPunct="0">
                <a:spcBef>
                  <a:spcPct val="20000"/>
                </a:spcBef>
                <a:spcAft>
                  <a:spcPct val="0"/>
                </a:spcAft>
                <a:buChar char="»"/>
                <a:defRPr sz="2700">
                  <a:solidFill>
                    <a:schemeClr val="tx1"/>
                  </a:solidFill>
                  <a:latin typeface="Arial"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367" name="Rectangle 1010">
              <a:extLst>
                <a:ext uri="{FF2B5EF4-FFF2-40B4-BE49-F238E27FC236}">
                  <a16:creationId xmlns:a16="http://schemas.microsoft.com/office/drawing/2014/main" id="{0FB91FFB-26B7-4ED9-B839-FC660B9DDCF1}"/>
                </a:ext>
              </a:extLst>
            </p:cNvPr>
            <p:cNvSpPr>
              <a:spLocks noChangeArrowheads="1"/>
            </p:cNvSpPr>
            <p:nvPr/>
          </p:nvSpPr>
          <p:spPr bwMode="auto">
            <a:xfrm>
              <a:off x="7924207" y="3599463"/>
              <a:ext cx="19619" cy="39192"/>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charset="0"/>
                </a:defRPr>
              </a:lvl1pPr>
              <a:lvl2pPr marL="989013" indent="-379413" defTabSz="1217613" eaLnBrk="0" hangingPunct="0">
                <a:spcBef>
                  <a:spcPct val="20000"/>
                </a:spcBef>
                <a:buChar char="–"/>
                <a:defRPr sz="3700">
                  <a:solidFill>
                    <a:schemeClr val="tx1"/>
                  </a:solidFill>
                  <a:latin typeface="Arial" charset="0"/>
                </a:defRPr>
              </a:lvl2pPr>
              <a:lvl3pPr marL="1522413" indent="-304800" defTabSz="1217613" eaLnBrk="0" hangingPunct="0">
                <a:spcBef>
                  <a:spcPct val="20000"/>
                </a:spcBef>
                <a:buChar char="•"/>
                <a:defRPr sz="3200">
                  <a:solidFill>
                    <a:schemeClr val="tx1"/>
                  </a:solidFill>
                  <a:latin typeface="Arial" charset="0"/>
                </a:defRPr>
              </a:lvl3pPr>
              <a:lvl4pPr marL="2132013" indent="-304800" defTabSz="1217613" eaLnBrk="0" hangingPunct="0">
                <a:spcBef>
                  <a:spcPct val="20000"/>
                </a:spcBef>
                <a:buChar char="–"/>
                <a:defRPr sz="2700">
                  <a:solidFill>
                    <a:schemeClr val="tx1"/>
                  </a:solidFill>
                  <a:latin typeface="Arial" charset="0"/>
                </a:defRPr>
              </a:lvl4pPr>
              <a:lvl5pPr marL="2740025" indent="-304800" defTabSz="1217613" eaLnBrk="0" hangingPunct="0">
                <a:spcBef>
                  <a:spcPct val="20000"/>
                </a:spcBef>
                <a:buChar char="»"/>
                <a:defRPr sz="2700">
                  <a:solidFill>
                    <a:schemeClr val="tx1"/>
                  </a:solidFill>
                  <a:latin typeface="Arial" charset="0"/>
                </a:defRPr>
              </a:lvl5pPr>
              <a:lvl6pPr marL="3197225" indent="-304800" defTabSz="1217613" eaLnBrk="0" fontAlgn="base" hangingPunct="0">
                <a:spcBef>
                  <a:spcPct val="20000"/>
                </a:spcBef>
                <a:spcAft>
                  <a:spcPct val="0"/>
                </a:spcAft>
                <a:buChar char="»"/>
                <a:defRPr sz="2700">
                  <a:solidFill>
                    <a:schemeClr val="tx1"/>
                  </a:solidFill>
                  <a:latin typeface="Arial" charset="0"/>
                </a:defRPr>
              </a:lvl6pPr>
              <a:lvl7pPr marL="3654425" indent="-304800" defTabSz="1217613" eaLnBrk="0" fontAlgn="base" hangingPunct="0">
                <a:spcBef>
                  <a:spcPct val="20000"/>
                </a:spcBef>
                <a:spcAft>
                  <a:spcPct val="0"/>
                </a:spcAft>
                <a:buChar char="»"/>
                <a:defRPr sz="2700">
                  <a:solidFill>
                    <a:schemeClr val="tx1"/>
                  </a:solidFill>
                  <a:latin typeface="Arial" charset="0"/>
                </a:defRPr>
              </a:lvl7pPr>
              <a:lvl8pPr marL="4111625" indent="-304800" defTabSz="1217613" eaLnBrk="0" fontAlgn="base" hangingPunct="0">
                <a:spcBef>
                  <a:spcPct val="20000"/>
                </a:spcBef>
                <a:spcAft>
                  <a:spcPct val="0"/>
                </a:spcAft>
                <a:buChar char="»"/>
                <a:defRPr sz="2700">
                  <a:solidFill>
                    <a:schemeClr val="tx1"/>
                  </a:solidFill>
                  <a:latin typeface="Arial" charset="0"/>
                </a:defRPr>
              </a:lvl8pPr>
              <a:lvl9pPr marL="4568825" indent="-304800" defTabSz="1217613" eaLnBrk="0" fontAlgn="base" hangingPunct="0">
                <a:spcBef>
                  <a:spcPct val="20000"/>
                </a:spcBef>
                <a:spcAft>
                  <a:spcPct val="0"/>
                </a:spcAft>
                <a:buChar char="»"/>
                <a:defRPr sz="2700">
                  <a:solidFill>
                    <a:schemeClr val="tx1"/>
                  </a:solidFill>
                  <a:latin typeface="Arial"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368" name="AutoShape 1005">
              <a:extLst>
                <a:ext uri="{FF2B5EF4-FFF2-40B4-BE49-F238E27FC236}">
                  <a16:creationId xmlns:a16="http://schemas.microsoft.com/office/drawing/2014/main" id="{DCB9997B-1B1E-4956-A09D-C6B88B613C29}"/>
                </a:ext>
              </a:extLst>
            </p:cNvPr>
            <p:cNvSpPr>
              <a:spLocks noChangeArrowheads="1"/>
            </p:cNvSpPr>
            <p:nvPr/>
          </p:nvSpPr>
          <p:spPr bwMode="auto">
            <a:xfrm>
              <a:off x="7962592" y="4075508"/>
              <a:ext cx="77624" cy="115870"/>
            </a:xfrm>
            <a:prstGeom prst="flowChartCollate">
              <a:avLst/>
            </a:prstGeom>
            <a:solidFill>
              <a:srgbClr val="4BACC6">
                <a:lumMod val="60000"/>
                <a:lumOff val="40000"/>
              </a:srgbClr>
            </a:solid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charset="0"/>
                </a:defRPr>
              </a:lvl1pPr>
              <a:lvl2pPr marL="989013" indent="-379413" defTabSz="1217613" eaLnBrk="0" hangingPunct="0">
                <a:spcBef>
                  <a:spcPct val="20000"/>
                </a:spcBef>
                <a:buChar char="–"/>
                <a:defRPr sz="3700">
                  <a:solidFill>
                    <a:schemeClr val="tx1"/>
                  </a:solidFill>
                  <a:latin typeface="Arial" charset="0"/>
                </a:defRPr>
              </a:lvl2pPr>
              <a:lvl3pPr marL="1522413" indent="-304800" defTabSz="1217613" eaLnBrk="0" hangingPunct="0">
                <a:spcBef>
                  <a:spcPct val="20000"/>
                </a:spcBef>
                <a:buChar char="•"/>
                <a:defRPr sz="3200">
                  <a:solidFill>
                    <a:schemeClr val="tx1"/>
                  </a:solidFill>
                  <a:latin typeface="Arial" charset="0"/>
                </a:defRPr>
              </a:lvl3pPr>
              <a:lvl4pPr marL="2132013" indent="-304800" defTabSz="1217613" eaLnBrk="0" hangingPunct="0">
                <a:spcBef>
                  <a:spcPct val="20000"/>
                </a:spcBef>
                <a:buChar char="–"/>
                <a:defRPr sz="2700">
                  <a:solidFill>
                    <a:schemeClr val="tx1"/>
                  </a:solidFill>
                  <a:latin typeface="Arial" charset="0"/>
                </a:defRPr>
              </a:lvl4pPr>
              <a:lvl5pPr marL="2740025" indent="-304800" defTabSz="1217613" eaLnBrk="0" hangingPunct="0">
                <a:spcBef>
                  <a:spcPct val="20000"/>
                </a:spcBef>
                <a:buChar char="»"/>
                <a:defRPr sz="2700">
                  <a:solidFill>
                    <a:schemeClr val="tx1"/>
                  </a:solidFill>
                  <a:latin typeface="Arial" charset="0"/>
                </a:defRPr>
              </a:lvl5pPr>
              <a:lvl6pPr marL="3197225" indent="-304800" defTabSz="1217613" eaLnBrk="0" fontAlgn="base" hangingPunct="0">
                <a:spcBef>
                  <a:spcPct val="20000"/>
                </a:spcBef>
                <a:spcAft>
                  <a:spcPct val="0"/>
                </a:spcAft>
                <a:buChar char="»"/>
                <a:defRPr sz="2700">
                  <a:solidFill>
                    <a:schemeClr val="tx1"/>
                  </a:solidFill>
                  <a:latin typeface="Arial" charset="0"/>
                </a:defRPr>
              </a:lvl6pPr>
              <a:lvl7pPr marL="3654425" indent="-304800" defTabSz="1217613" eaLnBrk="0" fontAlgn="base" hangingPunct="0">
                <a:spcBef>
                  <a:spcPct val="20000"/>
                </a:spcBef>
                <a:spcAft>
                  <a:spcPct val="0"/>
                </a:spcAft>
                <a:buChar char="»"/>
                <a:defRPr sz="2700">
                  <a:solidFill>
                    <a:schemeClr val="tx1"/>
                  </a:solidFill>
                  <a:latin typeface="Arial" charset="0"/>
                </a:defRPr>
              </a:lvl7pPr>
              <a:lvl8pPr marL="4111625" indent="-304800" defTabSz="1217613" eaLnBrk="0" fontAlgn="base" hangingPunct="0">
                <a:spcBef>
                  <a:spcPct val="20000"/>
                </a:spcBef>
                <a:spcAft>
                  <a:spcPct val="0"/>
                </a:spcAft>
                <a:buChar char="»"/>
                <a:defRPr sz="2700">
                  <a:solidFill>
                    <a:schemeClr val="tx1"/>
                  </a:solidFill>
                  <a:latin typeface="Arial" charset="0"/>
                </a:defRPr>
              </a:lvl8pPr>
              <a:lvl9pPr marL="4568825" indent="-304800" defTabSz="1217613" eaLnBrk="0" fontAlgn="base" hangingPunct="0">
                <a:spcBef>
                  <a:spcPct val="20000"/>
                </a:spcBef>
                <a:spcAft>
                  <a:spcPct val="0"/>
                </a:spcAft>
                <a:buChar char="»"/>
                <a:defRPr sz="2700">
                  <a:solidFill>
                    <a:schemeClr val="tx1"/>
                  </a:solidFill>
                  <a:latin typeface="Arial"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369" name="Line 1007">
              <a:extLst>
                <a:ext uri="{FF2B5EF4-FFF2-40B4-BE49-F238E27FC236}">
                  <a16:creationId xmlns:a16="http://schemas.microsoft.com/office/drawing/2014/main" id="{9A4A12D9-D702-4E25-9731-E3CE4C847321}"/>
                </a:ext>
              </a:extLst>
            </p:cNvPr>
            <p:cNvSpPr>
              <a:spLocks noChangeShapeType="1"/>
            </p:cNvSpPr>
            <p:nvPr/>
          </p:nvSpPr>
          <p:spPr bwMode="auto">
            <a:xfrm flipH="1">
              <a:off x="7943825" y="4133444"/>
              <a:ext cx="58005" cy="0"/>
            </a:xfrm>
            <a:prstGeom prst="line">
              <a:avLst/>
            </a:prstGeom>
            <a:solidFill>
              <a:sysClr val="window" lastClr="FFFFFF">
                <a:lumMod val="85000"/>
              </a:sysClr>
            </a:solidFill>
            <a:ln w="9525">
              <a:solidFill>
                <a:sysClr val="windowText" lastClr="000000"/>
              </a:solidFill>
              <a:round/>
              <a:headEnd/>
              <a:tailEnd/>
            </a:ln>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370" name="Rectangle 1009">
              <a:extLst>
                <a:ext uri="{FF2B5EF4-FFF2-40B4-BE49-F238E27FC236}">
                  <a16:creationId xmlns:a16="http://schemas.microsoft.com/office/drawing/2014/main" id="{07D6CFDD-0E9B-4F24-82FB-F47F2D14C911}"/>
                </a:ext>
              </a:extLst>
            </p:cNvPr>
            <p:cNvSpPr>
              <a:spLocks noChangeArrowheads="1"/>
            </p:cNvSpPr>
            <p:nvPr/>
          </p:nvSpPr>
          <p:spPr bwMode="auto">
            <a:xfrm>
              <a:off x="7904587" y="4113848"/>
              <a:ext cx="19619" cy="39192"/>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charset="0"/>
                </a:defRPr>
              </a:lvl1pPr>
              <a:lvl2pPr marL="989013" indent="-379413" defTabSz="1217613" eaLnBrk="0" hangingPunct="0">
                <a:spcBef>
                  <a:spcPct val="20000"/>
                </a:spcBef>
                <a:buChar char="–"/>
                <a:defRPr sz="3700">
                  <a:solidFill>
                    <a:schemeClr val="tx1"/>
                  </a:solidFill>
                  <a:latin typeface="Arial" charset="0"/>
                </a:defRPr>
              </a:lvl2pPr>
              <a:lvl3pPr marL="1522413" indent="-304800" defTabSz="1217613" eaLnBrk="0" hangingPunct="0">
                <a:spcBef>
                  <a:spcPct val="20000"/>
                </a:spcBef>
                <a:buChar char="•"/>
                <a:defRPr sz="3200">
                  <a:solidFill>
                    <a:schemeClr val="tx1"/>
                  </a:solidFill>
                  <a:latin typeface="Arial" charset="0"/>
                </a:defRPr>
              </a:lvl3pPr>
              <a:lvl4pPr marL="2132013" indent="-304800" defTabSz="1217613" eaLnBrk="0" hangingPunct="0">
                <a:spcBef>
                  <a:spcPct val="20000"/>
                </a:spcBef>
                <a:buChar char="–"/>
                <a:defRPr sz="2700">
                  <a:solidFill>
                    <a:schemeClr val="tx1"/>
                  </a:solidFill>
                  <a:latin typeface="Arial" charset="0"/>
                </a:defRPr>
              </a:lvl4pPr>
              <a:lvl5pPr marL="2740025" indent="-304800" defTabSz="1217613" eaLnBrk="0" hangingPunct="0">
                <a:spcBef>
                  <a:spcPct val="20000"/>
                </a:spcBef>
                <a:buChar char="»"/>
                <a:defRPr sz="2700">
                  <a:solidFill>
                    <a:schemeClr val="tx1"/>
                  </a:solidFill>
                  <a:latin typeface="Arial" charset="0"/>
                </a:defRPr>
              </a:lvl5pPr>
              <a:lvl6pPr marL="3197225" indent="-304800" defTabSz="1217613" eaLnBrk="0" fontAlgn="base" hangingPunct="0">
                <a:spcBef>
                  <a:spcPct val="20000"/>
                </a:spcBef>
                <a:spcAft>
                  <a:spcPct val="0"/>
                </a:spcAft>
                <a:buChar char="»"/>
                <a:defRPr sz="2700">
                  <a:solidFill>
                    <a:schemeClr val="tx1"/>
                  </a:solidFill>
                  <a:latin typeface="Arial" charset="0"/>
                </a:defRPr>
              </a:lvl6pPr>
              <a:lvl7pPr marL="3654425" indent="-304800" defTabSz="1217613" eaLnBrk="0" fontAlgn="base" hangingPunct="0">
                <a:spcBef>
                  <a:spcPct val="20000"/>
                </a:spcBef>
                <a:spcAft>
                  <a:spcPct val="0"/>
                </a:spcAft>
                <a:buChar char="»"/>
                <a:defRPr sz="2700">
                  <a:solidFill>
                    <a:schemeClr val="tx1"/>
                  </a:solidFill>
                  <a:latin typeface="Arial" charset="0"/>
                </a:defRPr>
              </a:lvl7pPr>
              <a:lvl8pPr marL="4111625" indent="-304800" defTabSz="1217613" eaLnBrk="0" fontAlgn="base" hangingPunct="0">
                <a:spcBef>
                  <a:spcPct val="20000"/>
                </a:spcBef>
                <a:spcAft>
                  <a:spcPct val="0"/>
                </a:spcAft>
                <a:buChar char="»"/>
                <a:defRPr sz="2700">
                  <a:solidFill>
                    <a:schemeClr val="tx1"/>
                  </a:solidFill>
                  <a:latin typeface="Arial" charset="0"/>
                </a:defRPr>
              </a:lvl8pPr>
              <a:lvl9pPr marL="4568825" indent="-304800" defTabSz="1217613" eaLnBrk="0" fontAlgn="base" hangingPunct="0">
                <a:spcBef>
                  <a:spcPct val="20000"/>
                </a:spcBef>
                <a:spcAft>
                  <a:spcPct val="0"/>
                </a:spcAft>
                <a:buChar char="»"/>
                <a:defRPr sz="2700">
                  <a:solidFill>
                    <a:schemeClr val="tx1"/>
                  </a:solidFill>
                  <a:latin typeface="Arial"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371" name="Rectangle 1010">
              <a:extLst>
                <a:ext uri="{FF2B5EF4-FFF2-40B4-BE49-F238E27FC236}">
                  <a16:creationId xmlns:a16="http://schemas.microsoft.com/office/drawing/2014/main" id="{2B63C34B-2AEA-437F-9CF5-9616458E51A5}"/>
                </a:ext>
              </a:extLst>
            </p:cNvPr>
            <p:cNvSpPr>
              <a:spLocks noChangeArrowheads="1"/>
            </p:cNvSpPr>
            <p:nvPr/>
          </p:nvSpPr>
          <p:spPr bwMode="auto">
            <a:xfrm>
              <a:off x="7924207" y="4113848"/>
              <a:ext cx="19619" cy="39192"/>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charset="0"/>
                </a:defRPr>
              </a:lvl1pPr>
              <a:lvl2pPr marL="989013" indent="-379413" defTabSz="1217613" eaLnBrk="0" hangingPunct="0">
                <a:spcBef>
                  <a:spcPct val="20000"/>
                </a:spcBef>
                <a:buChar char="–"/>
                <a:defRPr sz="3700">
                  <a:solidFill>
                    <a:schemeClr val="tx1"/>
                  </a:solidFill>
                  <a:latin typeface="Arial" charset="0"/>
                </a:defRPr>
              </a:lvl2pPr>
              <a:lvl3pPr marL="1522413" indent="-304800" defTabSz="1217613" eaLnBrk="0" hangingPunct="0">
                <a:spcBef>
                  <a:spcPct val="20000"/>
                </a:spcBef>
                <a:buChar char="•"/>
                <a:defRPr sz="3200">
                  <a:solidFill>
                    <a:schemeClr val="tx1"/>
                  </a:solidFill>
                  <a:latin typeface="Arial" charset="0"/>
                </a:defRPr>
              </a:lvl3pPr>
              <a:lvl4pPr marL="2132013" indent="-304800" defTabSz="1217613" eaLnBrk="0" hangingPunct="0">
                <a:spcBef>
                  <a:spcPct val="20000"/>
                </a:spcBef>
                <a:buChar char="–"/>
                <a:defRPr sz="2700">
                  <a:solidFill>
                    <a:schemeClr val="tx1"/>
                  </a:solidFill>
                  <a:latin typeface="Arial" charset="0"/>
                </a:defRPr>
              </a:lvl4pPr>
              <a:lvl5pPr marL="2740025" indent="-304800" defTabSz="1217613" eaLnBrk="0" hangingPunct="0">
                <a:spcBef>
                  <a:spcPct val="20000"/>
                </a:spcBef>
                <a:buChar char="»"/>
                <a:defRPr sz="2700">
                  <a:solidFill>
                    <a:schemeClr val="tx1"/>
                  </a:solidFill>
                  <a:latin typeface="Arial" charset="0"/>
                </a:defRPr>
              </a:lvl5pPr>
              <a:lvl6pPr marL="3197225" indent="-304800" defTabSz="1217613" eaLnBrk="0" fontAlgn="base" hangingPunct="0">
                <a:spcBef>
                  <a:spcPct val="20000"/>
                </a:spcBef>
                <a:spcAft>
                  <a:spcPct val="0"/>
                </a:spcAft>
                <a:buChar char="»"/>
                <a:defRPr sz="2700">
                  <a:solidFill>
                    <a:schemeClr val="tx1"/>
                  </a:solidFill>
                  <a:latin typeface="Arial" charset="0"/>
                </a:defRPr>
              </a:lvl6pPr>
              <a:lvl7pPr marL="3654425" indent="-304800" defTabSz="1217613" eaLnBrk="0" fontAlgn="base" hangingPunct="0">
                <a:spcBef>
                  <a:spcPct val="20000"/>
                </a:spcBef>
                <a:spcAft>
                  <a:spcPct val="0"/>
                </a:spcAft>
                <a:buChar char="»"/>
                <a:defRPr sz="2700">
                  <a:solidFill>
                    <a:schemeClr val="tx1"/>
                  </a:solidFill>
                  <a:latin typeface="Arial" charset="0"/>
                </a:defRPr>
              </a:lvl7pPr>
              <a:lvl8pPr marL="4111625" indent="-304800" defTabSz="1217613" eaLnBrk="0" fontAlgn="base" hangingPunct="0">
                <a:spcBef>
                  <a:spcPct val="20000"/>
                </a:spcBef>
                <a:spcAft>
                  <a:spcPct val="0"/>
                </a:spcAft>
                <a:buChar char="»"/>
                <a:defRPr sz="2700">
                  <a:solidFill>
                    <a:schemeClr val="tx1"/>
                  </a:solidFill>
                  <a:latin typeface="Arial" charset="0"/>
                </a:defRPr>
              </a:lvl8pPr>
              <a:lvl9pPr marL="4568825" indent="-304800" defTabSz="1217613" eaLnBrk="0" fontAlgn="base" hangingPunct="0">
                <a:spcBef>
                  <a:spcPct val="20000"/>
                </a:spcBef>
                <a:spcAft>
                  <a:spcPct val="0"/>
                </a:spcAft>
                <a:buChar char="»"/>
                <a:defRPr sz="2700">
                  <a:solidFill>
                    <a:schemeClr val="tx1"/>
                  </a:solidFill>
                  <a:latin typeface="Arial"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372" name="AutoShape 1005">
              <a:extLst>
                <a:ext uri="{FF2B5EF4-FFF2-40B4-BE49-F238E27FC236}">
                  <a16:creationId xmlns:a16="http://schemas.microsoft.com/office/drawing/2014/main" id="{92E83AF1-8B79-4036-872B-B98C8E9087EC}"/>
                </a:ext>
              </a:extLst>
            </p:cNvPr>
            <p:cNvSpPr>
              <a:spLocks noChangeArrowheads="1"/>
            </p:cNvSpPr>
            <p:nvPr/>
          </p:nvSpPr>
          <p:spPr bwMode="auto">
            <a:xfrm>
              <a:off x="8298228" y="3561123"/>
              <a:ext cx="77624" cy="115870"/>
            </a:xfrm>
            <a:prstGeom prst="flowChartCollate">
              <a:avLst/>
            </a:prstGeom>
            <a:solidFill>
              <a:srgbClr val="4BACC6">
                <a:lumMod val="60000"/>
                <a:lumOff val="40000"/>
              </a:srgbClr>
            </a:solid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charset="0"/>
                </a:defRPr>
              </a:lvl1pPr>
              <a:lvl2pPr marL="989013" indent="-379413" defTabSz="1217613" eaLnBrk="0" hangingPunct="0">
                <a:spcBef>
                  <a:spcPct val="20000"/>
                </a:spcBef>
                <a:buChar char="–"/>
                <a:defRPr sz="3700">
                  <a:solidFill>
                    <a:schemeClr val="tx1"/>
                  </a:solidFill>
                  <a:latin typeface="Arial" charset="0"/>
                </a:defRPr>
              </a:lvl2pPr>
              <a:lvl3pPr marL="1522413" indent="-304800" defTabSz="1217613" eaLnBrk="0" hangingPunct="0">
                <a:spcBef>
                  <a:spcPct val="20000"/>
                </a:spcBef>
                <a:buChar char="•"/>
                <a:defRPr sz="3200">
                  <a:solidFill>
                    <a:schemeClr val="tx1"/>
                  </a:solidFill>
                  <a:latin typeface="Arial" charset="0"/>
                </a:defRPr>
              </a:lvl3pPr>
              <a:lvl4pPr marL="2132013" indent="-304800" defTabSz="1217613" eaLnBrk="0" hangingPunct="0">
                <a:spcBef>
                  <a:spcPct val="20000"/>
                </a:spcBef>
                <a:buChar char="–"/>
                <a:defRPr sz="2700">
                  <a:solidFill>
                    <a:schemeClr val="tx1"/>
                  </a:solidFill>
                  <a:latin typeface="Arial" charset="0"/>
                </a:defRPr>
              </a:lvl4pPr>
              <a:lvl5pPr marL="2740025" indent="-304800" defTabSz="1217613" eaLnBrk="0" hangingPunct="0">
                <a:spcBef>
                  <a:spcPct val="20000"/>
                </a:spcBef>
                <a:buChar char="»"/>
                <a:defRPr sz="2700">
                  <a:solidFill>
                    <a:schemeClr val="tx1"/>
                  </a:solidFill>
                  <a:latin typeface="Arial" charset="0"/>
                </a:defRPr>
              </a:lvl5pPr>
              <a:lvl6pPr marL="3197225" indent="-304800" defTabSz="1217613" eaLnBrk="0" fontAlgn="base" hangingPunct="0">
                <a:spcBef>
                  <a:spcPct val="20000"/>
                </a:spcBef>
                <a:spcAft>
                  <a:spcPct val="0"/>
                </a:spcAft>
                <a:buChar char="»"/>
                <a:defRPr sz="2700">
                  <a:solidFill>
                    <a:schemeClr val="tx1"/>
                  </a:solidFill>
                  <a:latin typeface="Arial" charset="0"/>
                </a:defRPr>
              </a:lvl6pPr>
              <a:lvl7pPr marL="3654425" indent="-304800" defTabSz="1217613" eaLnBrk="0" fontAlgn="base" hangingPunct="0">
                <a:spcBef>
                  <a:spcPct val="20000"/>
                </a:spcBef>
                <a:spcAft>
                  <a:spcPct val="0"/>
                </a:spcAft>
                <a:buChar char="»"/>
                <a:defRPr sz="2700">
                  <a:solidFill>
                    <a:schemeClr val="tx1"/>
                  </a:solidFill>
                  <a:latin typeface="Arial" charset="0"/>
                </a:defRPr>
              </a:lvl7pPr>
              <a:lvl8pPr marL="4111625" indent="-304800" defTabSz="1217613" eaLnBrk="0" fontAlgn="base" hangingPunct="0">
                <a:spcBef>
                  <a:spcPct val="20000"/>
                </a:spcBef>
                <a:spcAft>
                  <a:spcPct val="0"/>
                </a:spcAft>
                <a:buChar char="»"/>
                <a:defRPr sz="2700">
                  <a:solidFill>
                    <a:schemeClr val="tx1"/>
                  </a:solidFill>
                  <a:latin typeface="Arial" charset="0"/>
                </a:defRPr>
              </a:lvl8pPr>
              <a:lvl9pPr marL="4568825" indent="-304800" defTabSz="1217613" eaLnBrk="0" fontAlgn="base" hangingPunct="0">
                <a:spcBef>
                  <a:spcPct val="20000"/>
                </a:spcBef>
                <a:spcAft>
                  <a:spcPct val="0"/>
                </a:spcAft>
                <a:buChar char="»"/>
                <a:defRPr sz="2700">
                  <a:solidFill>
                    <a:schemeClr val="tx1"/>
                  </a:solidFill>
                  <a:latin typeface="Arial"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373" name="Line 1007">
              <a:extLst>
                <a:ext uri="{FF2B5EF4-FFF2-40B4-BE49-F238E27FC236}">
                  <a16:creationId xmlns:a16="http://schemas.microsoft.com/office/drawing/2014/main" id="{8849372F-DAB2-495B-A561-D04B0CD06C4E}"/>
                </a:ext>
              </a:extLst>
            </p:cNvPr>
            <p:cNvSpPr>
              <a:spLocks noChangeShapeType="1"/>
            </p:cNvSpPr>
            <p:nvPr/>
          </p:nvSpPr>
          <p:spPr bwMode="auto">
            <a:xfrm flipH="1">
              <a:off x="8279461" y="3619058"/>
              <a:ext cx="58005" cy="0"/>
            </a:xfrm>
            <a:prstGeom prst="line">
              <a:avLst/>
            </a:prstGeom>
            <a:solidFill>
              <a:sysClr val="window" lastClr="FFFFFF">
                <a:lumMod val="85000"/>
              </a:sysClr>
            </a:solidFill>
            <a:ln w="9525">
              <a:solidFill>
                <a:sysClr val="windowText" lastClr="000000"/>
              </a:solidFill>
              <a:round/>
              <a:headEnd/>
              <a:tailEnd/>
            </a:ln>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374" name="Rectangle 1009">
              <a:extLst>
                <a:ext uri="{FF2B5EF4-FFF2-40B4-BE49-F238E27FC236}">
                  <a16:creationId xmlns:a16="http://schemas.microsoft.com/office/drawing/2014/main" id="{CE49D870-1CC1-4DFC-A936-116099058F10}"/>
                </a:ext>
              </a:extLst>
            </p:cNvPr>
            <p:cNvSpPr>
              <a:spLocks noChangeArrowheads="1"/>
            </p:cNvSpPr>
            <p:nvPr/>
          </p:nvSpPr>
          <p:spPr bwMode="auto">
            <a:xfrm>
              <a:off x="8240224" y="3599463"/>
              <a:ext cx="19619" cy="39192"/>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charset="0"/>
                </a:defRPr>
              </a:lvl1pPr>
              <a:lvl2pPr marL="989013" indent="-379413" defTabSz="1217613" eaLnBrk="0" hangingPunct="0">
                <a:spcBef>
                  <a:spcPct val="20000"/>
                </a:spcBef>
                <a:buChar char="–"/>
                <a:defRPr sz="3700">
                  <a:solidFill>
                    <a:schemeClr val="tx1"/>
                  </a:solidFill>
                  <a:latin typeface="Arial" charset="0"/>
                </a:defRPr>
              </a:lvl2pPr>
              <a:lvl3pPr marL="1522413" indent="-304800" defTabSz="1217613" eaLnBrk="0" hangingPunct="0">
                <a:spcBef>
                  <a:spcPct val="20000"/>
                </a:spcBef>
                <a:buChar char="•"/>
                <a:defRPr sz="3200">
                  <a:solidFill>
                    <a:schemeClr val="tx1"/>
                  </a:solidFill>
                  <a:latin typeface="Arial" charset="0"/>
                </a:defRPr>
              </a:lvl3pPr>
              <a:lvl4pPr marL="2132013" indent="-304800" defTabSz="1217613" eaLnBrk="0" hangingPunct="0">
                <a:spcBef>
                  <a:spcPct val="20000"/>
                </a:spcBef>
                <a:buChar char="–"/>
                <a:defRPr sz="2700">
                  <a:solidFill>
                    <a:schemeClr val="tx1"/>
                  </a:solidFill>
                  <a:latin typeface="Arial" charset="0"/>
                </a:defRPr>
              </a:lvl4pPr>
              <a:lvl5pPr marL="2740025" indent="-304800" defTabSz="1217613" eaLnBrk="0" hangingPunct="0">
                <a:spcBef>
                  <a:spcPct val="20000"/>
                </a:spcBef>
                <a:buChar char="»"/>
                <a:defRPr sz="2700">
                  <a:solidFill>
                    <a:schemeClr val="tx1"/>
                  </a:solidFill>
                  <a:latin typeface="Arial" charset="0"/>
                </a:defRPr>
              </a:lvl5pPr>
              <a:lvl6pPr marL="3197225" indent="-304800" defTabSz="1217613" eaLnBrk="0" fontAlgn="base" hangingPunct="0">
                <a:spcBef>
                  <a:spcPct val="20000"/>
                </a:spcBef>
                <a:spcAft>
                  <a:spcPct val="0"/>
                </a:spcAft>
                <a:buChar char="»"/>
                <a:defRPr sz="2700">
                  <a:solidFill>
                    <a:schemeClr val="tx1"/>
                  </a:solidFill>
                  <a:latin typeface="Arial" charset="0"/>
                </a:defRPr>
              </a:lvl6pPr>
              <a:lvl7pPr marL="3654425" indent="-304800" defTabSz="1217613" eaLnBrk="0" fontAlgn="base" hangingPunct="0">
                <a:spcBef>
                  <a:spcPct val="20000"/>
                </a:spcBef>
                <a:spcAft>
                  <a:spcPct val="0"/>
                </a:spcAft>
                <a:buChar char="»"/>
                <a:defRPr sz="2700">
                  <a:solidFill>
                    <a:schemeClr val="tx1"/>
                  </a:solidFill>
                  <a:latin typeface="Arial" charset="0"/>
                </a:defRPr>
              </a:lvl7pPr>
              <a:lvl8pPr marL="4111625" indent="-304800" defTabSz="1217613" eaLnBrk="0" fontAlgn="base" hangingPunct="0">
                <a:spcBef>
                  <a:spcPct val="20000"/>
                </a:spcBef>
                <a:spcAft>
                  <a:spcPct val="0"/>
                </a:spcAft>
                <a:buChar char="»"/>
                <a:defRPr sz="2700">
                  <a:solidFill>
                    <a:schemeClr val="tx1"/>
                  </a:solidFill>
                  <a:latin typeface="Arial" charset="0"/>
                </a:defRPr>
              </a:lvl8pPr>
              <a:lvl9pPr marL="4568825" indent="-304800" defTabSz="1217613" eaLnBrk="0" fontAlgn="base" hangingPunct="0">
                <a:spcBef>
                  <a:spcPct val="20000"/>
                </a:spcBef>
                <a:spcAft>
                  <a:spcPct val="0"/>
                </a:spcAft>
                <a:buChar char="»"/>
                <a:defRPr sz="2700">
                  <a:solidFill>
                    <a:schemeClr val="tx1"/>
                  </a:solidFill>
                  <a:latin typeface="Arial"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375" name="Rectangle 1010">
              <a:extLst>
                <a:ext uri="{FF2B5EF4-FFF2-40B4-BE49-F238E27FC236}">
                  <a16:creationId xmlns:a16="http://schemas.microsoft.com/office/drawing/2014/main" id="{142A195C-2B3C-4556-9A37-1D0B2A17054C}"/>
                </a:ext>
              </a:extLst>
            </p:cNvPr>
            <p:cNvSpPr>
              <a:spLocks noChangeArrowheads="1"/>
            </p:cNvSpPr>
            <p:nvPr/>
          </p:nvSpPr>
          <p:spPr bwMode="auto">
            <a:xfrm>
              <a:off x="8259843" y="3599463"/>
              <a:ext cx="19619" cy="39192"/>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charset="0"/>
                </a:defRPr>
              </a:lvl1pPr>
              <a:lvl2pPr marL="989013" indent="-379413" defTabSz="1217613" eaLnBrk="0" hangingPunct="0">
                <a:spcBef>
                  <a:spcPct val="20000"/>
                </a:spcBef>
                <a:buChar char="–"/>
                <a:defRPr sz="3700">
                  <a:solidFill>
                    <a:schemeClr val="tx1"/>
                  </a:solidFill>
                  <a:latin typeface="Arial" charset="0"/>
                </a:defRPr>
              </a:lvl2pPr>
              <a:lvl3pPr marL="1522413" indent="-304800" defTabSz="1217613" eaLnBrk="0" hangingPunct="0">
                <a:spcBef>
                  <a:spcPct val="20000"/>
                </a:spcBef>
                <a:buChar char="•"/>
                <a:defRPr sz="3200">
                  <a:solidFill>
                    <a:schemeClr val="tx1"/>
                  </a:solidFill>
                  <a:latin typeface="Arial" charset="0"/>
                </a:defRPr>
              </a:lvl3pPr>
              <a:lvl4pPr marL="2132013" indent="-304800" defTabSz="1217613" eaLnBrk="0" hangingPunct="0">
                <a:spcBef>
                  <a:spcPct val="20000"/>
                </a:spcBef>
                <a:buChar char="–"/>
                <a:defRPr sz="2700">
                  <a:solidFill>
                    <a:schemeClr val="tx1"/>
                  </a:solidFill>
                  <a:latin typeface="Arial" charset="0"/>
                </a:defRPr>
              </a:lvl4pPr>
              <a:lvl5pPr marL="2740025" indent="-304800" defTabSz="1217613" eaLnBrk="0" hangingPunct="0">
                <a:spcBef>
                  <a:spcPct val="20000"/>
                </a:spcBef>
                <a:buChar char="»"/>
                <a:defRPr sz="2700">
                  <a:solidFill>
                    <a:schemeClr val="tx1"/>
                  </a:solidFill>
                  <a:latin typeface="Arial" charset="0"/>
                </a:defRPr>
              </a:lvl5pPr>
              <a:lvl6pPr marL="3197225" indent="-304800" defTabSz="1217613" eaLnBrk="0" fontAlgn="base" hangingPunct="0">
                <a:spcBef>
                  <a:spcPct val="20000"/>
                </a:spcBef>
                <a:spcAft>
                  <a:spcPct val="0"/>
                </a:spcAft>
                <a:buChar char="»"/>
                <a:defRPr sz="2700">
                  <a:solidFill>
                    <a:schemeClr val="tx1"/>
                  </a:solidFill>
                  <a:latin typeface="Arial" charset="0"/>
                </a:defRPr>
              </a:lvl6pPr>
              <a:lvl7pPr marL="3654425" indent="-304800" defTabSz="1217613" eaLnBrk="0" fontAlgn="base" hangingPunct="0">
                <a:spcBef>
                  <a:spcPct val="20000"/>
                </a:spcBef>
                <a:spcAft>
                  <a:spcPct val="0"/>
                </a:spcAft>
                <a:buChar char="»"/>
                <a:defRPr sz="2700">
                  <a:solidFill>
                    <a:schemeClr val="tx1"/>
                  </a:solidFill>
                  <a:latin typeface="Arial" charset="0"/>
                </a:defRPr>
              </a:lvl7pPr>
              <a:lvl8pPr marL="4111625" indent="-304800" defTabSz="1217613" eaLnBrk="0" fontAlgn="base" hangingPunct="0">
                <a:spcBef>
                  <a:spcPct val="20000"/>
                </a:spcBef>
                <a:spcAft>
                  <a:spcPct val="0"/>
                </a:spcAft>
                <a:buChar char="»"/>
                <a:defRPr sz="2700">
                  <a:solidFill>
                    <a:schemeClr val="tx1"/>
                  </a:solidFill>
                  <a:latin typeface="Arial" charset="0"/>
                </a:defRPr>
              </a:lvl8pPr>
              <a:lvl9pPr marL="4568825" indent="-304800" defTabSz="1217613" eaLnBrk="0" fontAlgn="base" hangingPunct="0">
                <a:spcBef>
                  <a:spcPct val="20000"/>
                </a:spcBef>
                <a:spcAft>
                  <a:spcPct val="0"/>
                </a:spcAft>
                <a:buChar char="»"/>
                <a:defRPr sz="2700">
                  <a:solidFill>
                    <a:schemeClr val="tx1"/>
                  </a:solidFill>
                  <a:latin typeface="Arial"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376" name="AutoShape 1005">
              <a:extLst>
                <a:ext uri="{FF2B5EF4-FFF2-40B4-BE49-F238E27FC236}">
                  <a16:creationId xmlns:a16="http://schemas.microsoft.com/office/drawing/2014/main" id="{C2E14A44-EB03-40F3-A550-DE298DC69DFC}"/>
                </a:ext>
              </a:extLst>
            </p:cNvPr>
            <p:cNvSpPr>
              <a:spLocks noChangeArrowheads="1"/>
            </p:cNvSpPr>
            <p:nvPr/>
          </p:nvSpPr>
          <p:spPr bwMode="auto">
            <a:xfrm>
              <a:off x="8298228" y="4075508"/>
              <a:ext cx="77624" cy="115870"/>
            </a:xfrm>
            <a:prstGeom prst="flowChartCollate">
              <a:avLst/>
            </a:prstGeom>
            <a:solidFill>
              <a:srgbClr val="4BACC6">
                <a:lumMod val="60000"/>
                <a:lumOff val="40000"/>
              </a:srgbClr>
            </a:solid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charset="0"/>
                </a:defRPr>
              </a:lvl1pPr>
              <a:lvl2pPr marL="989013" indent="-379413" defTabSz="1217613" eaLnBrk="0" hangingPunct="0">
                <a:spcBef>
                  <a:spcPct val="20000"/>
                </a:spcBef>
                <a:buChar char="–"/>
                <a:defRPr sz="3700">
                  <a:solidFill>
                    <a:schemeClr val="tx1"/>
                  </a:solidFill>
                  <a:latin typeface="Arial" charset="0"/>
                </a:defRPr>
              </a:lvl2pPr>
              <a:lvl3pPr marL="1522413" indent="-304800" defTabSz="1217613" eaLnBrk="0" hangingPunct="0">
                <a:spcBef>
                  <a:spcPct val="20000"/>
                </a:spcBef>
                <a:buChar char="•"/>
                <a:defRPr sz="3200">
                  <a:solidFill>
                    <a:schemeClr val="tx1"/>
                  </a:solidFill>
                  <a:latin typeface="Arial" charset="0"/>
                </a:defRPr>
              </a:lvl3pPr>
              <a:lvl4pPr marL="2132013" indent="-304800" defTabSz="1217613" eaLnBrk="0" hangingPunct="0">
                <a:spcBef>
                  <a:spcPct val="20000"/>
                </a:spcBef>
                <a:buChar char="–"/>
                <a:defRPr sz="2700">
                  <a:solidFill>
                    <a:schemeClr val="tx1"/>
                  </a:solidFill>
                  <a:latin typeface="Arial" charset="0"/>
                </a:defRPr>
              </a:lvl4pPr>
              <a:lvl5pPr marL="2740025" indent="-304800" defTabSz="1217613" eaLnBrk="0" hangingPunct="0">
                <a:spcBef>
                  <a:spcPct val="20000"/>
                </a:spcBef>
                <a:buChar char="»"/>
                <a:defRPr sz="2700">
                  <a:solidFill>
                    <a:schemeClr val="tx1"/>
                  </a:solidFill>
                  <a:latin typeface="Arial" charset="0"/>
                </a:defRPr>
              </a:lvl5pPr>
              <a:lvl6pPr marL="3197225" indent="-304800" defTabSz="1217613" eaLnBrk="0" fontAlgn="base" hangingPunct="0">
                <a:spcBef>
                  <a:spcPct val="20000"/>
                </a:spcBef>
                <a:spcAft>
                  <a:spcPct val="0"/>
                </a:spcAft>
                <a:buChar char="»"/>
                <a:defRPr sz="2700">
                  <a:solidFill>
                    <a:schemeClr val="tx1"/>
                  </a:solidFill>
                  <a:latin typeface="Arial" charset="0"/>
                </a:defRPr>
              </a:lvl6pPr>
              <a:lvl7pPr marL="3654425" indent="-304800" defTabSz="1217613" eaLnBrk="0" fontAlgn="base" hangingPunct="0">
                <a:spcBef>
                  <a:spcPct val="20000"/>
                </a:spcBef>
                <a:spcAft>
                  <a:spcPct val="0"/>
                </a:spcAft>
                <a:buChar char="»"/>
                <a:defRPr sz="2700">
                  <a:solidFill>
                    <a:schemeClr val="tx1"/>
                  </a:solidFill>
                  <a:latin typeface="Arial" charset="0"/>
                </a:defRPr>
              </a:lvl7pPr>
              <a:lvl8pPr marL="4111625" indent="-304800" defTabSz="1217613" eaLnBrk="0" fontAlgn="base" hangingPunct="0">
                <a:spcBef>
                  <a:spcPct val="20000"/>
                </a:spcBef>
                <a:spcAft>
                  <a:spcPct val="0"/>
                </a:spcAft>
                <a:buChar char="»"/>
                <a:defRPr sz="2700">
                  <a:solidFill>
                    <a:schemeClr val="tx1"/>
                  </a:solidFill>
                  <a:latin typeface="Arial" charset="0"/>
                </a:defRPr>
              </a:lvl8pPr>
              <a:lvl9pPr marL="4568825" indent="-304800" defTabSz="1217613" eaLnBrk="0" fontAlgn="base" hangingPunct="0">
                <a:spcBef>
                  <a:spcPct val="20000"/>
                </a:spcBef>
                <a:spcAft>
                  <a:spcPct val="0"/>
                </a:spcAft>
                <a:buChar char="»"/>
                <a:defRPr sz="2700">
                  <a:solidFill>
                    <a:schemeClr val="tx1"/>
                  </a:solidFill>
                  <a:latin typeface="Arial"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377" name="Line 1007">
              <a:extLst>
                <a:ext uri="{FF2B5EF4-FFF2-40B4-BE49-F238E27FC236}">
                  <a16:creationId xmlns:a16="http://schemas.microsoft.com/office/drawing/2014/main" id="{6A8BC973-B94F-42AF-B0A9-073E00BBD962}"/>
                </a:ext>
              </a:extLst>
            </p:cNvPr>
            <p:cNvSpPr>
              <a:spLocks noChangeShapeType="1"/>
            </p:cNvSpPr>
            <p:nvPr/>
          </p:nvSpPr>
          <p:spPr bwMode="auto">
            <a:xfrm flipH="1">
              <a:off x="8279461" y="4133444"/>
              <a:ext cx="58005" cy="0"/>
            </a:xfrm>
            <a:prstGeom prst="line">
              <a:avLst/>
            </a:prstGeom>
            <a:solidFill>
              <a:sysClr val="window" lastClr="FFFFFF">
                <a:lumMod val="85000"/>
              </a:sysClr>
            </a:solidFill>
            <a:ln w="9525">
              <a:solidFill>
                <a:sysClr val="windowText" lastClr="000000"/>
              </a:solidFill>
              <a:round/>
              <a:headEnd/>
              <a:tailEnd/>
            </a:ln>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378" name="Rectangle 1009">
              <a:extLst>
                <a:ext uri="{FF2B5EF4-FFF2-40B4-BE49-F238E27FC236}">
                  <a16:creationId xmlns:a16="http://schemas.microsoft.com/office/drawing/2014/main" id="{35473AD2-A4C5-405E-9381-B2DAA7DA3606}"/>
                </a:ext>
              </a:extLst>
            </p:cNvPr>
            <p:cNvSpPr>
              <a:spLocks noChangeArrowheads="1"/>
            </p:cNvSpPr>
            <p:nvPr/>
          </p:nvSpPr>
          <p:spPr bwMode="auto">
            <a:xfrm>
              <a:off x="8240224" y="4113848"/>
              <a:ext cx="19619" cy="39192"/>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charset="0"/>
                </a:defRPr>
              </a:lvl1pPr>
              <a:lvl2pPr marL="989013" indent="-379413" defTabSz="1217613" eaLnBrk="0" hangingPunct="0">
                <a:spcBef>
                  <a:spcPct val="20000"/>
                </a:spcBef>
                <a:buChar char="–"/>
                <a:defRPr sz="3700">
                  <a:solidFill>
                    <a:schemeClr val="tx1"/>
                  </a:solidFill>
                  <a:latin typeface="Arial" charset="0"/>
                </a:defRPr>
              </a:lvl2pPr>
              <a:lvl3pPr marL="1522413" indent="-304800" defTabSz="1217613" eaLnBrk="0" hangingPunct="0">
                <a:spcBef>
                  <a:spcPct val="20000"/>
                </a:spcBef>
                <a:buChar char="•"/>
                <a:defRPr sz="3200">
                  <a:solidFill>
                    <a:schemeClr val="tx1"/>
                  </a:solidFill>
                  <a:latin typeface="Arial" charset="0"/>
                </a:defRPr>
              </a:lvl3pPr>
              <a:lvl4pPr marL="2132013" indent="-304800" defTabSz="1217613" eaLnBrk="0" hangingPunct="0">
                <a:spcBef>
                  <a:spcPct val="20000"/>
                </a:spcBef>
                <a:buChar char="–"/>
                <a:defRPr sz="2700">
                  <a:solidFill>
                    <a:schemeClr val="tx1"/>
                  </a:solidFill>
                  <a:latin typeface="Arial" charset="0"/>
                </a:defRPr>
              </a:lvl4pPr>
              <a:lvl5pPr marL="2740025" indent="-304800" defTabSz="1217613" eaLnBrk="0" hangingPunct="0">
                <a:spcBef>
                  <a:spcPct val="20000"/>
                </a:spcBef>
                <a:buChar char="»"/>
                <a:defRPr sz="2700">
                  <a:solidFill>
                    <a:schemeClr val="tx1"/>
                  </a:solidFill>
                  <a:latin typeface="Arial" charset="0"/>
                </a:defRPr>
              </a:lvl5pPr>
              <a:lvl6pPr marL="3197225" indent="-304800" defTabSz="1217613" eaLnBrk="0" fontAlgn="base" hangingPunct="0">
                <a:spcBef>
                  <a:spcPct val="20000"/>
                </a:spcBef>
                <a:spcAft>
                  <a:spcPct val="0"/>
                </a:spcAft>
                <a:buChar char="»"/>
                <a:defRPr sz="2700">
                  <a:solidFill>
                    <a:schemeClr val="tx1"/>
                  </a:solidFill>
                  <a:latin typeface="Arial" charset="0"/>
                </a:defRPr>
              </a:lvl6pPr>
              <a:lvl7pPr marL="3654425" indent="-304800" defTabSz="1217613" eaLnBrk="0" fontAlgn="base" hangingPunct="0">
                <a:spcBef>
                  <a:spcPct val="20000"/>
                </a:spcBef>
                <a:spcAft>
                  <a:spcPct val="0"/>
                </a:spcAft>
                <a:buChar char="»"/>
                <a:defRPr sz="2700">
                  <a:solidFill>
                    <a:schemeClr val="tx1"/>
                  </a:solidFill>
                  <a:latin typeface="Arial" charset="0"/>
                </a:defRPr>
              </a:lvl7pPr>
              <a:lvl8pPr marL="4111625" indent="-304800" defTabSz="1217613" eaLnBrk="0" fontAlgn="base" hangingPunct="0">
                <a:spcBef>
                  <a:spcPct val="20000"/>
                </a:spcBef>
                <a:spcAft>
                  <a:spcPct val="0"/>
                </a:spcAft>
                <a:buChar char="»"/>
                <a:defRPr sz="2700">
                  <a:solidFill>
                    <a:schemeClr val="tx1"/>
                  </a:solidFill>
                  <a:latin typeface="Arial" charset="0"/>
                </a:defRPr>
              </a:lvl8pPr>
              <a:lvl9pPr marL="4568825" indent="-304800" defTabSz="1217613" eaLnBrk="0" fontAlgn="base" hangingPunct="0">
                <a:spcBef>
                  <a:spcPct val="20000"/>
                </a:spcBef>
                <a:spcAft>
                  <a:spcPct val="0"/>
                </a:spcAft>
                <a:buChar char="»"/>
                <a:defRPr sz="2700">
                  <a:solidFill>
                    <a:schemeClr val="tx1"/>
                  </a:solidFill>
                  <a:latin typeface="Arial"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379" name="Rectangle 1010">
              <a:extLst>
                <a:ext uri="{FF2B5EF4-FFF2-40B4-BE49-F238E27FC236}">
                  <a16:creationId xmlns:a16="http://schemas.microsoft.com/office/drawing/2014/main" id="{585F0F11-CBCC-4167-B242-8742C1689D97}"/>
                </a:ext>
              </a:extLst>
            </p:cNvPr>
            <p:cNvSpPr>
              <a:spLocks noChangeArrowheads="1"/>
            </p:cNvSpPr>
            <p:nvPr/>
          </p:nvSpPr>
          <p:spPr bwMode="auto">
            <a:xfrm>
              <a:off x="8259843" y="4113848"/>
              <a:ext cx="19619" cy="39192"/>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charset="0"/>
                </a:defRPr>
              </a:lvl1pPr>
              <a:lvl2pPr marL="989013" indent="-379413" defTabSz="1217613" eaLnBrk="0" hangingPunct="0">
                <a:spcBef>
                  <a:spcPct val="20000"/>
                </a:spcBef>
                <a:buChar char="–"/>
                <a:defRPr sz="3700">
                  <a:solidFill>
                    <a:schemeClr val="tx1"/>
                  </a:solidFill>
                  <a:latin typeface="Arial" charset="0"/>
                </a:defRPr>
              </a:lvl2pPr>
              <a:lvl3pPr marL="1522413" indent="-304800" defTabSz="1217613" eaLnBrk="0" hangingPunct="0">
                <a:spcBef>
                  <a:spcPct val="20000"/>
                </a:spcBef>
                <a:buChar char="•"/>
                <a:defRPr sz="3200">
                  <a:solidFill>
                    <a:schemeClr val="tx1"/>
                  </a:solidFill>
                  <a:latin typeface="Arial" charset="0"/>
                </a:defRPr>
              </a:lvl3pPr>
              <a:lvl4pPr marL="2132013" indent="-304800" defTabSz="1217613" eaLnBrk="0" hangingPunct="0">
                <a:spcBef>
                  <a:spcPct val="20000"/>
                </a:spcBef>
                <a:buChar char="–"/>
                <a:defRPr sz="2700">
                  <a:solidFill>
                    <a:schemeClr val="tx1"/>
                  </a:solidFill>
                  <a:latin typeface="Arial" charset="0"/>
                </a:defRPr>
              </a:lvl4pPr>
              <a:lvl5pPr marL="2740025" indent="-304800" defTabSz="1217613" eaLnBrk="0" hangingPunct="0">
                <a:spcBef>
                  <a:spcPct val="20000"/>
                </a:spcBef>
                <a:buChar char="»"/>
                <a:defRPr sz="2700">
                  <a:solidFill>
                    <a:schemeClr val="tx1"/>
                  </a:solidFill>
                  <a:latin typeface="Arial" charset="0"/>
                </a:defRPr>
              </a:lvl5pPr>
              <a:lvl6pPr marL="3197225" indent="-304800" defTabSz="1217613" eaLnBrk="0" fontAlgn="base" hangingPunct="0">
                <a:spcBef>
                  <a:spcPct val="20000"/>
                </a:spcBef>
                <a:spcAft>
                  <a:spcPct val="0"/>
                </a:spcAft>
                <a:buChar char="»"/>
                <a:defRPr sz="2700">
                  <a:solidFill>
                    <a:schemeClr val="tx1"/>
                  </a:solidFill>
                  <a:latin typeface="Arial" charset="0"/>
                </a:defRPr>
              </a:lvl6pPr>
              <a:lvl7pPr marL="3654425" indent="-304800" defTabSz="1217613" eaLnBrk="0" fontAlgn="base" hangingPunct="0">
                <a:spcBef>
                  <a:spcPct val="20000"/>
                </a:spcBef>
                <a:spcAft>
                  <a:spcPct val="0"/>
                </a:spcAft>
                <a:buChar char="»"/>
                <a:defRPr sz="2700">
                  <a:solidFill>
                    <a:schemeClr val="tx1"/>
                  </a:solidFill>
                  <a:latin typeface="Arial" charset="0"/>
                </a:defRPr>
              </a:lvl7pPr>
              <a:lvl8pPr marL="4111625" indent="-304800" defTabSz="1217613" eaLnBrk="0" fontAlgn="base" hangingPunct="0">
                <a:spcBef>
                  <a:spcPct val="20000"/>
                </a:spcBef>
                <a:spcAft>
                  <a:spcPct val="0"/>
                </a:spcAft>
                <a:buChar char="»"/>
                <a:defRPr sz="2700">
                  <a:solidFill>
                    <a:schemeClr val="tx1"/>
                  </a:solidFill>
                  <a:latin typeface="Arial" charset="0"/>
                </a:defRPr>
              </a:lvl8pPr>
              <a:lvl9pPr marL="4568825" indent="-304800" defTabSz="1217613" eaLnBrk="0" fontAlgn="base" hangingPunct="0">
                <a:spcBef>
                  <a:spcPct val="20000"/>
                </a:spcBef>
                <a:spcAft>
                  <a:spcPct val="0"/>
                </a:spcAft>
                <a:buChar char="»"/>
                <a:defRPr sz="2700">
                  <a:solidFill>
                    <a:schemeClr val="tx1"/>
                  </a:solidFill>
                  <a:latin typeface="Arial"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cxnSp>
          <p:nvCxnSpPr>
            <p:cNvPr id="380" name="Straight Connector 688">
              <a:extLst>
                <a:ext uri="{FF2B5EF4-FFF2-40B4-BE49-F238E27FC236}">
                  <a16:creationId xmlns:a16="http://schemas.microsoft.com/office/drawing/2014/main" id="{52185719-F2BD-47C8-8F0D-437F0079DE6F}"/>
                </a:ext>
              </a:extLst>
            </p:cNvPr>
            <p:cNvCxnSpPr>
              <a:cxnSpLocks noChangeShapeType="1"/>
              <a:stCxn id="589" idx="2"/>
              <a:endCxn id="316" idx="2"/>
            </p:cNvCxnSpPr>
            <p:nvPr/>
          </p:nvCxnSpPr>
          <p:spPr bwMode="auto">
            <a:xfrm flipV="1">
              <a:off x="5933865" y="3676993"/>
              <a:ext cx="1180" cy="62442"/>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cxnSp>
        <p:cxnSp>
          <p:nvCxnSpPr>
            <p:cNvPr id="381" name="Straight Connector 689">
              <a:extLst>
                <a:ext uri="{FF2B5EF4-FFF2-40B4-BE49-F238E27FC236}">
                  <a16:creationId xmlns:a16="http://schemas.microsoft.com/office/drawing/2014/main" id="{618E0312-4F18-4987-8D16-B134EB4815FA}"/>
                </a:ext>
              </a:extLst>
            </p:cNvPr>
            <p:cNvCxnSpPr>
              <a:cxnSpLocks noChangeShapeType="1"/>
              <a:stCxn id="316" idx="0"/>
            </p:cNvCxnSpPr>
            <p:nvPr/>
          </p:nvCxnSpPr>
          <p:spPr bwMode="auto">
            <a:xfrm flipV="1">
              <a:off x="5935045" y="3454687"/>
              <a:ext cx="0" cy="106437"/>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cxnSp>
        <p:cxnSp>
          <p:nvCxnSpPr>
            <p:cNvPr id="382" name="Straight Connector 697">
              <a:extLst>
                <a:ext uri="{FF2B5EF4-FFF2-40B4-BE49-F238E27FC236}">
                  <a16:creationId xmlns:a16="http://schemas.microsoft.com/office/drawing/2014/main" id="{030DBB16-2174-40C6-8912-7B95AFBAC92F}"/>
                </a:ext>
              </a:extLst>
            </p:cNvPr>
            <p:cNvCxnSpPr>
              <a:cxnSpLocks noChangeShapeType="1"/>
              <a:endCxn id="320" idx="2"/>
            </p:cNvCxnSpPr>
            <p:nvPr/>
          </p:nvCxnSpPr>
          <p:spPr bwMode="auto">
            <a:xfrm flipV="1">
              <a:off x="5935045" y="4191379"/>
              <a:ext cx="0" cy="93736"/>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cxnSp>
        <p:cxnSp>
          <p:nvCxnSpPr>
            <p:cNvPr id="383" name="Straight Connector 698">
              <a:extLst>
                <a:ext uri="{FF2B5EF4-FFF2-40B4-BE49-F238E27FC236}">
                  <a16:creationId xmlns:a16="http://schemas.microsoft.com/office/drawing/2014/main" id="{9EEFD49D-EE2F-436F-8C5D-B49B30007B37}"/>
                </a:ext>
              </a:extLst>
            </p:cNvPr>
            <p:cNvCxnSpPr>
              <a:cxnSpLocks noChangeShapeType="1"/>
              <a:stCxn id="320" idx="0"/>
              <a:endCxn id="589" idx="0"/>
            </p:cNvCxnSpPr>
            <p:nvPr/>
          </p:nvCxnSpPr>
          <p:spPr bwMode="auto">
            <a:xfrm flipH="1" flipV="1">
              <a:off x="5933865" y="3990128"/>
              <a:ext cx="1180" cy="8538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cxnSp>
        <p:cxnSp>
          <p:nvCxnSpPr>
            <p:cNvPr id="384" name="Straight Connector 762">
              <a:extLst>
                <a:ext uri="{FF2B5EF4-FFF2-40B4-BE49-F238E27FC236}">
                  <a16:creationId xmlns:a16="http://schemas.microsoft.com/office/drawing/2014/main" id="{CD98D8BB-8EE7-4275-812F-F5C06A65A434}"/>
                </a:ext>
              </a:extLst>
            </p:cNvPr>
            <p:cNvCxnSpPr>
              <a:cxnSpLocks noChangeShapeType="1"/>
              <a:stCxn id="594" idx="2"/>
              <a:endCxn id="324" idx="2"/>
            </p:cNvCxnSpPr>
            <p:nvPr/>
          </p:nvCxnSpPr>
          <p:spPr bwMode="auto">
            <a:xfrm flipV="1">
              <a:off x="6283417" y="3676993"/>
              <a:ext cx="973" cy="62442"/>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cxnSp>
        <p:cxnSp>
          <p:nvCxnSpPr>
            <p:cNvPr id="385" name="Straight Connector 763">
              <a:extLst>
                <a:ext uri="{FF2B5EF4-FFF2-40B4-BE49-F238E27FC236}">
                  <a16:creationId xmlns:a16="http://schemas.microsoft.com/office/drawing/2014/main" id="{5C24EA81-2959-4790-9DCD-709BC19A0EA5}"/>
                </a:ext>
              </a:extLst>
            </p:cNvPr>
            <p:cNvCxnSpPr>
              <a:cxnSpLocks noChangeShapeType="1"/>
              <a:stCxn id="324" idx="0"/>
            </p:cNvCxnSpPr>
            <p:nvPr/>
          </p:nvCxnSpPr>
          <p:spPr bwMode="auto">
            <a:xfrm flipV="1">
              <a:off x="6284391" y="3454687"/>
              <a:ext cx="0" cy="106437"/>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cxnSp>
        <p:cxnSp>
          <p:nvCxnSpPr>
            <p:cNvPr id="386" name="Straight Connector 771">
              <a:extLst>
                <a:ext uri="{FF2B5EF4-FFF2-40B4-BE49-F238E27FC236}">
                  <a16:creationId xmlns:a16="http://schemas.microsoft.com/office/drawing/2014/main" id="{28797EB3-C991-47D1-B58F-C7E02E197222}"/>
                </a:ext>
              </a:extLst>
            </p:cNvPr>
            <p:cNvCxnSpPr>
              <a:cxnSpLocks noChangeShapeType="1"/>
              <a:endCxn id="328" idx="2"/>
            </p:cNvCxnSpPr>
            <p:nvPr/>
          </p:nvCxnSpPr>
          <p:spPr bwMode="auto">
            <a:xfrm flipV="1">
              <a:off x="6283440" y="4191379"/>
              <a:ext cx="950" cy="93736"/>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cxnSp>
        <p:cxnSp>
          <p:nvCxnSpPr>
            <p:cNvPr id="387" name="Straight Connector 772">
              <a:extLst>
                <a:ext uri="{FF2B5EF4-FFF2-40B4-BE49-F238E27FC236}">
                  <a16:creationId xmlns:a16="http://schemas.microsoft.com/office/drawing/2014/main" id="{8717A39F-589A-4125-9444-C701102100EE}"/>
                </a:ext>
              </a:extLst>
            </p:cNvPr>
            <p:cNvCxnSpPr>
              <a:cxnSpLocks noChangeShapeType="1"/>
              <a:stCxn id="328" idx="0"/>
              <a:endCxn id="594" idx="0"/>
            </p:cNvCxnSpPr>
            <p:nvPr/>
          </p:nvCxnSpPr>
          <p:spPr bwMode="auto">
            <a:xfrm flipH="1" flipV="1">
              <a:off x="6283417" y="3990128"/>
              <a:ext cx="973" cy="8538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cxnSp>
        <p:cxnSp>
          <p:nvCxnSpPr>
            <p:cNvPr id="388" name="Straight Connector 786">
              <a:extLst>
                <a:ext uri="{FF2B5EF4-FFF2-40B4-BE49-F238E27FC236}">
                  <a16:creationId xmlns:a16="http://schemas.microsoft.com/office/drawing/2014/main" id="{02205E26-D20F-46ED-B179-F5F34CE77591}"/>
                </a:ext>
              </a:extLst>
            </p:cNvPr>
            <p:cNvCxnSpPr>
              <a:cxnSpLocks noChangeShapeType="1"/>
              <a:stCxn id="599" idx="2"/>
              <a:endCxn id="332" idx="2"/>
            </p:cNvCxnSpPr>
            <p:nvPr/>
          </p:nvCxnSpPr>
          <p:spPr bwMode="auto">
            <a:xfrm flipV="1">
              <a:off x="6628464" y="3676993"/>
              <a:ext cx="818" cy="62442"/>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cxnSp>
        <p:cxnSp>
          <p:nvCxnSpPr>
            <p:cNvPr id="389" name="Straight Connector 787">
              <a:extLst>
                <a:ext uri="{FF2B5EF4-FFF2-40B4-BE49-F238E27FC236}">
                  <a16:creationId xmlns:a16="http://schemas.microsoft.com/office/drawing/2014/main" id="{91752219-6C7E-4895-AAC3-410F5065C260}"/>
                </a:ext>
              </a:extLst>
            </p:cNvPr>
            <p:cNvCxnSpPr>
              <a:cxnSpLocks noChangeShapeType="1"/>
              <a:stCxn id="332" idx="0"/>
            </p:cNvCxnSpPr>
            <p:nvPr/>
          </p:nvCxnSpPr>
          <p:spPr bwMode="auto">
            <a:xfrm flipV="1">
              <a:off x="6629281" y="3454687"/>
              <a:ext cx="0" cy="106437"/>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cxnSp>
        <p:cxnSp>
          <p:nvCxnSpPr>
            <p:cNvPr id="390" name="Straight Connector 795">
              <a:extLst>
                <a:ext uri="{FF2B5EF4-FFF2-40B4-BE49-F238E27FC236}">
                  <a16:creationId xmlns:a16="http://schemas.microsoft.com/office/drawing/2014/main" id="{250D9D2D-BF16-4CAD-B21B-C97D15BAB1E7}"/>
                </a:ext>
              </a:extLst>
            </p:cNvPr>
            <p:cNvCxnSpPr>
              <a:cxnSpLocks noChangeShapeType="1"/>
              <a:endCxn id="336" idx="2"/>
            </p:cNvCxnSpPr>
            <p:nvPr/>
          </p:nvCxnSpPr>
          <p:spPr bwMode="auto">
            <a:xfrm flipV="1">
              <a:off x="6628330" y="4191379"/>
              <a:ext cx="950" cy="93736"/>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cxnSp>
        <p:cxnSp>
          <p:nvCxnSpPr>
            <p:cNvPr id="391" name="Straight Connector 796">
              <a:extLst>
                <a:ext uri="{FF2B5EF4-FFF2-40B4-BE49-F238E27FC236}">
                  <a16:creationId xmlns:a16="http://schemas.microsoft.com/office/drawing/2014/main" id="{F1E62BD6-874B-4D72-9E68-434061876D49}"/>
                </a:ext>
              </a:extLst>
            </p:cNvPr>
            <p:cNvCxnSpPr>
              <a:cxnSpLocks noChangeShapeType="1"/>
              <a:stCxn id="336" idx="0"/>
              <a:endCxn id="599" idx="0"/>
            </p:cNvCxnSpPr>
            <p:nvPr/>
          </p:nvCxnSpPr>
          <p:spPr bwMode="auto">
            <a:xfrm flipH="1" flipV="1">
              <a:off x="6628464" y="3990128"/>
              <a:ext cx="818" cy="8538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cxnSp>
        <p:cxnSp>
          <p:nvCxnSpPr>
            <p:cNvPr id="392" name="Straight Connector 810">
              <a:extLst>
                <a:ext uri="{FF2B5EF4-FFF2-40B4-BE49-F238E27FC236}">
                  <a16:creationId xmlns:a16="http://schemas.microsoft.com/office/drawing/2014/main" id="{8AFC2159-F648-410F-B5B7-F190BEA25109}"/>
                </a:ext>
              </a:extLst>
            </p:cNvPr>
            <p:cNvCxnSpPr>
              <a:cxnSpLocks noChangeShapeType="1"/>
              <a:stCxn id="604" idx="2"/>
              <a:endCxn id="340" idx="2"/>
            </p:cNvCxnSpPr>
            <p:nvPr/>
          </p:nvCxnSpPr>
          <p:spPr bwMode="auto">
            <a:xfrm flipV="1">
              <a:off x="6963855" y="3676993"/>
              <a:ext cx="1063" cy="62442"/>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cxnSp>
        <p:cxnSp>
          <p:nvCxnSpPr>
            <p:cNvPr id="393" name="Straight Connector 811">
              <a:extLst>
                <a:ext uri="{FF2B5EF4-FFF2-40B4-BE49-F238E27FC236}">
                  <a16:creationId xmlns:a16="http://schemas.microsoft.com/office/drawing/2014/main" id="{E7215421-F38A-4E8F-82B1-D6611EFB175F}"/>
                </a:ext>
              </a:extLst>
            </p:cNvPr>
            <p:cNvCxnSpPr>
              <a:cxnSpLocks noChangeShapeType="1"/>
              <a:stCxn id="340" idx="0"/>
            </p:cNvCxnSpPr>
            <p:nvPr/>
          </p:nvCxnSpPr>
          <p:spPr bwMode="auto">
            <a:xfrm flipV="1">
              <a:off x="6964918" y="3454687"/>
              <a:ext cx="0" cy="106437"/>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cxnSp>
        <p:cxnSp>
          <p:nvCxnSpPr>
            <p:cNvPr id="394" name="Straight Connector 819">
              <a:extLst>
                <a:ext uri="{FF2B5EF4-FFF2-40B4-BE49-F238E27FC236}">
                  <a16:creationId xmlns:a16="http://schemas.microsoft.com/office/drawing/2014/main" id="{3EC9618B-E130-4369-B852-64586DD31DB2}"/>
                </a:ext>
              </a:extLst>
            </p:cNvPr>
            <p:cNvCxnSpPr>
              <a:cxnSpLocks noChangeShapeType="1"/>
              <a:endCxn id="344" idx="2"/>
            </p:cNvCxnSpPr>
            <p:nvPr/>
          </p:nvCxnSpPr>
          <p:spPr bwMode="auto">
            <a:xfrm flipV="1">
              <a:off x="6963967" y="4191379"/>
              <a:ext cx="950" cy="93736"/>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cxnSp>
        <p:cxnSp>
          <p:nvCxnSpPr>
            <p:cNvPr id="395" name="Straight Connector 820">
              <a:extLst>
                <a:ext uri="{FF2B5EF4-FFF2-40B4-BE49-F238E27FC236}">
                  <a16:creationId xmlns:a16="http://schemas.microsoft.com/office/drawing/2014/main" id="{3B3CFE30-E169-41D8-94CC-A51B3EA5CAED}"/>
                </a:ext>
              </a:extLst>
            </p:cNvPr>
            <p:cNvCxnSpPr>
              <a:cxnSpLocks noChangeShapeType="1"/>
              <a:stCxn id="344" idx="0"/>
              <a:endCxn id="604" idx="0"/>
            </p:cNvCxnSpPr>
            <p:nvPr/>
          </p:nvCxnSpPr>
          <p:spPr bwMode="auto">
            <a:xfrm flipH="1" flipV="1">
              <a:off x="6963855" y="3990128"/>
              <a:ext cx="1063" cy="8538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cxnSp>
        <p:cxnSp>
          <p:nvCxnSpPr>
            <p:cNvPr id="396" name="Straight Connector 9">
              <a:extLst>
                <a:ext uri="{FF2B5EF4-FFF2-40B4-BE49-F238E27FC236}">
                  <a16:creationId xmlns:a16="http://schemas.microsoft.com/office/drawing/2014/main" id="{DB39FB3E-23F7-42B1-88B7-B9EDB78AC543}"/>
                </a:ext>
              </a:extLst>
            </p:cNvPr>
            <p:cNvCxnSpPr>
              <a:cxnSpLocks noChangeShapeType="1"/>
            </p:cNvCxnSpPr>
            <p:nvPr/>
          </p:nvCxnSpPr>
          <p:spPr bwMode="auto">
            <a:xfrm>
              <a:off x="5589917" y="4280057"/>
              <a:ext cx="1374050"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cxnSp>
        <p:cxnSp>
          <p:nvCxnSpPr>
            <p:cNvPr id="397" name="Straight Connector 11">
              <a:extLst>
                <a:ext uri="{FF2B5EF4-FFF2-40B4-BE49-F238E27FC236}">
                  <a16:creationId xmlns:a16="http://schemas.microsoft.com/office/drawing/2014/main" id="{0A36C263-6C67-41FD-A381-C37285168BD4}"/>
                </a:ext>
              </a:extLst>
            </p:cNvPr>
            <p:cNvCxnSpPr>
              <a:cxnSpLocks noChangeShapeType="1"/>
            </p:cNvCxnSpPr>
            <p:nvPr/>
          </p:nvCxnSpPr>
          <p:spPr bwMode="auto">
            <a:xfrm>
              <a:off x="5935596" y="3462417"/>
              <a:ext cx="1028371"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cxnSp>
        <p:cxnSp>
          <p:nvCxnSpPr>
            <p:cNvPr id="398" name="Straight Connector 838">
              <a:extLst>
                <a:ext uri="{FF2B5EF4-FFF2-40B4-BE49-F238E27FC236}">
                  <a16:creationId xmlns:a16="http://schemas.microsoft.com/office/drawing/2014/main" id="{C5836E0B-0949-41AB-94F4-B0BF7C197273}"/>
                </a:ext>
              </a:extLst>
            </p:cNvPr>
            <p:cNvCxnSpPr>
              <a:cxnSpLocks noChangeShapeType="1"/>
            </p:cNvCxnSpPr>
            <p:nvPr/>
          </p:nvCxnSpPr>
          <p:spPr bwMode="auto">
            <a:xfrm flipV="1">
              <a:off x="7306216" y="3676994"/>
              <a:ext cx="950" cy="76609"/>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cxnSp>
        <p:cxnSp>
          <p:nvCxnSpPr>
            <p:cNvPr id="399" name="Straight Connector 839">
              <a:extLst>
                <a:ext uri="{FF2B5EF4-FFF2-40B4-BE49-F238E27FC236}">
                  <a16:creationId xmlns:a16="http://schemas.microsoft.com/office/drawing/2014/main" id="{22320D60-F955-48ED-8FD4-B8F3F7BECA4D}"/>
                </a:ext>
              </a:extLst>
            </p:cNvPr>
            <p:cNvCxnSpPr>
              <a:cxnSpLocks noChangeShapeType="1"/>
            </p:cNvCxnSpPr>
            <p:nvPr/>
          </p:nvCxnSpPr>
          <p:spPr bwMode="auto">
            <a:xfrm flipV="1">
              <a:off x="7307168" y="3454687"/>
              <a:ext cx="0" cy="106437"/>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cxnSp>
        <p:cxnSp>
          <p:nvCxnSpPr>
            <p:cNvPr id="400" name="Straight Connector 847">
              <a:extLst>
                <a:ext uri="{FF2B5EF4-FFF2-40B4-BE49-F238E27FC236}">
                  <a16:creationId xmlns:a16="http://schemas.microsoft.com/office/drawing/2014/main" id="{5616C63C-C9A3-4181-A394-5A03B3DBC502}"/>
                </a:ext>
              </a:extLst>
            </p:cNvPr>
            <p:cNvCxnSpPr>
              <a:cxnSpLocks noChangeShapeType="1"/>
            </p:cNvCxnSpPr>
            <p:nvPr/>
          </p:nvCxnSpPr>
          <p:spPr bwMode="auto">
            <a:xfrm flipV="1">
              <a:off x="7306216" y="4191379"/>
              <a:ext cx="950" cy="93736"/>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cxnSp>
        <p:cxnSp>
          <p:nvCxnSpPr>
            <p:cNvPr id="401" name="Straight Connector 848">
              <a:extLst>
                <a:ext uri="{FF2B5EF4-FFF2-40B4-BE49-F238E27FC236}">
                  <a16:creationId xmlns:a16="http://schemas.microsoft.com/office/drawing/2014/main" id="{89FB5796-0EF7-4A10-BF31-8C6F32384472}"/>
                </a:ext>
              </a:extLst>
            </p:cNvPr>
            <p:cNvCxnSpPr>
              <a:cxnSpLocks noChangeShapeType="1"/>
            </p:cNvCxnSpPr>
            <p:nvPr/>
          </p:nvCxnSpPr>
          <p:spPr bwMode="auto">
            <a:xfrm flipH="1" flipV="1">
              <a:off x="7306216" y="3982305"/>
              <a:ext cx="950" cy="93205"/>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cxnSp>
        <p:cxnSp>
          <p:nvCxnSpPr>
            <p:cNvPr id="402" name="Straight Connector 862">
              <a:extLst>
                <a:ext uri="{FF2B5EF4-FFF2-40B4-BE49-F238E27FC236}">
                  <a16:creationId xmlns:a16="http://schemas.microsoft.com/office/drawing/2014/main" id="{688C6E70-96EA-4151-B1DA-F01FB11BA4DB}"/>
                </a:ext>
              </a:extLst>
            </p:cNvPr>
            <p:cNvCxnSpPr>
              <a:cxnSpLocks noChangeShapeType="1"/>
            </p:cNvCxnSpPr>
            <p:nvPr/>
          </p:nvCxnSpPr>
          <p:spPr bwMode="auto">
            <a:xfrm flipV="1">
              <a:off x="7655563" y="3676994"/>
              <a:ext cx="950" cy="76609"/>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cxnSp>
        <p:cxnSp>
          <p:nvCxnSpPr>
            <p:cNvPr id="403" name="Straight Connector 863">
              <a:extLst>
                <a:ext uri="{FF2B5EF4-FFF2-40B4-BE49-F238E27FC236}">
                  <a16:creationId xmlns:a16="http://schemas.microsoft.com/office/drawing/2014/main" id="{88E62543-B04E-4745-A91F-4FE242BFC6CC}"/>
                </a:ext>
              </a:extLst>
            </p:cNvPr>
            <p:cNvCxnSpPr>
              <a:cxnSpLocks noChangeShapeType="1"/>
            </p:cNvCxnSpPr>
            <p:nvPr/>
          </p:nvCxnSpPr>
          <p:spPr bwMode="auto">
            <a:xfrm flipV="1">
              <a:off x="7656514" y="3454687"/>
              <a:ext cx="0" cy="106437"/>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cxnSp>
        <p:cxnSp>
          <p:nvCxnSpPr>
            <p:cNvPr id="404" name="Straight Connector 871">
              <a:extLst>
                <a:ext uri="{FF2B5EF4-FFF2-40B4-BE49-F238E27FC236}">
                  <a16:creationId xmlns:a16="http://schemas.microsoft.com/office/drawing/2014/main" id="{8BB7C17D-A832-4C89-94C8-8CA30B662991}"/>
                </a:ext>
              </a:extLst>
            </p:cNvPr>
            <p:cNvCxnSpPr>
              <a:cxnSpLocks noChangeShapeType="1"/>
            </p:cNvCxnSpPr>
            <p:nvPr/>
          </p:nvCxnSpPr>
          <p:spPr bwMode="auto">
            <a:xfrm flipV="1">
              <a:off x="7655563" y="4191379"/>
              <a:ext cx="950" cy="93736"/>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cxnSp>
        <p:cxnSp>
          <p:nvCxnSpPr>
            <p:cNvPr id="405" name="Straight Connector 872">
              <a:extLst>
                <a:ext uri="{FF2B5EF4-FFF2-40B4-BE49-F238E27FC236}">
                  <a16:creationId xmlns:a16="http://schemas.microsoft.com/office/drawing/2014/main" id="{A23245EA-23D6-476C-8B8F-9FEC2046CE1A}"/>
                </a:ext>
              </a:extLst>
            </p:cNvPr>
            <p:cNvCxnSpPr>
              <a:cxnSpLocks noChangeShapeType="1"/>
            </p:cNvCxnSpPr>
            <p:nvPr/>
          </p:nvCxnSpPr>
          <p:spPr bwMode="auto">
            <a:xfrm flipH="1" flipV="1">
              <a:off x="7655563" y="3982305"/>
              <a:ext cx="950" cy="93205"/>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cxnSp>
        <p:cxnSp>
          <p:nvCxnSpPr>
            <p:cNvPr id="406" name="Straight Connector 886">
              <a:extLst>
                <a:ext uri="{FF2B5EF4-FFF2-40B4-BE49-F238E27FC236}">
                  <a16:creationId xmlns:a16="http://schemas.microsoft.com/office/drawing/2014/main" id="{E0AB09F3-5E97-47FB-92C9-DE444267022E}"/>
                </a:ext>
              </a:extLst>
            </p:cNvPr>
            <p:cNvCxnSpPr>
              <a:cxnSpLocks noChangeShapeType="1"/>
            </p:cNvCxnSpPr>
            <p:nvPr/>
          </p:nvCxnSpPr>
          <p:spPr bwMode="auto">
            <a:xfrm flipV="1">
              <a:off x="8000453" y="3676994"/>
              <a:ext cx="950" cy="76609"/>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cxnSp>
        <p:cxnSp>
          <p:nvCxnSpPr>
            <p:cNvPr id="407" name="Straight Connector 887">
              <a:extLst>
                <a:ext uri="{FF2B5EF4-FFF2-40B4-BE49-F238E27FC236}">
                  <a16:creationId xmlns:a16="http://schemas.microsoft.com/office/drawing/2014/main" id="{C2EEA61C-3EAE-4F36-AFD8-56AE620127B5}"/>
                </a:ext>
              </a:extLst>
            </p:cNvPr>
            <p:cNvCxnSpPr>
              <a:cxnSpLocks noChangeShapeType="1"/>
            </p:cNvCxnSpPr>
            <p:nvPr/>
          </p:nvCxnSpPr>
          <p:spPr bwMode="auto">
            <a:xfrm flipV="1">
              <a:off x="8001403" y="3454687"/>
              <a:ext cx="0" cy="106437"/>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cxnSp>
        <p:cxnSp>
          <p:nvCxnSpPr>
            <p:cNvPr id="408" name="Straight Connector 895">
              <a:extLst>
                <a:ext uri="{FF2B5EF4-FFF2-40B4-BE49-F238E27FC236}">
                  <a16:creationId xmlns:a16="http://schemas.microsoft.com/office/drawing/2014/main" id="{AF9D1899-A1B0-4C59-9A3E-8255BB8DCEA2}"/>
                </a:ext>
              </a:extLst>
            </p:cNvPr>
            <p:cNvCxnSpPr>
              <a:cxnSpLocks noChangeShapeType="1"/>
            </p:cNvCxnSpPr>
            <p:nvPr/>
          </p:nvCxnSpPr>
          <p:spPr bwMode="auto">
            <a:xfrm flipV="1">
              <a:off x="8000453" y="4191379"/>
              <a:ext cx="950" cy="93736"/>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cxnSp>
        <p:cxnSp>
          <p:nvCxnSpPr>
            <p:cNvPr id="409" name="Straight Connector 896">
              <a:extLst>
                <a:ext uri="{FF2B5EF4-FFF2-40B4-BE49-F238E27FC236}">
                  <a16:creationId xmlns:a16="http://schemas.microsoft.com/office/drawing/2014/main" id="{B5CA6F04-B1BD-4603-84DE-EEC07D787CBE}"/>
                </a:ext>
              </a:extLst>
            </p:cNvPr>
            <p:cNvCxnSpPr>
              <a:cxnSpLocks noChangeShapeType="1"/>
            </p:cNvCxnSpPr>
            <p:nvPr/>
          </p:nvCxnSpPr>
          <p:spPr bwMode="auto">
            <a:xfrm flipH="1" flipV="1">
              <a:off x="8000453" y="3982305"/>
              <a:ext cx="950" cy="93205"/>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cxnSp>
        <p:cxnSp>
          <p:nvCxnSpPr>
            <p:cNvPr id="410" name="Straight Connector 910">
              <a:extLst>
                <a:ext uri="{FF2B5EF4-FFF2-40B4-BE49-F238E27FC236}">
                  <a16:creationId xmlns:a16="http://schemas.microsoft.com/office/drawing/2014/main" id="{0327ED08-AFC3-4F9A-AB0F-149A2AF24B6B}"/>
                </a:ext>
              </a:extLst>
            </p:cNvPr>
            <p:cNvCxnSpPr>
              <a:cxnSpLocks noChangeShapeType="1"/>
            </p:cNvCxnSpPr>
            <p:nvPr/>
          </p:nvCxnSpPr>
          <p:spPr bwMode="auto">
            <a:xfrm flipV="1">
              <a:off x="8336090" y="3676994"/>
              <a:ext cx="950" cy="76609"/>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cxnSp>
        <p:cxnSp>
          <p:nvCxnSpPr>
            <p:cNvPr id="411" name="Straight Connector 911">
              <a:extLst>
                <a:ext uri="{FF2B5EF4-FFF2-40B4-BE49-F238E27FC236}">
                  <a16:creationId xmlns:a16="http://schemas.microsoft.com/office/drawing/2014/main" id="{A69CF1E3-9538-4652-B13D-506D9B4EB0F8}"/>
                </a:ext>
              </a:extLst>
            </p:cNvPr>
            <p:cNvCxnSpPr>
              <a:cxnSpLocks noChangeShapeType="1"/>
            </p:cNvCxnSpPr>
            <p:nvPr/>
          </p:nvCxnSpPr>
          <p:spPr bwMode="auto">
            <a:xfrm flipV="1">
              <a:off x="8337040" y="3454687"/>
              <a:ext cx="0" cy="106437"/>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cxnSp>
        <p:cxnSp>
          <p:nvCxnSpPr>
            <p:cNvPr id="412" name="Straight Connector 919">
              <a:extLst>
                <a:ext uri="{FF2B5EF4-FFF2-40B4-BE49-F238E27FC236}">
                  <a16:creationId xmlns:a16="http://schemas.microsoft.com/office/drawing/2014/main" id="{FED075EB-D683-44B5-858F-6D5D799A4DE8}"/>
                </a:ext>
              </a:extLst>
            </p:cNvPr>
            <p:cNvCxnSpPr>
              <a:cxnSpLocks noChangeShapeType="1"/>
            </p:cNvCxnSpPr>
            <p:nvPr/>
          </p:nvCxnSpPr>
          <p:spPr bwMode="auto">
            <a:xfrm flipV="1">
              <a:off x="8336090" y="4191379"/>
              <a:ext cx="950" cy="93736"/>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cxnSp>
        <p:cxnSp>
          <p:nvCxnSpPr>
            <p:cNvPr id="413" name="Straight Connector 920">
              <a:extLst>
                <a:ext uri="{FF2B5EF4-FFF2-40B4-BE49-F238E27FC236}">
                  <a16:creationId xmlns:a16="http://schemas.microsoft.com/office/drawing/2014/main" id="{E3507000-82D1-4698-A7BA-10E5CFDEA142}"/>
                </a:ext>
              </a:extLst>
            </p:cNvPr>
            <p:cNvCxnSpPr>
              <a:cxnSpLocks noChangeShapeType="1"/>
            </p:cNvCxnSpPr>
            <p:nvPr/>
          </p:nvCxnSpPr>
          <p:spPr bwMode="auto">
            <a:xfrm flipH="1" flipV="1">
              <a:off x="8336090" y="3982305"/>
              <a:ext cx="950" cy="93205"/>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cxnSp>
        <p:cxnSp>
          <p:nvCxnSpPr>
            <p:cNvPr id="414" name="Straight Connector 921">
              <a:extLst>
                <a:ext uri="{FF2B5EF4-FFF2-40B4-BE49-F238E27FC236}">
                  <a16:creationId xmlns:a16="http://schemas.microsoft.com/office/drawing/2014/main" id="{91A0E51A-185A-4CE8-8E2E-A9372F559F39}"/>
                </a:ext>
              </a:extLst>
            </p:cNvPr>
            <p:cNvCxnSpPr>
              <a:cxnSpLocks noChangeShapeType="1"/>
            </p:cNvCxnSpPr>
            <p:nvPr/>
          </p:nvCxnSpPr>
          <p:spPr bwMode="auto">
            <a:xfrm>
              <a:off x="6963966" y="4280057"/>
              <a:ext cx="1372123"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cxnSp>
        <p:cxnSp>
          <p:nvCxnSpPr>
            <p:cNvPr id="415" name="Straight Connector 922">
              <a:extLst>
                <a:ext uri="{FF2B5EF4-FFF2-40B4-BE49-F238E27FC236}">
                  <a16:creationId xmlns:a16="http://schemas.microsoft.com/office/drawing/2014/main" id="{3A4843AA-F9E7-46BA-87D2-A1640CB856E8}"/>
                </a:ext>
              </a:extLst>
            </p:cNvPr>
            <p:cNvCxnSpPr>
              <a:cxnSpLocks noChangeShapeType="1"/>
            </p:cNvCxnSpPr>
            <p:nvPr/>
          </p:nvCxnSpPr>
          <p:spPr bwMode="auto">
            <a:xfrm>
              <a:off x="6965343" y="3462417"/>
              <a:ext cx="1370745"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cxnSp>
        <p:sp>
          <p:nvSpPr>
            <p:cNvPr id="416" name="Text Box 1029">
              <a:extLst>
                <a:ext uri="{FF2B5EF4-FFF2-40B4-BE49-F238E27FC236}">
                  <a16:creationId xmlns:a16="http://schemas.microsoft.com/office/drawing/2014/main" id="{7135EF0E-37A1-4510-A17F-17A74DE252E4}"/>
                </a:ext>
              </a:extLst>
            </p:cNvPr>
            <p:cNvSpPr txBox="1">
              <a:spLocks noChangeArrowheads="1"/>
            </p:cNvSpPr>
            <p:nvPr/>
          </p:nvSpPr>
          <p:spPr bwMode="auto">
            <a:xfrm>
              <a:off x="6499858" y="3068960"/>
              <a:ext cx="934644" cy="276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789" tIns="60894" rIns="121789" bIns="60894">
              <a:spAutoFit/>
            </a:bodyP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50000"/>
                </a:spcBef>
                <a:spcAft>
                  <a:spcPts val="0"/>
                </a:spcAft>
                <a:buClrTx/>
                <a:buSzTx/>
                <a:buFontTx/>
                <a:buNone/>
                <a:tabLst/>
                <a:defRPr/>
              </a:pPr>
              <a:r>
                <a:rPr kumimoji="0" lang="en-US" altLang="en-US" sz="1000" b="0" i="0" u="none" strike="noStrike" kern="0" cap="none" spc="0" normalizeH="0" baseline="0" noProof="0" dirty="0">
                  <a:ln>
                    <a:noFill/>
                  </a:ln>
                  <a:solidFill>
                    <a:prstClr val="black"/>
                  </a:solidFill>
                  <a:effectLst/>
                  <a:uLnTx/>
                  <a:uFillTx/>
                  <a:latin typeface="Helvetica" panose="020B0604020202020204" pitchFamily="34" charset="0"/>
                  <a:cs typeface="Helvetica" panose="020B0604020202020204" pitchFamily="34" charset="0"/>
                </a:rPr>
                <a:t>SA Pumps</a:t>
              </a:r>
            </a:p>
          </p:txBody>
        </p:sp>
        <p:sp>
          <p:nvSpPr>
            <p:cNvPr id="417" name="AutoShape 867">
              <a:extLst>
                <a:ext uri="{FF2B5EF4-FFF2-40B4-BE49-F238E27FC236}">
                  <a16:creationId xmlns:a16="http://schemas.microsoft.com/office/drawing/2014/main" id="{5F91775D-7D1F-43A3-AF7B-861D10C56E72}"/>
                </a:ext>
              </a:extLst>
            </p:cNvPr>
            <p:cNvSpPr>
              <a:spLocks noChangeArrowheads="1"/>
            </p:cNvSpPr>
            <p:nvPr/>
          </p:nvSpPr>
          <p:spPr bwMode="auto">
            <a:xfrm>
              <a:off x="5521428" y="2765881"/>
              <a:ext cx="156215" cy="233036"/>
            </a:xfrm>
            <a:prstGeom prst="flowChartCollate">
              <a:avLst/>
            </a:prstGeom>
            <a:solidFill>
              <a:srgbClr val="4BACC6">
                <a:lumMod val="60000"/>
                <a:lumOff val="40000"/>
              </a:srgbClr>
            </a:solid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418" name="Line 869">
              <a:extLst>
                <a:ext uri="{FF2B5EF4-FFF2-40B4-BE49-F238E27FC236}">
                  <a16:creationId xmlns:a16="http://schemas.microsoft.com/office/drawing/2014/main" id="{241D7E56-4420-4EA5-B412-D88111528E6E}"/>
                </a:ext>
              </a:extLst>
            </p:cNvPr>
            <p:cNvSpPr>
              <a:spLocks noChangeShapeType="1"/>
            </p:cNvSpPr>
            <p:nvPr/>
          </p:nvSpPr>
          <p:spPr bwMode="auto">
            <a:xfrm flipH="1">
              <a:off x="5464146" y="2882399"/>
              <a:ext cx="116731"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419" name="Rectangle 871">
              <a:extLst>
                <a:ext uri="{FF2B5EF4-FFF2-40B4-BE49-F238E27FC236}">
                  <a16:creationId xmlns:a16="http://schemas.microsoft.com/office/drawing/2014/main" id="{42BFC733-ABAB-4F05-AA49-1A48100E93AA}"/>
                </a:ext>
              </a:extLst>
            </p:cNvPr>
            <p:cNvSpPr>
              <a:spLocks noChangeArrowheads="1"/>
            </p:cNvSpPr>
            <p:nvPr/>
          </p:nvSpPr>
          <p:spPr bwMode="auto">
            <a:xfrm>
              <a:off x="5385180" y="2842988"/>
              <a:ext cx="39483" cy="78821"/>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420" name="Rectangle 872">
              <a:extLst>
                <a:ext uri="{FF2B5EF4-FFF2-40B4-BE49-F238E27FC236}">
                  <a16:creationId xmlns:a16="http://schemas.microsoft.com/office/drawing/2014/main" id="{3FE758CD-E4CD-41D2-8F15-67C84F64B1FB}"/>
                </a:ext>
              </a:extLst>
            </p:cNvPr>
            <p:cNvSpPr>
              <a:spLocks noChangeArrowheads="1"/>
            </p:cNvSpPr>
            <p:nvPr/>
          </p:nvSpPr>
          <p:spPr bwMode="auto">
            <a:xfrm>
              <a:off x="5424663" y="2842988"/>
              <a:ext cx="39483" cy="78821"/>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421" name="Rectangle 420">
              <a:extLst>
                <a:ext uri="{FF2B5EF4-FFF2-40B4-BE49-F238E27FC236}">
                  <a16:creationId xmlns:a16="http://schemas.microsoft.com/office/drawing/2014/main" id="{4C2224E4-FA24-4BDF-A23A-D6A5BA077533}"/>
                </a:ext>
              </a:extLst>
            </p:cNvPr>
            <p:cNvSpPr/>
            <p:nvPr/>
          </p:nvSpPr>
          <p:spPr bwMode="auto">
            <a:xfrm>
              <a:off x="5510067" y="3112215"/>
              <a:ext cx="146773" cy="217585"/>
            </a:xfrm>
            <a:prstGeom prst="rect">
              <a:avLst/>
            </a:prstGeom>
            <a:solidFill>
              <a:sysClr val="window" lastClr="FFFFFF"/>
            </a:solidFill>
            <a:ln w="25400"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endParaRPr>
            </a:p>
          </p:txBody>
        </p:sp>
        <p:cxnSp>
          <p:nvCxnSpPr>
            <p:cNvPr id="422" name="Straight Connector 215">
              <a:extLst>
                <a:ext uri="{FF2B5EF4-FFF2-40B4-BE49-F238E27FC236}">
                  <a16:creationId xmlns:a16="http://schemas.microsoft.com/office/drawing/2014/main" id="{6428D3BA-6BE3-416A-819C-E52726D05F39}"/>
                </a:ext>
              </a:extLst>
            </p:cNvPr>
            <p:cNvCxnSpPr>
              <a:cxnSpLocks noChangeShapeType="1"/>
            </p:cNvCxnSpPr>
            <p:nvPr/>
          </p:nvCxnSpPr>
          <p:spPr bwMode="auto">
            <a:xfrm flipH="1">
              <a:off x="5502341" y="3112895"/>
              <a:ext cx="160105" cy="216905"/>
            </a:xfrm>
            <a:prstGeom prst="line">
              <a:avLst/>
            </a:prstGeom>
            <a:noFill/>
            <a:ln w="9525" algn="ctr">
              <a:solidFill>
                <a:sysClr val="windowText" lastClr="000000"/>
              </a:solidFill>
              <a:round/>
              <a:headEnd/>
              <a:tailEnd type="triangle" w="med" len="med"/>
            </a:ln>
            <a:extLst>
              <a:ext uri="{909E8E84-426E-40DD-AFC4-6F175D3DCCD1}">
                <a14:hiddenFill xmlns:a14="http://schemas.microsoft.com/office/drawing/2010/main">
                  <a:noFill/>
                </a14:hiddenFill>
              </a:ext>
            </a:extLst>
          </p:spPr>
        </p:cxnSp>
        <p:cxnSp>
          <p:nvCxnSpPr>
            <p:cNvPr id="423" name="Straight Connector 216">
              <a:extLst>
                <a:ext uri="{FF2B5EF4-FFF2-40B4-BE49-F238E27FC236}">
                  <a16:creationId xmlns:a16="http://schemas.microsoft.com/office/drawing/2014/main" id="{31E86A52-5362-41A9-B0C7-B6D17EE5199F}"/>
                </a:ext>
              </a:extLst>
            </p:cNvPr>
            <p:cNvCxnSpPr>
              <a:cxnSpLocks noChangeShapeType="1"/>
            </p:cNvCxnSpPr>
            <p:nvPr/>
          </p:nvCxnSpPr>
          <p:spPr bwMode="auto">
            <a:xfrm>
              <a:off x="5502341" y="3112895"/>
              <a:ext cx="160105" cy="0"/>
            </a:xfrm>
            <a:prstGeom prst="line">
              <a:avLst/>
            </a:prstGeom>
            <a:noFill/>
            <a:ln w="9525" algn="ctr">
              <a:solidFill>
                <a:sysClr val="windowText" lastClr="000000"/>
              </a:solidFill>
              <a:round/>
              <a:headEnd/>
              <a:tailEnd/>
            </a:ln>
            <a:extLst>
              <a:ext uri="{909E8E84-426E-40DD-AFC4-6F175D3DCCD1}">
                <a14:hiddenFill xmlns:a14="http://schemas.microsoft.com/office/drawing/2010/main">
                  <a:noFill/>
                </a14:hiddenFill>
              </a:ext>
            </a:extLst>
          </p:spPr>
        </p:cxnSp>
        <p:cxnSp>
          <p:nvCxnSpPr>
            <p:cNvPr id="424" name="Straight Connector 217">
              <a:extLst>
                <a:ext uri="{FF2B5EF4-FFF2-40B4-BE49-F238E27FC236}">
                  <a16:creationId xmlns:a16="http://schemas.microsoft.com/office/drawing/2014/main" id="{6D9FBED1-4A20-4092-BC57-F91FBC7060EB}"/>
                </a:ext>
              </a:extLst>
            </p:cNvPr>
            <p:cNvCxnSpPr>
              <a:cxnSpLocks noChangeShapeType="1"/>
            </p:cNvCxnSpPr>
            <p:nvPr/>
          </p:nvCxnSpPr>
          <p:spPr bwMode="auto">
            <a:xfrm>
              <a:off x="5502341" y="3329800"/>
              <a:ext cx="160105" cy="0"/>
            </a:xfrm>
            <a:prstGeom prst="line">
              <a:avLst/>
            </a:prstGeom>
            <a:noFill/>
            <a:ln w="9525" algn="ctr">
              <a:solidFill>
                <a:sysClr val="windowText" lastClr="000000"/>
              </a:solidFill>
              <a:round/>
              <a:headEnd/>
              <a:tailEnd/>
            </a:ln>
            <a:extLst>
              <a:ext uri="{909E8E84-426E-40DD-AFC4-6F175D3DCCD1}">
                <a14:hiddenFill xmlns:a14="http://schemas.microsoft.com/office/drawing/2010/main">
                  <a:noFill/>
                </a14:hiddenFill>
              </a:ext>
            </a:extLst>
          </p:spPr>
        </p:cxnSp>
        <p:sp>
          <p:nvSpPr>
            <p:cNvPr id="425" name="Oval 218">
              <a:extLst>
                <a:ext uri="{FF2B5EF4-FFF2-40B4-BE49-F238E27FC236}">
                  <a16:creationId xmlns:a16="http://schemas.microsoft.com/office/drawing/2014/main" id="{C465989A-5A63-4EAA-A766-14909E4635AC}"/>
                </a:ext>
              </a:extLst>
            </p:cNvPr>
            <p:cNvSpPr>
              <a:spLocks noChangeArrowheads="1"/>
            </p:cNvSpPr>
            <p:nvPr/>
          </p:nvSpPr>
          <p:spPr bwMode="auto">
            <a:xfrm>
              <a:off x="5636778" y="3096765"/>
              <a:ext cx="40661" cy="30603"/>
            </a:xfrm>
            <a:prstGeom prst="ellipse">
              <a:avLst/>
            </a:prstGeom>
            <a:solidFill>
              <a:sysClr val="windowText" lastClr="000000"/>
            </a:solidFill>
            <a:ln w="9525" algn="ctr">
              <a:solidFill>
                <a:sysClr val="windowText" lastClr="000000"/>
              </a:solidFill>
              <a:round/>
              <a:headEnd/>
              <a:tailEnd/>
            </a:ln>
          </p:spPr>
          <p:txBody>
            <a:bodyPr rot="10800000" lIns="91427" tIns="45713" rIns="91427" bIns="45713"/>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algn="ctr" defTabSz="1217613" eaLnBrk="1" fontAlgn="auto" latinLnBrk="0" hangingPunct="1">
                <a:lnSpc>
                  <a:spcPct val="100000"/>
                </a:lnSpc>
                <a:spcBef>
                  <a:spcPct val="0"/>
                </a:spcBef>
                <a:spcAft>
                  <a:spcPts val="0"/>
                </a:spcAft>
                <a:buClrTx/>
                <a:buSzTx/>
                <a:buFontTx/>
                <a:buNone/>
                <a:tabLst/>
                <a:defRPr/>
              </a:pPr>
              <a:endParaRPr kumimoji="0" lang="en-CA" altLang="en-US" sz="7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426" name="Line 208">
              <a:extLst>
                <a:ext uri="{FF2B5EF4-FFF2-40B4-BE49-F238E27FC236}">
                  <a16:creationId xmlns:a16="http://schemas.microsoft.com/office/drawing/2014/main" id="{DD7641B7-BBE8-4800-895C-58723225277C}"/>
                </a:ext>
              </a:extLst>
            </p:cNvPr>
            <p:cNvSpPr>
              <a:spLocks noChangeShapeType="1"/>
            </p:cNvSpPr>
            <p:nvPr/>
          </p:nvSpPr>
          <p:spPr bwMode="auto">
            <a:xfrm flipH="1">
              <a:off x="5179849" y="3434087"/>
              <a:ext cx="403603"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427" name="Line 277">
              <a:extLst>
                <a:ext uri="{FF2B5EF4-FFF2-40B4-BE49-F238E27FC236}">
                  <a16:creationId xmlns:a16="http://schemas.microsoft.com/office/drawing/2014/main" id="{90C2B4B9-81B8-4D02-8B84-920DA4FD4302}"/>
                </a:ext>
              </a:extLst>
            </p:cNvPr>
            <p:cNvSpPr>
              <a:spLocks noChangeShapeType="1"/>
            </p:cNvSpPr>
            <p:nvPr/>
          </p:nvSpPr>
          <p:spPr bwMode="auto">
            <a:xfrm>
              <a:off x="5179849" y="2616532"/>
              <a:ext cx="0" cy="818842"/>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428" name="Rectangle 427">
              <a:extLst>
                <a:ext uri="{FF2B5EF4-FFF2-40B4-BE49-F238E27FC236}">
                  <a16:creationId xmlns:a16="http://schemas.microsoft.com/office/drawing/2014/main" id="{27C17B78-121C-4A37-BC9D-01551BB4439D}"/>
                </a:ext>
              </a:extLst>
            </p:cNvPr>
            <p:cNvSpPr/>
            <p:nvPr/>
          </p:nvSpPr>
          <p:spPr bwMode="auto">
            <a:xfrm>
              <a:off x="5106462" y="2906217"/>
              <a:ext cx="146773" cy="217585"/>
            </a:xfrm>
            <a:prstGeom prst="rect">
              <a:avLst/>
            </a:prstGeom>
            <a:solidFill>
              <a:sysClr val="window" lastClr="FFFFFF"/>
            </a:solidFill>
            <a:ln w="25400"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endParaRPr>
            </a:p>
          </p:txBody>
        </p:sp>
        <p:cxnSp>
          <p:nvCxnSpPr>
            <p:cNvPr id="429" name="Straight Connector 215">
              <a:extLst>
                <a:ext uri="{FF2B5EF4-FFF2-40B4-BE49-F238E27FC236}">
                  <a16:creationId xmlns:a16="http://schemas.microsoft.com/office/drawing/2014/main" id="{0A53BE18-C828-44D3-B864-27452F5BFEAD}"/>
                </a:ext>
              </a:extLst>
            </p:cNvPr>
            <p:cNvCxnSpPr>
              <a:cxnSpLocks noChangeShapeType="1"/>
            </p:cNvCxnSpPr>
            <p:nvPr/>
          </p:nvCxnSpPr>
          <p:spPr bwMode="auto">
            <a:xfrm flipH="1">
              <a:off x="5098738" y="2906898"/>
              <a:ext cx="160105" cy="216905"/>
            </a:xfrm>
            <a:prstGeom prst="line">
              <a:avLst/>
            </a:prstGeom>
            <a:noFill/>
            <a:ln w="9525" algn="ctr">
              <a:solidFill>
                <a:sysClr val="windowText" lastClr="000000"/>
              </a:solidFill>
              <a:round/>
              <a:headEnd/>
              <a:tailEnd type="triangle" w="med" len="med"/>
            </a:ln>
            <a:extLst>
              <a:ext uri="{909E8E84-426E-40DD-AFC4-6F175D3DCCD1}">
                <a14:hiddenFill xmlns:a14="http://schemas.microsoft.com/office/drawing/2010/main">
                  <a:noFill/>
                </a14:hiddenFill>
              </a:ext>
            </a:extLst>
          </p:spPr>
        </p:cxnSp>
        <p:cxnSp>
          <p:nvCxnSpPr>
            <p:cNvPr id="430" name="Straight Connector 216">
              <a:extLst>
                <a:ext uri="{FF2B5EF4-FFF2-40B4-BE49-F238E27FC236}">
                  <a16:creationId xmlns:a16="http://schemas.microsoft.com/office/drawing/2014/main" id="{F102987B-1909-471B-9682-FF61587A5D15}"/>
                </a:ext>
              </a:extLst>
            </p:cNvPr>
            <p:cNvCxnSpPr>
              <a:cxnSpLocks noChangeShapeType="1"/>
            </p:cNvCxnSpPr>
            <p:nvPr/>
          </p:nvCxnSpPr>
          <p:spPr bwMode="auto">
            <a:xfrm>
              <a:off x="5098738" y="2906898"/>
              <a:ext cx="160105" cy="0"/>
            </a:xfrm>
            <a:prstGeom prst="line">
              <a:avLst/>
            </a:prstGeom>
            <a:noFill/>
            <a:ln w="9525" algn="ctr">
              <a:solidFill>
                <a:sysClr val="windowText" lastClr="000000"/>
              </a:solidFill>
              <a:round/>
              <a:headEnd/>
              <a:tailEnd/>
            </a:ln>
            <a:extLst>
              <a:ext uri="{909E8E84-426E-40DD-AFC4-6F175D3DCCD1}">
                <a14:hiddenFill xmlns:a14="http://schemas.microsoft.com/office/drawing/2010/main">
                  <a:noFill/>
                </a14:hiddenFill>
              </a:ext>
            </a:extLst>
          </p:spPr>
        </p:cxnSp>
        <p:cxnSp>
          <p:nvCxnSpPr>
            <p:cNvPr id="431" name="Straight Connector 217">
              <a:extLst>
                <a:ext uri="{FF2B5EF4-FFF2-40B4-BE49-F238E27FC236}">
                  <a16:creationId xmlns:a16="http://schemas.microsoft.com/office/drawing/2014/main" id="{59EDC66F-82FF-4AC1-A522-007CF7518CA7}"/>
                </a:ext>
              </a:extLst>
            </p:cNvPr>
            <p:cNvCxnSpPr>
              <a:cxnSpLocks noChangeShapeType="1"/>
            </p:cNvCxnSpPr>
            <p:nvPr/>
          </p:nvCxnSpPr>
          <p:spPr bwMode="auto">
            <a:xfrm>
              <a:off x="5098738" y="3123801"/>
              <a:ext cx="160105" cy="0"/>
            </a:xfrm>
            <a:prstGeom prst="line">
              <a:avLst/>
            </a:prstGeom>
            <a:noFill/>
            <a:ln w="9525" algn="ctr">
              <a:solidFill>
                <a:sysClr val="windowText" lastClr="000000"/>
              </a:solidFill>
              <a:round/>
              <a:headEnd/>
              <a:tailEnd/>
            </a:ln>
            <a:extLst>
              <a:ext uri="{909E8E84-426E-40DD-AFC4-6F175D3DCCD1}">
                <a14:hiddenFill xmlns:a14="http://schemas.microsoft.com/office/drawing/2010/main">
                  <a:noFill/>
                </a14:hiddenFill>
              </a:ext>
            </a:extLst>
          </p:spPr>
        </p:cxnSp>
        <p:sp>
          <p:nvSpPr>
            <p:cNvPr id="432" name="Oval 218">
              <a:extLst>
                <a:ext uri="{FF2B5EF4-FFF2-40B4-BE49-F238E27FC236}">
                  <a16:creationId xmlns:a16="http://schemas.microsoft.com/office/drawing/2014/main" id="{41BF93DB-541A-45FE-8E71-2B307EC67605}"/>
                </a:ext>
              </a:extLst>
            </p:cNvPr>
            <p:cNvSpPr>
              <a:spLocks noChangeArrowheads="1"/>
            </p:cNvSpPr>
            <p:nvPr/>
          </p:nvSpPr>
          <p:spPr bwMode="auto">
            <a:xfrm>
              <a:off x="5233174" y="2890767"/>
              <a:ext cx="40661" cy="30603"/>
            </a:xfrm>
            <a:prstGeom prst="ellipse">
              <a:avLst/>
            </a:prstGeom>
            <a:solidFill>
              <a:sysClr val="windowText" lastClr="000000"/>
            </a:solidFill>
            <a:ln w="9525" algn="ctr">
              <a:solidFill>
                <a:sysClr val="windowText" lastClr="000000"/>
              </a:solidFill>
              <a:round/>
              <a:headEnd/>
              <a:tailEnd/>
            </a:ln>
          </p:spPr>
          <p:txBody>
            <a:bodyPr rot="10800000" lIns="91427" tIns="45713" rIns="91427" bIns="45713"/>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algn="ctr" defTabSz="1217613" eaLnBrk="1" fontAlgn="auto" latinLnBrk="0" hangingPunct="1">
                <a:lnSpc>
                  <a:spcPct val="100000"/>
                </a:lnSpc>
                <a:spcBef>
                  <a:spcPct val="0"/>
                </a:spcBef>
                <a:spcAft>
                  <a:spcPts val="0"/>
                </a:spcAft>
                <a:buClrTx/>
                <a:buSzTx/>
                <a:buFontTx/>
                <a:buNone/>
                <a:tabLst/>
                <a:defRPr/>
              </a:pPr>
              <a:endParaRPr kumimoji="0" lang="en-CA" altLang="en-US" sz="7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433" name="Trapezoid 297">
              <a:extLst>
                <a:ext uri="{FF2B5EF4-FFF2-40B4-BE49-F238E27FC236}">
                  <a16:creationId xmlns:a16="http://schemas.microsoft.com/office/drawing/2014/main" id="{5A4855BB-957E-4218-9F2E-0FFF1630BA13}"/>
                </a:ext>
              </a:extLst>
            </p:cNvPr>
            <p:cNvSpPr/>
            <p:nvPr/>
          </p:nvSpPr>
          <p:spPr bwMode="auto">
            <a:xfrm>
              <a:off x="7644540" y="5094946"/>
              <a:ext cx="543319" cy="475082"/>
            </a:xfrm>
            <a:prstGeom prst="trapezoid">
              <a:avLst/>
            </a:prstGeom>
            <a:solidFill>
              <a:sysClr val="window" lastClr="FFFFFF">
                <a:lumMod val="75000"/>
              </a:sysClr>
            </a:solidFill>
            <a:ln w="9525" cap="flat" cmpd="sng" algn="ctr">
              <a:solidFill>
                <a:sysClr val="windowText" lastClr="000000"/>
              </a:solidFill>
              <a:prstDash val="solid"/>
              <a:round/>
              <a:headEnd type="none" w="med" len="med"/>
              <a:tailEnd type="none" w="med" len="med"/>
            </a:ln>
            <a:effectLst/>
          </p:spPr>
          <p:txBody>
            <a:bodyPr/>
            <a:lstStyle/>
            <a:p>
              <a:pPr marL="0" marR="0" lvl="0" indent="0" algn="ctr" defTabSz="1217613" eaLnBrk="1" fontAlgn="auto" latinLnBrk="0" hangingPunct="1">
                <a:lnSpc>
                  <a:spcPct val="100000"/>
                </a:lnSpc>
                <a:spcBef>
                  <a:spcPct val="0"/>
                </a:spcBef>
                <a:spcAft>
                  <a:spcPts val="0"/>
                </a:spcAft>
                <a:buClrTx/>
                <a:buSzTx/>
                <a:buFontTx/>
                <a:buNone/>
                <a:tabLst/>
                <a:defRPr/>
              </a:pPr>
              <a:endParaRPr kumimoji="0" lang="en-CA" sz="7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cxnSp>
          <p:nvCxnSpPr>
            <p:cNvPr id="434" name="Straight Connector 306">
              <a:extLst>
                <a:ext uri="{FF2B5EF4-FFF2-40B4-BE49-F238E27FC236}">
                  <a16:creationId xmlns:a16="http://schemas.microsoft.com/office/drawing/2014/main" id="{BA554057-486D-4F4D-8C22-21CA63090336}"/>
                </a:ext>
              </a:extLst>
            </p:cNvPr>
            <p:cNvCxnSpPr>
              <a:cxnSpLocks noChangeShapeType="1"/>
            </p:cNvCxnSpPr>
            <p:nvPr/>
          </p:nvCxnSpPr>
          <p:spPr bwMode="auto">
            <a:xfrm rot="10800000">
              <a:off x="7916200" y="5368011"/>
              <a:ext cx="120737" cy="59385"/>
            </a:xfrm>
            <a:prstGeom prst="line">
              <a:avLst/>
            </a:prstGeom>
            <a:noFill/>
            <a:ln w="9525" algn="ctr">
              <a:solidFill>
                <a:sysClr val="windowText" lastClr="000000"/>
              </a:solidFill>
              <a:round/>
              <a:headEnd/>
              <a:tailEnd/>
            </a:ln>
            <a:extLst>
              <a:ext uri="{909E8E84-426E-40DD-AFC4-6F175D3DCCD1}">
                <a14:hiddenFill xmlns:a14="http://schemas.microsoft.com/office/drawing/2010/main">
                  <a:noFill/>
                </a14:hiddenFill>
              </a:ext>
            </a:extLst>
          </p:spPr>
        </p:cxnSp>
        <p:cxnSp>
          <p:nvCxnSpPr>
            <p:cNvPr id="435" name="Straight Connector 307">
              <a:extLst>
                <a:ext uri="{FF2B5EF4-FFF2-40B4-BE49-F238E27FC236}">
                  <a16:creationId xmlns:a16="http://schemas.microsoft.com/office/drawing/2014/main" id="{F796F48E-35CD-4711-A28A-2C6368664B1D}"/>
                </a:ext>
              </a:extLst>
            </p:cNvPr>
            <p:cNvCxnSpPr>
              <a:cxnSpLocks noChangeShapeType="1"/>
            </p:cNvCxnSpPr>
            <p:nvPr/>
          </p:nvCxnSpPr>
          <p:spPr bwMode="auto">
            <a:xfrm rot="10800000" flipV="1">
              <a:off x="7795462" y="5368011"/>
              <a:ext cx="120737" cy="59385"/>
            </a:xfrm>
            <a:prstGeom prst="line">
              <a:avLst/>
            </a:prstGeom>
            <a:noFill/>
            <a:ln w="9525" algn="ctr">
              <a:solidFill>
                <a:sysClr val="windowText" lastClr="000000"/>
              </a:solidFill>
              <a:round/>
              <a:headEnd/>
              <a:tailEnd/>
            </a:ln>
            <a:extLst>
              <a:ext uri="{909E8E84-426E-40DD-AFC4-6F175D3DCCD1}">
                <a14:hiddenFill xmlns:a14="http://schemas.microsoft.com/office/drawing/2010/main">
                  <a:noFill/>
                </a14:hiddenFill>
              </a:ext>
            </a:extLst>
          </p:spPr>
        </p:cxnSp>
        <p:cxnSp>
          <p:nvCxnSpPr>
            <p:cNvPr id="436" name="Straight Connector 308">
              <a:extLst>
                <a:ext uri="{FF2B5EF4-FFF2-40B4-BE49-F238E27FC236}">
                  <a16:creationId xmlns:a16="http://schemas.microsoft.com/office/drawing/2014/main" id="{611119F8-63FF-4A9B-ACAA-653CBEDC0BAC}"/>
                </a:ext>
              </a:extLst>
            </p:cNvPr>
            <p:cNvCxnSpPr>
              <a:cxnSpLocks noChangeShapeType="1"/>
            </p:cNvCxnSpPr>
            <p:nvPr/>
          </p:nvCxnSpPr>
          <p:spPr bwMode="auto">
            <a:xfrm rot="10800000">
              <a:off x="7916200" y="5251254"/>
              <a:ext cx="120737" cy="59385"/>
            </a:xfrm>
            <a:prstGeom prst="line">
              <a:avLst/>
            </a:prstGeom>
            <a:noFill/>
            <a:ln w="9525" algn="ctr">
              <a:solidFill>
                <a:sysClr val="windowText" lastClr="000000"/>
              </a:solidFill>
              <a:round/>
              <a:headEnd/>
              <a:tailEnd/>
            </a:ln>
            <a:extLst>
              <a:ext uri="{909E8E84-426E-40DD-AFC4-6F175D3DCCD1}">
                <a14:hiddenFill xmlns:a14="http://schemas.microsoft.com/office/drawing/2010/main">
                  <a:noFill/>
                </a14:hiddenFill>
              </a:ext>
            </a:extLst>
          </p:spPr>
        </p:cxnSp>
        <p:cxnSp>
          <p:nvCxnSpPr>
            <p:cNvPr id="437" name="Straight Connector 309">
              <a:extLst>
                <a:ext uri="{FF2B5EF4-FFF2-40B4-BE49-F238E27FC236}">
                  <a16:creationId xmlns:a16="http://schemas.microsoft.com/office/drawing/2014/main" id="{5705C826-8C3A-4C8B-9240-10521F1F379D}"/>
                </a:ext>
              </a:extLst>
            </p:cNvPr>
            <p:cNvCxnSpPr>
              <a:cxnSpLocks noChangeShapeType="1"/>
            </p:cNvCxnSpPr>
            <p:nvPr/>
          </p:nvCxnSpPr>
          <p:spPr bwMode="auto">
            <a:xfrm rot="10800000" flipV="1">
              <a:off x="7795462" y="5251254"/>
              <a:ext cx="120737" cy="59385"/>
            </a:xfrm>
            <a:prstGeom prst="line">
              <a:avLst/>
            </a:prstGeom>
            <a:noFill/>
            <a:ln w="9525" algn="ctr">
              <a:solidFill>
                <a:sysClr val="windowText" lastClr="000000"/>
              </a:solidFill>
              <a:round/>
              <a:headEnd/>
              <a:tailEnd/>
            </a:ln>
            <a:extLst>
              <a:ext uri="{909E8E84-426E-40DD-AFC4-6F175D3DCCD1}">
                <a14:hiddenFill xmlns:a14="http://schemas.microsoft.com/office/drawing/2010/main">
                  <a:noFill/>
                </a14:hiddenFill>
              </a:ext>
            </a:extLst>
          </p:spPr>
        </p:cxnSp>
        <p:grpSp>
          <p:nvGrpSpPr>
            <p:cNvPr id="438" name="Group 437">
              <a:extLst>
                <a:ext uri="{FF2B5EF4-FFF2-40B4-BE49-F238E27FC236}">
                  <a16:creationId xmlns:a16="http://schemas.microsoft.com/office/drawing/2014/main" id="{F68F1F1A-B505-4CB9-B608-271537EE7E4F}"/>
                </a:ext>
              </a:extLst>
            </p:cNvPr>
            <p:cNvGrpSpPr/>
            <p:nvPr/>
          </p:nvGrpSpPr>
          <p:grpSpPr>
            <a:xfrm>
              <a:off x="2458384" y="3843873"/>
              <a:ext cx="1285558" cy="492145"/>
              <a:chOff x="2141572" y="3746789"/>
              <a:chExt cx="1488242" cy="569738"/>
            </a:xfrm>
          </p:grpSpPr>
          <p:sp>
            <p:nvSpPr>
              <p:cNvPr id="629" name="Text Box 293">
                <a:extLst>
                  <a:ext uri="{FF2B5EF4-FFF2-40B4-BE49-F238E27FC236}">
                    <a16:creationId xmlns:a16="http://schemas.microsoft.com/office/drawing/2014/main" id="{949D4FDF-D3E8-43FD-9D63-62D7EA4EC334}"/>
                  </a:ext>
                </a:extLst>
              </p:cNvPr>
              <p:cNvSpPr txBox="1">
                <a:spLocks noChangeArrowheads="1"/>
              </p:cNvSpPr>
              <p:nvPr/>
            </p:nvSpPr>
            <p:spPr bwMode="auto">
              <a:xfrm>
                <a:off x="2141572" y="3809478"/>
                <a:ext cx="1488242" cy="46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91427" tIns="45713" rIns="91427" bIns="45713">
                <a:spAutoFit/>
              </a:bodyP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algn="ctr" defTabSz="1217613" eaLnBrk="1" fontAlgn="auto" latinLnBrk="0" hangingPunct="1">
                  <a:lnSpc>
                    <a:spcPct val="100000"/>
                  </a:lnSpc>
                  <a:spcBef>
                    <a:spcPct val="50000"/>
                  </a:spcBef>
                  <a:spcAft>
                    <a:spcPts val="0"/>
                  </a:spcAft>
                  <a:buClrTx/>
                  <a:buSzTx/>
                  <a:buFontTx/>
                  <a:buNone/>
                  <a:tabLst/>
                  <a:defRPr/>
                </a:pPr>
                <a:r>
                  <a:rPr kumimoji="0" lang="en-US" altLang="en-US" sz="1000" b="0" i="0" u="none" strike="noStrike" kern="0" cap="none" spc="0" normalizeH="0" baseline="0" noProof="0" dirty="0">
                    <a:ln>
                      <a:noFill/>
                    </a:ln>
                    <a:solidFill>
                      <a:prstClr val="black"/>
                    </a:solidFill>
                    <a:effectLst/>
                    <a:uLnTx/>
                    <a:uFillTx/>
                    <a:latin typeface="Helvetica" panose="020B0604020202020204" pitchFamily="34" charset="0"/>
                    <a:cs typeface="Helvetica" panose="020B0604020202020204" pitchFamily="34" charset="0"/>
                  </a:rPr>
                  <a:t>Impure Helium Storage</a:t>
                </a:r>
              </a:p>
            </p:txBody>
          </p:sp>
          <p:sp>
            <p:nvSpPr>
              <p:cNvPr id="630" name="Line 10">
                <a:extLst>
                  <a:ext uri="{FF2B5EF4-FFF2-40B4-BE49-F238E27FC236}">
                    <a16:creationId xmlns:a16="http://schemas.microsoft.com/office/drawing/2014/main" id="{7B8371FA-83C5-4EA1-B162-D1283FD3F772}"/>
                  </a:ext>
                </a:extLst>
              </p:cNvPr>
              <p:cNvSpPr>
                <a:spLocks noChangeShapeType="1"/>
              </p:cNvSpPr>
              <p:nvPr/>
            </p:nvSpPr>
            <p:spPr bwMode="auto">
              <a:xfrm rot="5400000">
                <a:off x="2885096" y="3317994"/>
                <a:ext cx="0" cy="857591"/>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631" name="Line 11">
                <a:extLst>
                  <a:ext uri="{FF2B5EF4-FFF2-40B4-BE49-F238E27FC236}">
                    <a16:creationId xmlns:a16="http://schemas.microsoft.com/office/drawing/2014/main" id="{AD232419-C73D-40C6-AF58-7DB3403DCD9F}"/>
                  </a:ext>
                </a:extLst>
              </p:cNvPr>
              <p:cNvSpPr>
                <a:spLocks noChangeShapeType="1"/>
              </p:cNvSpPr>
              <p:nvPr/>
            </p:nvSpPr>
            <p:spPr bwMode="auto">
              <a:xfrm rot="5400000">
                <a:off x="2885096" y="3887731"/>
                <a:ext cx="0" cy="857591"/>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632" name="Arc 13">
                <a:extLst>
                  <a:ext uri="{FF2B5EF4-FFF2-40B4-BE49-F238E27FC236}">
                    <a16:creationId xmlns:a16="http://schemas.microsoft.com/office/drawing/2014/main" id="{8879B361-A79C-414B-B3BE-ACA9426B1E5A}"/>
                  </a:ext>
                </a:extLst>
              </p:cNvPr>
              <p:cNvSpPr>
                <a:spLocks/>
              </p:cNvSpPr>
              <p:nvPr/>
            </p:nvSpPr>
            <p:spPr bwMode="auto">
              <a:xfrm flipH="1" flipV="1">
                <a:off x="2149336" y="4031657"/>
                <a:ext cx="308159" cy="284869"/>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633" name="Arc 14">
                <a:extLst>
                  <a:ext uri="{FF2B5EF4-FFF2-40B4-BE49-F238E27FC236}">
                    <a16:creationId xmlns:a16="http://schemas.microsoft.com/office/drawing/2014/main" id="{1CBB6719-E3DE-4DBD-8341-86C66EA674F5}"/>
                  </a:ext>
                </a:extLst>
              </p:cNvPr>
              <p:cNvSpPr>
                <a:spLocks/>
              </p:cNvSpPr>
              <p:nvPr/>
            </p:nvSpPr>
            <p:spPr bwMode="auto">
              <a:xfrm rot="5400000" flipH="1" flipV="1">
                <a:off x="2160982" y="3735144"/>
                <a:ext cx="284869" cy="308159"/>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634" name="Arc 16">
                <a:extLst>
                  <a:ext uri="{FF2B5EF4-FFF2-40B4-BE49-F238E27FC236}">
                    <a16:creationId xmlns:a16="http://schemas.microsoft.com/office/drawing/2014/main" id="{F57C432B-B85E-4225-97FB-985A850DA026}"/>
                  </a:ext>
                </a:extLst>
              </p:cNvPr>
              <p:cNvSpPr>
                <a:spLocks/>
              </p:cNvSpPr>
              <p:nvPr/>
            </p:nvSpPr>
            <p:spPr bwMode="auto">
              <a:xfrm rot="10800000" flipH="1" flipV="1">
                <a:off x="3303142" y="3746789"/>
                <a:ext cx="308159" cy="284869"/>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635" name="Arc 17">
                <a:extLst>
                  <a:ext uri="{FF2B5EF4-FFF2-40B4-BE49-F238E27FC236}">
                    <a16:creationId xmlns:a16="http://schemas.microsoft.com/office/drawing/2014/main" id="{567F3CDC-7CDC-4E89-9554-2ECCEC288A2B}"/>
                  </a:ext>
                </a:extLst>
              </p:cNvPr>
              <p:cNvSpPr>
                <a:spLocks/>
              </p:cNvSpPr>
              <p:nvPr/>
            </p:nvSpPr>
            <p:spPr bwMode="auto">
              <a:xfrm rot="16200000" flipH="1" flipV="1">
                <a:off x="3314787" y="4020012"/>
                <a:ext cx="284869" cy="308159"/>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grpSp>
        <p:sp>
          <p:nvSpPr>
            <p:cNvPr id="439" name="Line 232">
              <a:extLst>
                <a:ext uri="{FF2B5EF4-FFF2-40B4-BE49-F238E27FC236}">
                  <a16:creationId xmlns:a16="http://schemas.microsoft.com/office/drawing/2014/main" id="{2DB2389D-8DC8-496C-96BD-C41CA17718EE}"/>
                </a:ext>
              </a:extLst>
            </p:cNvPr>
            <p:cNvSpPr>
              <a:spLocks noChangeShapeType="1"/>
            </p:cNvSpPr>
            <p:nvPr/>
          </p:nvSpPr>
          <p:spPr bwMode="auto">
            <a:xfrm>
              <a:off x="518417" y="1716431"/>
              <a:ext cx="856178"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440" name="AutoShape 692">
              <a:extLst>
                <a:ext uri="{FF2B5EF4-FFF2-40B4-BE49-F238E27FC236}">
                  <a16:creationId xmlns:a16="http://schemas.microsoft.com/office/drawing/2014/main" id="{06B34CA7-B0E6-4597-9A22-D949E481627A}"/>
                </a:ext>
              </a:extLst>
            </p:cNvPr>
            <p:cNvSpPr>
              <a:spLocks noChangeArrowheads="1"/>
            </p:cNvSpPr>
            <p:nvPr/>
          </p:nvSpPr>
          <p:spPr bwMode="auto">
            <a:xfrm rot="5400000">
              <a:off x="874598" y="1607831"/>
              <a:ext cx="155402" cy="231747"/>
            </a:xfrm>
            <a:prstGeom prst="flowChartCollate">
              <a:avLst/>
            </a:prstGeom>
            <a:solidFill>
              <a:srgbClr val="4BACC6">
                <a:lumMod val="60000"/>
                <a:lumOff val="40000"/>
              </a:srgbClr>
            </a:solid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441" name="Line 695">
              <a:extLst>
                <a:ext uri="{FF2B5EF4-FFF2-40B4-BE49-F238E27FC236}">
                  <a16:creationId xmlns:a16="http://schemas.microsoft.com/office/drawing/2014/main" id="{F4A0AA1C-9CEE-4475-B9BA-4C6C4B04DCCC}"/>
                </a:ext>
              </a:extLst>
            </p:cNvPr>
            <p:cNvSpPr>
              <a:spLocks noChangeShapeType="1"/>
            </p:cNvSpPr>
            <p:nvPr/>
          </p:nvSpPr>
          <p:spPr bwMode="auto">
            <a:xfrm rot="5400000">
              <a:off x="951441" y="1551792"/>
              <a:ext cx="0" cy="109865"/>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442" name="Arc 697">
              <a:extLst>
                <a:ext uri="{FF2B5EF4-FFF2-40B4-BE49-F238E27FC236}">
                  <a16:creationId xmlns:a16="http://schemas.microsoft.com/office/drawing/2014/main" id="{2AB55F41-3029-4AF9-8222-B6906599B19A}"/>
                </a:ext>
              </a:extLst>
            </p:cNvPr>
            <p:cNvSpPr>
              <a:spLocks/>
            </p:cNvSpPr>
            <p:nvPr/>
          </p:nvSpPr>
          <p:spPr bwMode="auto">
            <a:xfrm rot="5400000" flipH="1" flipV="1">
              <a:off x="901713" y="1550288"/>
              <a:ext cx="44400" cy="548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443" name="Arc 698">
              <a:extLst>
                <a:ext uri="{FF2B5EF4-FFF2-40B4-BE49-F238E27FC236}">
                  <a16:creationId xmlns:a16="http://schemas.microsoft.com/office/drawing/2014/main" id="{C961A06B-32ED-4F98-BFAF-2D081A322709}"/>
                </a:ext>
              </a:extLst>
            </p:cNvPr>
            <p:cNvSpPr>
              <a:spLocks/>
            </p:cNvSpPr>
            <p:nvPr/>
          </p:nvSpPr>
          <p:spPr bwMode="auto">
            <a:xfrm rot="5400000" flipH="1">
              <a:off x="957504" y="1549310"/>
              <a:ext cx="44400" cy="5677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444" name="Line 699">
              <a:extLst>
                <a:ext uri="{FF2B5EF4-FFF2-40B4-BE49-F238E27FC236}">
                  <a16:creationId xmlns:a16="http://schemas.microsoft.com/office/drawing/2014/main" id="{87E1489B-3CF9-4A4E-9A5B-499FA1D8A015}"/>
                </a:ext>
              </a:extLst>
            </p:cNvPr>
            <p:cNvSpPr>
              <a:spLocks noChangeShapeType="1"/>
            </p:cNvSpPr>
            <p:nvPr/>
          </p:nvSpPr>
          <p:spPr bwMode="auto">
            <a:xfrm rot="5400000" flipH="1">
              <a:off x="893379" y="1664788"/>
              <a:ext cx="116125"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445" name="Line 178">
              <a:extLst>
                <a:ext uri="{FF2B5EF4-FFF2-40B4-BE49-F238E27FC236}">
                  <a16:creationId xmlns:a16="http://schemas.microsoft.com/office/drawing/2014/main" id="{E40896EC-5058-40EC-B888-350DA2D6E3E3}"/>
                </a:ext>
              </a:extLst>
            </p:cNvPr>
            <p:cNvSpPr>
              <a:spLocks noChangeShapeType="1"/>
            </p:cNvSpPr>
            <p:nvPr/>
          </p:nvSpPr>
          <p:spPr bwMode="auto">
            <a:xfrm>
              <a:off x="1481457" y="2131001"/>
              <a:ext cx="0" cy="520245"/>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446" name="Line 232">
              <a:extLst>
                <a:ext uri="{FF2B5EF4-FFF2-40B4-BE49-F238E27FC236}">
                  <a16:creationId xmlns:a16="http://schemas.microsoft.com/office/drawing/2014/main" id="{FD32FFB8-9CCB-47CC-9FC9-BE8FEE235694}"/>
                </a:ext>
              </a:extLst>
            </p:cNvPr>
            <p:cNvSpPr>
              <a:spLocks noChangeShapeType="1"/>
            </p:cNvSpPr>
            <p:nvPr/>
          </p:nvSpPr>
          <p:spPr bwMode="auto">
            <a:xfrm>
              <a:off x="518417" y="1994528"/>
              <a:ext cx="856178"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447" name="AutoShape 692">
              <a:extLst>
                <a:ext uri="{FF2B5EF4-FFF2-40B4-BE49-F238E27FC236}">
                  <a16:creationId xmlns:a16="http://schemas.microsoft.com/office/drawing/2014/main" id="{1F493F1F-5F5B-4E8D-A834-844473CA2554}"/>
                </a:ext>
              </a:extLst>
            </p:cNvPr>
            <p:cNvSpPr>
              <a:spLocks noChangeArrowheads="1"/>
            </p:cNvSpPr>
            <p:nvPr/>
          </p:nvSpPr>
          <p:spPr bwMode="auto">
            <a:xfrm rot="5400000">
              <a:off x="874598" y="1885929"/>
              <a:ext cx="155402" cy="231747"/>
            </a:xfrm>
            <a:prstGeom prst="flowChartCollate">
              <a:avLst/>
            </a:prstGeom>
            <a:solidFill>
              <a:srgbClr val="4BACC6">
                <a:lumMod val="60000"/>
                <a:lumOff val="40000"/>
              </a:srgbClr>
            </a:solid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448" name="Line 695">
              <a:extLst>
                <a:ext uri="{FF2B5EF4-FFF2-40B4-BE49-F238E27FC236}">
                  <a16:creationId xmlns:a16="http://schemas.microsoft.com/office/drawing/2014/main" id="{EA151939-4FEF-4F13-98F7-A5D31E73D632}"/>
                </a:ext>
              </a:extLst>
            </p:cNvPr>
            <p:cNvSpPr>
              <a:spLocks noChangeShapeType="1"/>
            </p:cNvSpPr>
            <p:nvPr/>
          </p:nvSpPr>
          <p:spPr bwMode="auto">
            <a:xfrm rot="5400000">
              <a:off x="951441" y="1829890"/>
              <a:ext cx="0" cy="109865"/>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449" name="Arc 697">
              <a:extLst>
                <a:ext uri="{FF2B5EF4-FFF2-40B4-BE49-F238E27FC236}">
                  <a16:creationId xmlns:a16="http://schemas.microsoft.com/office/drawing/2014/main" id="{EE97ED6F-DDF2-4961-8BF6-98DC19B4CD3B}"/>
                </a:ext>
              </a:extLst>
            </p:cNvPr>
            <p:cNvSpPr>
              <a:spLocks/>
            </p:cNvSpPr>
            <p:nvPr/>
          </p:nvSpPr>
          <p:spPr bwMode="auto">
            <a:xfrm rot="5400000" flipH="1" flipV="1">
              <a:off x="901713" y="1828386"/>
              <a:ext cx="44400" cy="548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450" name="Arc 698">
              <a:extLst>
                <a:ext uri="{FF2B5EF4-FFF2-40B4-BE49-F238E27FC236}">
                  <a16:creationId xmlns:a16="http://schemas.microsoft.com/office/drawing/2014/main" id="{6438163A-1710-4BFC-9F53-09A3A838BF05}"/>
                </a:ext>
              </a:extLst>
            </p:cNvPr>
            <p:cNvSpPr>
              <a:spLocks/>
            </p:cNvSpPr>
            <p:nvPr/>
          </p:nvSpPr>
          <p:spPr bwMode="auto">
            <a:xfrm rot="5400000" flipH="1">
              <a:off x="957504" y="1827406"/>
              <a:ext cx="44400" cy="5677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451" name="Line 699">
              <a:extLst>
                <a:ext uri="{FF2B5EF4-FFF2-40B4-BE49-F238E27FC236}">
                  <a16:creationId xmlns:a16="http://schemas.microsoft.com/office/drawing/2014/main" id="{2B6C7C4B-EB0A-422C-ACFD-CA46623F4F19}"/>
                </a:ext>
              </a:extLst>
            </p:cNvPr>
            <p:cNvSpPr>
              <a:spLocks noChangeShapeType="1"/>
            </p:cNvSpPr>
            <p:nvPr/>
          </p:nvSpPr>
          <p:spPr bwMode="auto">
            <a:xfrm rot="5400000" flipH="1">
              <a:off x="893379" y="1942885"/>
              <a:ext cx="116125"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452" name="Rectangle 540">
              <a:extLst>
                <a:ext uri="{FF2B5EF4-FFF2-40B4-BE49-F238E27FC236}">
                  <a16:creationId xmlns:a16="http://schemas.microsoft.com/office/drawing/2014/main" id="{D565FC8C-BFAD-4E85-875D-3D308E80AE33}"/>
                </a:ext>
              </a:extLst>
            </p:cNvPr>
            <p:cNvSpPr>
              <a:spLocks noChangeArrowheads="1"/>
            </p:cNvSpPr>
            <p:nvPr/>
          </p:nvSpPr>
          <p:spPr bwMode="auto">
            <a:xfrm>
              <a:off x="2136895" y="1599886"/>
              <a:ext cx="574692" cy="570980"/>
            </a:xfrm>
            <a:prstGeom prst="rect">
              <a:avLst/>
            </a:prstGeom>
            <a:solidFill>
              <a:sysClr val="window" lastClr="FFFFFF">
                <a:lumMod val="75000"/>
              </a:sysClr>
            </a:solidFill>
            <a:ln w="9525" algn="ctr">
              <a:solidFill>
                <a:sysClr val="windowText" lastClr="000000"/>
              </a:solidFill>
              <a:round/>
              <a:headEnd/>
              <a:tailEnd/>
            </a:ln>
          </p:spPr>
          <p:txBody>
            <a:bodyPr wrap="none" lIns="121789" tIns="60894" rIns="121789" bIns="60894" anchor="ct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453" name="Text Box 293">
              <a:extLst>
                <a:ext uri="{FF2B5EF4-FFF2-40B4-BE49-F238E27FC236}">
                  <a16:creationId xmlns:a16="http://schemas.microsoft.com/office/drawing/2014/main" id="{D9D1AA7C-1A0F-4BEE-8F38-1EAD5AA9D9A8}"/>
                </a:ext>
              </a:extLst>
            </p:cNvPr>
            <p:cNvSpPr txBox="1">
              <a:spLocks noChangeArrowheads="1"/>
            </p:cNvSpPr>
            <p:nvPr/>
          </p:nvSpPr>
          <p:spPr bwMode="auto">
            <a:xfrm>
              <a:off x="2015332" y="1701369"/>
              <a:ext cx="815756" cy="414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91427" tIns="45713" rIns="91427" bIns="45713">
              <a:spAutoFit/>
            </a:bodyP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algn="ctr" defTabSz="1217613" eaLnBrk="1" fontAlgn="auto" latinLnBrk="0" hangingPunct="1">
                <a:lnSpc>
                  <a:spcPct val="100000"/>
                </a:lnSpc>
                <a:spcBef>
                  <a:spcPct val="50000"/>
                </a:spcBef>
                <a:spcAft>
                  <a:spcPts val="0"/>
                </a:spcAft>
                <a:buClrTx/>
                <a:buSzTx/>
                <a:buFontTx/>
                <a:buNone/>
                <a:tabLst/>
                <a:defRPr/>
              </a:pPr>
              <a:r>
                <a:rPr kumimoji="0" lang="en-US" altLang="en-US" sz="1000" b="0" i="0" u="none" strike="noStrike" kern="0" cap="none" spc="0" normalizeH="0" baseline="0" noProof="0" dirty="0">
                  <a:ln>
                    <a:noFill/>
                  </a:ln>
                  <a:solidFill>
                    <a:prstClr val="black"/>
                  </a:solidFill>
                  <a:effectLst/>
                  <a:uLnTx/>
                  <a:uFillTx/>
                  <a:latin typeface="Helvetica" panose="020B0604020202020204" pitchFamily="34" charset="0"/>
                  <a:cs typeface="Helvetica" panose="020B0604020202020204" pitchFamily="34" charset="0"/>
                </a:rPr>
                <a:t>Ambient heater</a:t>
              </a:r>
            </a:p>
          </p:txBody>
        </p:sp>
        <p:sp>
          <p:nvSpPr>
            <p:cNvPr id="454" name="Line 1032">
              <a:extLst>
                <a:ext uri="{FF2B5EF4-FFF2-40B4-BE49-F238E27FC236}">
                  <a16:creationId xmlns:a16="http://schemas.microsoft.com/office/drawing/2014/main" id="{D4AF431B-1923-442F-9644-0678553FAEE7}"/>
                </a:ext>
              </a:extLst>
            </p:cNvPr>
            <p:cNvSpPr>
              <a:spLocks noChangeShapeType="1"/>
            </p:cNvSpPr>
            <p:nvPr/>
          </p:nvSpPr>
          <p:spPr bwMode="auto">
            <a:xfrm flipH="1">
              <a:off x="1831268" y="1724978"/>
              <a:ext cx="305625"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455" name="Line 1032">
              <a:extLst>
                <a:ext uri="{FF2B5EF4-FFF2-40B4-BE49-F238E27FC236}">
                  <a16:creationId xmlns:a16="http://schemas.microsoft.com/office/drawing/2014/main" id="{67B66695-BD62-4578-9220-39F404DE46BF}"/>
                </a:ext>
              </a:extLst>
            </p:cNvPr>
            <p:cNvSpPr>
              <a:spLocks noChangeShapeType="1"/>
            </p:cNvSpPr>
            <p:nvPr/>
          </p:nvSpPr>
          <p:spPr bwMode="auto">
            <a:xfrm flipH="1">
              <a:off x="1831268" y="1985369"/>
              <a:ext cx="305625"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456" name="Flowchart: Stored Data 1091">
              <a:extLst>
                <a:ext uri="{FF2B5EF4-FFF2-40B4-BE49-F238E27FC236}">
                  <a16:creationId xmlns:a16="http://schemas.microsoft.com/office/drawing/2014/main" id="{AF2BCB62-BE24-4CFB-89D4-81710F08E47A}"/>
                </a:ext>
              </a:extLst>
            </p:cNvPr>
            <p:cNvSpPr/>
            <p:nvPr/>
          </p:nvSpPr>
          <p:spPr>
            <a:xfrm>
              <a:off x="98241" y="4055924"/>
              <a:ext cx="136280" cy="173508"/>
            </a:xfrm>
            <a:custGeom>
              <a:avLst/>
              <a:gdLst>
                <a:gd name="connsiteX0" fmla="*/ 1667 w 10000"/>
                <a:gd name="connsiteY0" fmla="*/ 0 h 10000"/>
                <a:gd name="connsiteX1" fmla="*/ 10000 w 10000"/>
                <a:gd name="connsiteY1" fmla="*/ 0 h 10000"/>
                <a:gd name="connsiteX2" fmla="*/ 8333 w 10000"/>
                <a:gd name="connsiteY2" fmla="*/ 5000 h 10000"/>
                <a:gd name="connsiteX3" fmla="*/ 10000 w 10000"/>
                <a:gd name="connsiteY3" fmla="*/ 10000 h 10000"/>
                <a:gd name="connsiteX4" fmla="*/ 1667 w 10000"/>
                <a:gd name="connsiteY4" fmla="*/ 10000 h 10000"/>
                <a:gd name="connsiteX5" fmla="*/ 0 w 10000"/>
                <a:gd name="connsiteY5" fmla="*/ 5000 h 10000"/>
                <a:gd name="connsiteX6" fmla="*/ 1667 w 10000"/>
                <a:gd name="connsiteY6" fmla="*/ 0 h 10000"/>
                <a:gd name="connsiteX0" fmla="*/ 187 w 8520"/>
                <a:gd name="connsiteY0" fmla="*/ 0 h 10000"/>
                <a:gd name="connsiteX1" fmla="*/ 8520 w 8520"/>
                <a:gd name="connsiteY1" fmla="*/ 0 h 10000"/>
                <a:gd name="connsiteX2" fmla="*/ 6853 w 8520"/>
                <a:gd name="connsiteY2" fmla="*/ 5000 h 10000"/>
                <a:gd name="connsiteX3" fmla="*/ 8520 w 8520"/>
                <a:gd name="connsiteY3" fmla="*/ 10000 h 10000"/>
                <a:gd name="connsiteX4" fmla="*/ 187 w 8520"/>
                <a:gd name="connsiteY4" fmla="*/ 10000 h 10000"/>
                <a:gd name="connsiteX5" fmla="*/ 2057 w 8520"/>
                <a:gd name="connsiteY5" fmla="*/ 4637 h 10000"/>
                <a:gd name="connsiteX6" fmla="*/ 187 w 8520"/>
                <a:gd name="connsiteY6" fmla="*/ 0 h 10000"/>
                <a:gd name="connsiteX0" fmla="*/ 246 w 10027"/>
                <a:gd name="connsiteY0" fmla="*/ 0 h 10000"/>
                <a:gd name="connsiteX1" fmla="*/ 10027 w 10027"/>
                <a:gd name="connsiteY1" fmla="*/ 0 h 10000"/>
                <a:gd name="connsiteX2" fmla="*/ 8070 w 10027"/>
                <a:gd name="connsiteY2" fmla="*/ 5000 h 10000"/>
                <a:gd name="connsiteX3" fmla="*/ 10027 w 10027"/>
                <a:gd name="connsiteY3" fmla="*/ 10000 h 10000"/>
                <a:gd name="connsiteX4" fmla="*/ 246 w 10027"/>
                <a:gd name="connsiteY4" fmla="*/ 10000 h 10000"/>
                <a:gd name="connsiteX5" fmla="*/ 1990 w 10027"/>
                <a:gd name="connsiteY5" fmla="*/ 4879 h 10000"/>
                <a:gd name="connsiteX6" fmla="*/ 246 w 10027"/>
                <a:gd name="connsiteY6" fmla="*/ 0 h 10000"/>
                <a:gd name="connsiteX0" fmla="*/ 246 w 10027"/>
                <a:gd name="connsiteY0" fmla="*/ 0 h 10000"/>
                <a:gd name="connsiteX1" fmla="*/ 10027 w 10027"/>
                <a:gd name="connsiteY1" fmla="*/ 0 h 10000"/>
                <a:gd name="connsiteX2" fmla="*/ 8070 w 10027"/>
                <a:gd name="connsiteY2" fmla="*/ 5000 h 10000"/>
                <a:gd name="connsiteX3" fmla="*/ 10027 w 10027"/>
                <a:gd name="connsiteY3" fmla="*/ 10000 h 10000"/>
                <a:gd name="connsiteX4" fmla="*/ 246 w 10027"/>
                <a:gd name="connsiteY4" fmla="*/ 10000 h 10000"/>
                <a:gd name="connsiteX5" fmla="*/ 1990 w 10027"/>
                <a:gd name="connsiteY5" fmla="*/ 4879 h 10000"/>
                <a:gd name="connsiteX6" fmla="*/ 246 w 10027"/>
                <a:gd name="connsiteY6" fmla="*/ 0 h 10000"/>
                <a:gd name="connsiteX0" fmla="*/ 0 w 9781"/>
                <a:gd name="connsiteY0" fmla="*/ 0 h 10000"/>
                <a:gd name="connsiteX1" fmla="*/ 9781 w 9781"/>
                <a:gd name="connsiteY1" fmla="*/ 0 h 10000"/>
                <a:gd name="connsiteX2" fmla="*/ 7824 w 9781"/>
                <a:gd name="connsiteY2" fmla="*/ 5000 h 10000"/>
                <a:gd name="connsiteX3" fmla="*/ 9781 w 9781"/>
                <a:gd name="connsiteY3" fmla="*/ 10000 h 10000"/>
                <a:gd name="connsiteX4" fmla="*/ 0 w 9781"/>
                <a:gd name="connsiteY4" fmla="*/ 10000 h 10000"/>
                <a:gd name="connsiteX5" fmla="*/ 1744 w 9781"/>
                <a:gd name="connsiteY5" fmla="*/ 4879 h 10000"/>
                <a:gd name="connsiteX6" fmla="*/ 0 w 9781"/>
                <a:gd name="connsiteY6" fmla="*/ 0 h 10000"/>
                <a:gd name="connsiteX0" fmla="*/ 0 w 10000"/>
                <a:gd name="connsiteY0" fmla="*/ 0 h 10000"/>
                <a:gd name="connsiteX1" fmla="*/ 10000 w 10000"/>
                <a:gd name="connsiteY1" fmla="*/ 0 h 10000"/>
                <a:gd name="connsiteX2" fmla="*/ 7999 w 10000"/>
                <a:gd name="connsiteY2" fmla="*/ 5000 h 10000"/>
                <a:gd name="connsiteX3" fmla="*/ 10000 w 10000"/>
                <a:gd name="connsiteY3" fmla="*/ 10000 h 10000"/>
                <a:gd name="connsiteX4" fmla="*/ 0 w 10000"/>
                <a:gd name="connsiteY4" fmla="*/ 10000 h 10000"/>
                <a:gd name="connsiteX5" fmla="*/ 1783 w 10000"/>
                <a:gd name="connsiteY5" fmla="*/ 4879 h 10000"/>
                <a:gd name="connsiteX6" fmla="*/ 0 w 10000"/>
                <a:gd name="connsiteY6" fmla="*/ 0 h 10000"/>
                <a:gd name="connsiteX0" fmla="*/ 0 w 10000"/>
                <a:gd name="connsiteY0" fmla="*/ 0 h 10000"/>
                <a:gd name="connsiteX1" fmla="*/ 10000 w 10000"/>
                <a:gd name="connsiteY1" fmla="*/ 0 h 10000"/>
                <a:gd name="connsiteX2" fmla="*/ 7999 w 10000"/>
                <a:gd name="connsiteY2" fmla="*/ 5000 h 10000"/>
                <a:gd name="connsiteX3" fmla="*/ 10000 w 10000"/>
                <a:gd name="connsiteY3" fmla="*/ 10000 h 10000"/>
                <a:gd name="connsiteX4" fmla="*/ 0 w 10000"/>
                <a:gd name="connsiteY4" fmla="*/ 10000 h 10000"/>
                <a:gd name="connsiteX5" fmla="*/ 2060 w 10000"/>
                <a:gd name="connsiteY5" fmla="*/ 4758 h 10000"/>
                <a:gd name="connsiteX6" fmla="*/ 0 w 10000"/>
                <a:gd name="connsiteY6" fmla="*/ 0 h 10000"/>
                <a:gd name="connsiteX0" fmla="*/ 0 w 10000"/>
                <a:gd name="connsiteY0" fmla="*/ 0 h 10000"/>
                <a:gd name="connsiteX1" fmla="*/ 10000 w 10000"/>
                <a:gd name="connsiteY1" fmla="*/ 0 h 10000"/>
                <a:gd name="connsiteX2" fmla="*/ 7999 w 10000"/>
                <a:gd name="connsiteY2" fmla="*/ 5000 h 10000"/>
                <a:gd name="connsiteX3" fmla="*/ 10000 w 10000"/>
                <a:gd name="connsiteY3" fmla="*/ 10000 h 10000"/>
                <a:gd name="connsiteX4" fmla="*/ 0 w 10000"/>
                <a:gd name="connsiteY4" fmla="*/ 10000 h 10000"/>
                <a:gd name="connsiteX5" fmla="*/ 2929 w 10000"/>
                <a:gd name="connsiteY5" fmla="*/ 5193 h 10000"/>
                <a:gd name="connsiteX6" fmla="*/ 0 w 10000"/>
                <a:gd name="connsiteY6" fmla="*/ 0 h 10000"/>
                <a:gd name="connsiteX0" fmla="*/ 0 w 10000"/>
                <a:gd name="connsiteY0" fmla="*/ 0 h 10000"/>
                <a:gd name="connsiteX1" fmla="*/ 10000 w 10000"/>
                <a:gd name="connsiteY1" fmla="*/ 0 h 10000"/>
                <a:gd name="connsiteX2" fmla="*/ 7130 w 10000"/>
                <a:gd name="connsiteY2" fmla="*/ 5000 h 10000"/>
                <a:gd name="connsiteX3" fmla="*/ 10000 w 10000"/>
                <a:gd name="connsiteY3" fmla="*/ 10000 h 10000"/>
                <a:gd name="connsiteX4" fmla="*/ 0 w 10000"/>
                <a:gd name="connsiteY4" fmla="*/ 10000 h 10000"/>
                <a:gd name="connsiteX5" fmla="*/ 2929 w 10000"/>
                <a:gd name="connsiteY5" fmla="*/ 5193 h 10000"/>
                <a:gd name="connsiteX6" fmla="*/ 0 w 10000"/>
                <a:gd name="connsiteY6" fmla="*/ 0 h 10000"/>
                <a:gd name="connsiteX0" fmla="*/ 0 w 10000"/>
                <a:gd name="connsiteY0" fmla="*/ 0 h 10000"/>
                <a:gd name="connsiteX1" fmla="*/ 10000 w 10000"/>
                <a:gd name="connsiteY1" fmla="*/ 0 h 10000"/>
                <a:gd name="connsiteX2" fmla="*/ 7130 w 10000"/>
                <a:gd name="connsiteY2" fmla="*/ 5000 h 10000"/>
                <a:gd name="connsiteX3" fmla="*/ 10000 w 10000"/>
                <a:gd name="connsiteY3" fmla="*/ 10000 h 10000"/>
                <a:gd name="connsiteX4" fmla="*/ 0 w 10000"/>
                <a:gd name="connsiteY4" fmla="*/ 10000 h 10000"/>
                <a:gd name="connsiteX5" fmla="*/ 2929 w 10000"/>
                <a:gd name="connsiteY5" fmla="*/ 5193 h 10000"/>
                <a:gd name="connsiteX6" fmla="*/ 0 w 10000"/>
                <a:gd name="connsiteY6" fmla="*/ 0 h 10000"/>
                <a:gd name="connsiteX0" fmla="*/ 0 w 10000"/>
                <a:gd name="connsiteY0" fmla="*/ 0 h 10000"/>
                <a:gd name="connsiteX1" fmla="*/ 10000 w 10000"/>
                <a:gd name="connsiteY1" fmla="*/ 0 h 10000"/>
                <a:gd name="connsiteX2" fmla="*/ 7130 w 10000"/>
                <a:gd name="connsiteY2" fmla="*/ 5000 h 10000"/>
                <a:gd name="connsiteX3" fmla="*/ 10000 w 10000"/>
                <a:gd name="connsiteY3" fmla="*/ 10000 h 10000"/>
                <a:gd name="connsiteX4" fmla="*/ 0 w 10000"/>
                <a:gd name="connsiteY4" fmla="*/ 10000 h 10000"/>
                <a:gd name="connsiteX5" fmla="*/ 2929 w 10000"/>
                <a:gd name="connsiteY5" fmla="*/ 5193 h 10000"/>
                <a:gd name="connsiteX6" fmla="*/ 0 w 10000"/>
                <a:gd name="connsiteY6" fmla="*/ 0 h 10000"/>
                <a:gd name="connsiteX0" fmla="*/ 0 w 10000"/>
                <a:gd name="connsiteY0" fmla="*/ 0 h 10000"/>
                <a:gd name="connsiteX1" fmla="*/ 10000 w 10000"/>
                <a:gd name="connsiteY1" fmla="*/ 0 h 10000"/>
                <a:gd name="connsiteX2" fmla="*/ 7130 w 10000"/>
                <a:gd name="connsiteY2" fmla="*/ 5000 h 10000"/>
                <a:gd name="connsiteX3" fmla="*/ 10000 w 10000"/>
                <a:gd name="connsiteY3" fmla="*/ 10000 h 10000"/>
                <a:gd name="connsiteX4" fmla="*/ 0 w 10000"/>
                <a:gd name="connsiteY4" fmla="*/ 10000 h 10000"/>
                <a:gd name="connsiteX5" fmla="*/ 2929 w 10000"/>
                <a:gd name="connsiteY5" fmla="*/ 4995 h 10000"/>
                <a:gd name="connsiteX6" fmla="*/ 0 w 10000"/>
                <a:gd name="connsiteY6" fmla="*/ 0 h 10000"/>
                <a:gd name="connsiteX0" fmla="*/ 0 w 10000"/>
                <a:gd name="connsiteY0" fmla="*/ 0 h 10000"/>
                <a:gd name="connsiteX1" fmla="*/ 10000 w 10000"/>
                <a:gd name="connsiteY1" fmla="*/ 0 h 10000"/>
                <a:gd name="connsiteX2" fmla="*/ 7130 w 10000"/>
                <a:gd name="connsiteY2" fmla="*/ 5000 h 10000"/>
                <a:gd name="connsiteX3" fmla="*/ 10000 w 10000"/>
                <a:gd name="connsiteY3" fmla="*/ 10000 h 10000"/>
                <a:gd name="connsiteX4" fmla="*/ 0 w 10000"/>
                <a:gd name="connsiteY4" fmla="*/ 10000 h 10000"/>
                <a:gd name="connsiteX5" fmla="*/ 2929 w 10000"/>
                <a:gd name="connsiteY5" fmla="*/ 4995 h 10000"/>
                <a:gd name="connsiteX6" fmla="*/ 0 w 10000"/>
                <a:gd name="connsiteY6" fmla="*/ 0 h 10000"/>
                <a:gd name="connsiteX0" fmla="*/ 0 w 10000"/>
                <a:gd name="connsiteY0" fmla="*/ 0 h 10000"/>
                <a:gd name="connsiteX1" fmla="*/ 10000 w 10000"/>
                <a:gd name="connsiteY1" fmla="*/ 0 h 10000"/>
                <a:gd name="connsiteX2" fmla="*/ 7130 w 10000"/>
                <a:gd name="connsiteY2" fmla="*/ 5000 h 10000"/>
                <a:gd name="connsiteX3" fmla="*/ 10000 w 10000"/>
                <a:gd name="connsiteY3" fmla="*/ 10000 h 10000"/>
                <a:gd name="connsiteX4" fmla="*/ 0 w 10000"/>
                <a:gd name="connsiteY4" fmla="*/ 10000 h 10000"/>
                <a:gd name="connsiteX5" fmla="*/ 2929 w 10000"/>
                <a:gd name="connsiteY5" fmla="*/ 4995 h 10000"/>
                <a:gd name="connsiteX6" fmla="*/ 0 w 10000"/>
                <a:gd name="connsiteY6" fmla="*/ 0 h 10000"/>
                <a:gd name="connsiteX0" fmla="*/ 0 w 10000"/>
                <a:gd name="connsiteY0" fmla="*/ 0 h 10000"/>
                <a:gd name="connsiteX1" fmla="*/ 10000 w 10000"/>
                <a:gd name="connsiteY1" fmla="*/ 0 h 10000"/>
                <a:gd name="connsiteX2" fmla="*/ 7130 w 10000"/>
                <a:gd name="connsiteY2" fmla="*/ 5000 h 10000"/>
                <a:gd name="connsiteX3" fmla="*/ 10000 w 10000"/>
                <a:gd name="connsiteY3" fmla="*/ 10000 h 10000"/>
                <a:gd name="connsiteX4" fmla="*/ 0 w 10000"/>
                <a:gd name="connsiteY4" fmla="*/ 10000 h 10000"/>
                <a:gd name="connsiteX5" fmla="*/ 2929 w 10000"/>
                <a:gd name="connsiteY5" fmla="*/ 4995 h 10000"/>
                <a:gd name="connsiteX6" fmla="*/ 0 w 10000"/>
                <a:gd name="connsiteY6" fmla="*/ 0 h 10000"/>
                <a:gd name="connsiteX0" fmla="*/ 0 w 10000"/>
                <a:gd name="connsiteY0" fmla="*/ 0 h 10000"/>
                <a:gd name="connsiteX1" fmla="*/ 10000 w 10000"/>
                <a:gd name="connsiteY1" fmla="*/ 0 h 10000"/>
                <a:gd name="connsiteX2" fmla="*/ 7130 w 10000"/>
                <a:gd name="connsiteY2" fmla="*/ 5000 h 10000"/>
                <a:gd name="connsiteX3" fmla="*/ 10000 w 10000"/>
                <a:gd name="connsiteY3" fmla="*/ 10000 h 10000"/>
                <a:gd name="connsiteX4" fmla="*/ 0 w 10000"/>
                <a:gd name="connsiteY4" fmla="*/ 10000 h 10000"/>
                <a:gd name="connsiteX5" fmla="*/ 2929 w 10000"/>
                <a:gd name="connsiteY5" fmla="*/ 4995 h 10000"/>
                <a:gd name="connsiteX6" fmla="*/ 0 w 10000"/>
                <a:gd name="connsiteY6"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10000">
                  <a:moveTo>
                    <a:pt x="0" y="0"/>
                  </a:moveTo>
                  <a:lnTo>
                    <a:pt x="10000" y="0"/>
                  </a:lnTo>
                  <a:cubicBezTo>
                    <a:pt x="8581" y="1231"/>
                    <a:pt x="7130" y="2239"/>
                    <a:pt x="7130" y="5000"/>
                  </a:cubicBezTo>
                  <a:cubicBezTo>
                    <a:pt x="7130" y="7761"/>
                    <a:pt x="8425" y="8769"/>
                    <a:pt x="10000" y="10000"/>
                  </a:cubicBezTo>
                  <a:lnTo>
                    <a:pt x="0" y="10000"/>
                  </a:lnTo>
                  <a:cubicBezTo>
                    <a:pt x="1602" y="8601"/>
                    <a:pt x="2929" y="7271"/>
                    <a:pt x="2929" y="4995"/>
                  </a:cubicBezTo>
                  <a:cubicBezTo>
                    <a:pt x="2929" y="2719"/>
                    <a:pt x="1543" y="1601"/>
                    <a:pt x="0" y="0"/>
                  </a:cubicBezTo>
                  <a:close/>
                </a:path>
              </a:pathLst>
            </a:custGeom>
            <a:solidFill>
              <a:srgbClr val="4BACC6">
                <a:lumMod val="60000"/>
                <a:lumOff val="40000"/>
              </a:srgbClr>
            </a:solidFill>
            <a:ln w="9525">
              <a:solidFill>
                <a:sysClr val="windowText" lastClr="000000"/>
              </a:solidFill>
              <a:miter lim="800000"/>
              <a:headEnd/>
              <a:tailEnd/>
            </a:ln>
          </p:spPr>
          <p:txBody>
            <a:bodyPr wrap="none" lIns="121789" tIns="60894" rIns="121789" bIns="60894" anchor="ct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457" name="Flowchart: Stored Data 1091">
              <a:extLst>
                <a:ext uri="{FF2B5EF4-FFF2-40B4-BE49-F238E27FC236}">
                  <a16:creationId xmlns:a16="http://schemas.microsoft.com/office/drawing/2014/main" id="{77747CF3-F5F8-4F76-8ED3-71367B9B3B70}"/>
                </a:ext>
              </a:extLst>
            </p:cNvPr>
            <p:cNvSpPr/>
            <p:nvPr/>
          </p:nvSpPr>
          <p:spPr>
            <a:xfrm>
              <a:off x="8268398" y="5915699"/>
              <a:ext cx="136280" cy="173508"/>
            </a:xfrm>
            <a:custGeom>
              <a:avLst/>
              <a:gdLst>
                <a:gd name="connsiteX0" fmla="*/ 1667 w 10000"/>
                <a:gd name="connsiteY0" fmla="*/ 0 h 10000"/>
                <a:gd name="connsiteX1" fmla="*/ 10000 w 10000"/>
                <a:gd name="connsiteY1" fmla="*/ 0 h 10000"/>
                <a:gd name="connsiteX2" fmla="*/ 8333 w 10000"/>
                <a:gd name="connsiteY2" fmla="*/ 5000 h 10000"/>
                <a:gd name="connsiteX3" fmla="*/ 10000 w 10000"/>
                <a:gd name="connsiteY3" fmla="*/ 10000 h 10000"/>
                <a:gd name="connsiteX4" fmla="*/ 1667 w 10000"/>
                <a:gd name="connsiteY4" fmla="*/ 10000 h 10000"/>
                <a:gd name="connsiteX5" fmla="*/ 0 w 10000"/>
                <a:gd name="connsiteY5" fmla="*/ 5000 h 10000"/>
                <a:gd name="connsiteX6" fmla="*/ 1667 w 10000"/>
                <a:gd name="connsiteY6" fmla="*/ 0 h 10000"/>
                <a:gd name="connsiteX0" fmla="*/ 187 w 8520"/>
                <a:gd name="connsiteY0" fmla="*/ 0 h 10000"/>
                <a:gd name="connsiteX1" fmla="*/ 8520 w 8520"/>
                <a:gd name="connsiteY1" fmla="*/ 0 h 10000"/>
                <a:gd name="connsiteX2" fmla="*/ 6853 w 8520"/>
                <a:gd name="connsiteY2" fmla="*/ 5000 h 10000"/>
                <a:gd name="connsiteX3" fmla="*/ 8520 w 8520"/>
                <a:gd name="connsiteY3" fmla="*/ 10000 h 10000"/>
                <a:gd name="connsiteX4" fmla="*/ 187 w 8520"/>
                <a:gd name="connsiteY4" fmla="*/ 10000 h 10000"/>
                <a:gd name="connsiteX5" fmla="*/ 2057 w 8520"/>
                <a:gd name="connsiteY5" fmla="*/ 4637 h 10000"/>
                <a:gd name="connsiteX6" fmla="*/ 187 w 8520"/>
                <a:gd name="connsiteY6" fmla="*/ 0 h 10000"/>
                <a:gd name="connsiteX0" fmla="*/ 246 w 10027"/>
                <a:gd name="connsiteY0" fmla="*/ 0 h 10000"/>
                <a:gd name="connsiteX1" fmla="*/ 10027 w 10027"/>
                <a:gd name="connsiteY1" fmla="*/ 0 h 10000"/>
                <a:gd name="connsiteX2" fmla="*/ 8070 w 10027"/>
                <a:gd name="connsiteY2" fmla="*/ 5000 h 10000"/>
                <a:gd name="connsiteX3" fmla="*/ 10027 w 10027"/>
                <a:gd name="connsiteY3" fmla="*/ 10000 h 10000"/>
                <a:gd name="connsiteX4" fmla="*/ 246 w 10027"/>
                <a:gd name="connsiteY4" fmla="*/ 10000 h 10000"/>
                <a:gd name="connsiteX5" fmla="*/ 1990 w 10027"/>
                <a:gd name="connsiteY5" fmla="*/ 4879 h 10000"/>
                <a:gd name="connsiteX6" fmla="*/ 246 w 10027"/>
                <a:gd name="connsiteY6" fmla="*/ 0 h 10000"/>
                <a:gd name="connsiteX0" fmla="*/ 246 w 10027"/>
                <a:gd name="connsiteY0" fmla="*/ 0 h 10000"/>
                <a:gd name="connsiteX1" fmla="*/ 10027 w 10027"/>
                <a:gd name="connsiteY1" fmla="*/ 0 h 10000"/>
                <a:gd name="connsiteX2" fmla="*/ 8070 w 10027"/>
                <a:gd name="connsiteY2" fmla="*/ 5000 h 10000"/>
                <a:gd name="connsiteX3" fmla="*/ 10027 w 10027"/>
                <a:gd name="connsiteY3" fmla="*/ 10000 h 10000"/>
                <a:gd name="connsiteX4" fmla="*/ 246 w 10027"/>
                <a:gd name="connsiteY4" fmla="*/ 10000 h 10000"/>
                <a:gd name="connsiteX5" fmla="*/ 1990 w 10027"/>
                <a:gd name="connsiteY5" fmla="*/ 4879 h 10000"/>
                <a:gd name="connsiteX6" fmla="*/ 246 w 10027"/>
                <a:gd name="connsiteY6" fmla="*/ 0 h 10000"/>
                <a:gd name="connsiteX0" fmla="*/ 0 w 9781"/>
                <a:gd name="connsiteY0" fmla="*/ 0 h 10000"/>
                <a:gd name="connsiteX1" fmla="*/ 9781 w 9781"/>
                <a:gd name="connsiteY1" fmla="*/ 0 h 10000"/>
                <a:gd name="connsiteX2" fmla="*/ 7824 w 9781"/>
                <a:gd name="connsiteY2" fmla="*/ 5000 h 10000"/>
                <a:gd name="connsiteX3" fmla="*/ 9781 w 9781"/>
                <a:gd name="connsiteY3" fmla="*/ 10000 h 10000"/>
                <a:gd name="connsiteX4" fmla="*/ 0 w 9781"/>
                <a:gd name="connsiteY4" fmla="*/ 10000 h 10000"/>
                <a:gd name="connsiteX5" fmla="*/ 1744 w 9781"/>
                <a:gd name="connsiteY5" fmla="*/ 4879 h 10000"/>
                <a:gd name="connsiteX6" fmla="*/ 0 w 9781"/>
                <a:gd name="connsiteY6" fmla="*/ 0 h 10000"/>
                <a:gd name="connsiteX0" fmla="*/ 0 w 10000"/>
                <a:gd name="connsiteY0" fmla="*/ 0 h 10000"/>
                <a:gd name="connsiteX1" fmla="*/ 10000 w 10000"/>
                <a:gd name="connsiteY1" fmla="*/ 0 h 10000"/>
                <a:gd name="connsiteX2" fmla="*/ 7999 w 10000"/>
                <a:gd name="connsiteY2" fmla="*/ 5000 h 10000"/>
                <a:gd name="connsiteX3" fmla="*/ 10000 w 10000"/>
                <a:gd name="connsiteY3" fmla="*/ 10000 h 10000"/>
                <a:gd name="connsiteX4" fmla="*/ 0 w 10000"/>
                <a:gd name="connsiteY4" fmla="*/ 10000 h 10000"/>
                <a:gd name="connsiteX5" fmla="*/ 1783 w 10000"/>
                <a:gd name="connsiteY5" fmla="*/ 4879 h 10000"/>
                <a:gd name="connsiteX6" fmla="*/ 0 w 10000"/>
                <a:gd name="connsiteY6" fmla="*/ 0 h 10000"/>
                <a:gd name="connsiteX0" fmla="*/ 0 w 10000"/>
                <a:gd name="connsiteY0" fmla="*/ 0 h 10000"/>
                <a:gd name="connsiteX1" fmla="*/ 10000 w 10000"/>
                <a:gd name="connsiteY1" fmla="*/ 0 h 10000"/>
                <a:gd name="connsiteX2" fmla="*/ 7999 w 10000"/>
                <a:gd name="connsiteY2" fmla="*/ 5000 h 10000"/>
                <a:gd name="connsiteX3" fmla="*/ 10000 w 10000"/>
                <a:gd name="connsiteY3" fmla="*/ 10000 h 10000"/>
                <a:gd name="connsiteX4" fmla="*/ 0 w 10000"/>
                <a:gd name="connsiteY4" fmla="*/ 10000 h 10000"/>
                <a:gd name="connsiteX5" fmla="*/ 2060 w 10000"/>
                <a:gd name="connsiteY5" fmla="*/ 4758 h 10000"/>
                <a:gd name="connsiteX6" fmla="*/ 0 w 10000"/>
                <a:gd name="connsiteY6" fmla="*/ 0 h 10000"/>
                <a:gd name="connsiteX0" fmla="*/ 0 w 10000"/>
                <a:gd name="connsiteY0" fmla="*/ 0 h 10000"/>
                <a:gd name="connsiteX1" fmla="*/ 10000 w 10000"/>
                <a:gd name="connsiteY1" fmla="*/ 0 h 10000"/>
                <a:gd name="connsiteX2" fmla="*/ 7999 w 10000"/>
                <a:gd name="connsiteY2" fmla="*/ 5000 h 10000"/>
                <a:gd name="connsiteX3" fmla="*/ 10000 w 10000"/>
                <a:gd name="connsiteY3" fmla="*/ 10000 h 10000"/>
                <a:gd name="connsiteX4" fmla="*/ 0 w 10000"/>
                <a:gd name="connsiteY4" fmla="*/ 10000 h 10000"/>
                <a:gd name="connsiteX5" fmla="*/ 2929 w 10000"/>
                <a:gd name="connsiteY5" fmla="*/ 5193 h 10000"/>
                <a:gd name="connsiteX6" fmla="*/ 0 w 10000"/>
                <a:gd name="connsiteY6" fmla="*/ 0 h 10000"/>
                <a:gd name="connsiteX0" fmla="*/ 0 w 10000"/>
                <a:gd name="connsiteY0" fmla="*/ 0 h 10000"/>
                <a:gd name="connsiteX1" fmla="*/ 10000 w 10000"/>
                <a:gd name="connsiteY1" fmla="*/ 0 h 10000"/>
                <a:gd name="connsiteX2" fmla="*/ 7130 w 10000"/>
                <a:gd name="connsiteY2" fmla="*/ 5000 h 10000"/>
                <a:gd name="connsiteX3" fmla="*/ 10000 w 10000"/>
                <a:gd name="connsiteY3" fmla="*/ 10000 h 10000"/>
                <a:gd name="connsiteX4" fmla="*/ 0 w 10000"/>
                <a:gd name="connsiteY4" fmla="*/ 10000 h 10000"/>
                <a:gd name="connsiteX5" fmla="*/ 2929 w 10000"/>
                <a:gd name="connsiteY5" fmla="*/ 5193 h 10000"/>
                <a:gd name="connsiteX6" fmla="*/ 0 w 10000"/>
                <a:gd name="connsiteY6" fmla="*/ 0 h 10000"/>
                <a:gd name="connsiteX0" fmla="*/ 0 w 10000"/>
                <a:gd name="connsiteY0" fmla="*/ 0 h 10000"/>
                <a:gd name="connsiteX1" fmla="*/ 10000 w 10000"/>
                <a:gd name="connsiteY1" fmla="*/ 0 h 10000"/>
                <a:gd name="connsiteX2" fmla="*/ 7130 w 10000"/>
                <a:gd name="connsiteY2" fmla="*/ 5000 h 10000"/>
                <a:gd name="connsiteX3" fmla="*/ 10000 w 10000"/>
                <a:gd name="connsiteY3" fmla="*/ 10000 h 10000"/>
                <a:gd name="connsiteX4" fmla="*/ 0 w 10000"/>
                <a:gd name="connsiteY4" fmla="*/ 10000 h 10000"/>
                <a:gd name="connsiteX5" fmla="*/ 2929 w 10000"/>
                <a:gd name="connsiteY5" fmla="*/ 5193 h 10000"/>
                <a:gd name="connsiteX6" fmla="*/ 0 w 10000"/>
                <a:gd name="connsiteY6" fmla="*/ 0 h 10000"/>
                <a:gd name="connsiteX0" fmla="*/ 0 w 10000"/>
                <a:gd name="connsiteY0" fmla="*/ 0 h 10000"/>
                <a:gd name="connsiteX1" fmla="*/ 10000 w 10000"/>
                <a:gd name="connsiteY1" fmla="*/ 0 h 10000"/>
                <a:gd name="connsiteX2" fmla="*/ 7130 w 10000"/>
                <a:gd name="connsiteY2" fmla="*/ 5000 h 10000"/>
                <a:gd name="connsiteX3" fmla="*/ 10000 w 10000"/>
                <a:gd name="connsiteY3" fmla="*/ 10000 h 10000"/>
                <a:gd name="connsiteX4" fmla="*/ 0 w 10000"/>
                <a:gd name="connsiteY4" fmla="*/ 10000 h 10000"/>
                <a:gd name="connsiteX5" fmla="*/ 2929 w 10000"/>
                <a:gd name="connsiteY5" fmla="*/ 5193 h 10000"/>
                <a:gd name="connsiteX6" fmla="*/ 0 w 10000"/>
                <a:gd name="connsiteY6" fmla="*/ 0 h 10000"/>
                <a:gd name="connsiteX0" fmla="*/ 0 w 10000"/>
                <a:gd name="connsiteY0" fmla="*/ 0 h 10000"/>
                <a:gd name="connsiteX1" fmla="*/ 10000 w 10000"/>
                <a:gd name="connsiteY1" fmla="*/ 0 h 10000"/>
                <a:gd name="connsiteX2" fmla="*/ 7130 w 10000"/>
                <a:gd name="connsiteY2" fmla="*/ 5000 h 10000"/>
                <a:gd name="connsiteX3" fmla="*/ 10000 w 10000"/>
                <a:gd name="connsiteY3" fmla="*/ 10000 h 10000"/>
                <a:gd name="connsiteX4" fmla="*/ 0 w 10000"/>
                <a:gd name="connsiteY4" fmla="*/ 10000 h 10000"/>
                <a:gd name="connsiteX5" fmla="*/ 2929 w 10000"/>
                <a:gd name="connsiteY5" fmla="*/ 4995 h 10000"/>
                <a:gd name="connsiteX6" fmla="*/ 0 w 10000"/>
                <a:gd name="connsiteY6" fmla="*/ 0 h 10000"/>
                <a:gd name="connsiteX0" fmla="*/ 0 w 10000"/>
                <a:gd name="connsiteY0" fmla="*/ 0 h 10000"/>
                <a:gd name="connsiteX1" fmla="*/ 10000 w 10000"/>
                <a:gd name="connsiteY1" fmla="*/ 0 h 10000"/>
                <a:gd name="connsiteX2" fmla="*/ 7130 w 10000"/>
                <a:gd name="connsiteY2" fmla="*/ 5000 h 10000"/>
                <a:gd name="connsiteX3" fmla="*/ 10000 w 10000"/>
                <a:gd name="connsiteY3" fmla="*/ 10000 h 10000"/>
                <a:gd name="connsiteX4" fmla="*/ 0 w 10000"/>
                <a:gd name="connsiteY4" fmla="*/ 10000 h 10000"/>
                <a:gd name="connsiteX5" fmla="*/ 2929 w 10000"/>
                <a:gd name="connsiteY5" fmla="*/ 4995 h 10000"/>
                <a:gd name="connsiteX6" fmla="*/ 0 w 10000"/>
                <a:gd name="connsiteY6" fmla="*/ 0 h 10000"/>
                <a:gd name="connsiteX0" fmla="*/ 0 w 10000"/>
                <a:gd name="connsiteY0" fmla="*/ 0 h 10000"/>
                <a:gd name="connsiteX1" fmla="*/ 10000 w 10000"/>
                <a:gd name="connsiteY1" fmla="*/ 0 h 10000"/>
                <a:gd name="connsiteX2" fmla="*/ 7130 w 10000"/>
                <a:gd name="connsiteY2" fmla="*/ 5000 h 10000"/>
                <a:gd name="connsiteX3" fmla="*/ 10000 w 10000"/>
                <a:gd name="connsiteY3" fmla="*/ 10000 h 10000"/>
                <a:gd name="connsiteX4" fmla="*/ 0 w 10000"/>
                <a:gd name="connsiteY4" fmla="*/ 10000 h 10000"/>
                <a:gd name="connsiteX5" fmla="*/ 2929 w 10000"/>
                <a:gd name="connsiteY5" fmla="*/ 4995 h 10000"/>
                <a:gd name="connsiteX6" fmla="*/ 0 w 10000"/>
                <a:gd name="connsiteY6" fmla="*/ 0 h 10000"/>
                <a:gd name="connsiteX0" fmla="*/ 0 w 10000"/>
                <a:gd name="connsiteY0" fmla="*/ 0 h 10000"/>
                <a:gd name="connsiteX1" fmla="*/ 10000 w 10000"/>
                <a:gd name="connsiteY1" fmla="*/ 0 h 10000"/>
                <a:gd name="connsiteX2" fmla="*/ 7130 w 10000"/>
                <a:gd name="connsiteY2" fmla="*/ 5000 h 10000"/>
                <a:gd name="connsiteX3" fmla="*/ 10000 w 10000"/>
                <a:gd name="connsiteY3" fmla="*/ 10000 h 10000"/>
                <a:gd name="connsiteX4" fmla="*/ 0 w 10000"/>
                <a:gd name="connsiteY4" fmla="*/ 10000 h 10000"/>
                <a:gd name="connsiteX5" fmla="*/ 2929 w 10000"/>
                <a:gd name="connsiteY5" fmla="*/ 4995 h 10000"/>
                <a:gd name="connsiteX6" fmla="*/ 0 w 10000"/>
                <a:gd name="connsiteY6" fmla="*/ 0 h 10000"/>
                <a:gd name="connsiteX0" fmla="*/ 0 w 10000"/>
                <a:gd name="connsiteY0" fmla="*/ 0 h 10000"/>
                <a:gd name="connsiteX1" fmla="*/ 10000 w 10000"/>
                <a:gd name="connsiteY1" fmla="*/ 0 h 10000"/>
                <a:gd name="connsiteX2" fmla="*/ 7130 w 10000"/>
                <a:gd name="connsiteY2" fmla="*/ 5000 h 10000"/>
                <a:gd name="connsiteX3" fmla="*/ 10000 w 10000"/>
                <a:gd name="connsiteY3" fmla="*/ 10000 h 10000"/>
                <a:gd name="connsiteX4" fmla="*/ 0 w 10000"/>
                <a:gd name="connsiteY4" fmla="*/ 10000 h 10000"/>
                <a:gd name="connsiteX5" fmla="*/ 2929 w 10000"/>
                <a:gd name="connsiteY5" fmla="*/ 4995 h 10000"/>
                <a:gd name="connsiteX6" fmla="*/ 0 w 10000"/>
                <a:gd name="connsiteY6"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10000">
                  <a:moveTo>
                    <a:pt x="0" y="0"/>
                  </a:moveTo>
                  <a:lnTo>
                    <a:pt x="10000" y="0"/>
                  </a:lnTo>
                  <a:cubicBezTo>
                    <a:pt x="8581" y="1231"/>
                    <a:pt x="7130" y="2239"/>
                    <a:pt x="7130" y="5000"/>
                  </a:cubicBezTo>
                  <a:cubicBezTo>
                    <a:pt x="7130" y="7761"/>
                    <a:pt x="8425" y="8769"/>
                    <a:pt x="10000" y="10000"/>
                  </a:cubicBezTo>
                  <a:lnTo>
                    <a:pt x="0" y="10000"/>
                  </a:lnTo>
                  <a:cubicBezTo>
                    <a:pt x="1602" y="8601"/>
                    <a:pt x="2929" y="7271"/>
                    <a:pt x="2929" y="4995"/>
                  </a:cubicBezTo>
                  <a:cubicBezTo>
                    <a:pt x="2929" y="2719"/>
                    <a:pt x="1543" y="1601"/>
                    <a:pt x="0" y="0"/>
                  </a:cubicBezTo>
                  <a:close/>
                </a:path>
              </a:pathLst>
            </a:custGeom>
            <a:solidFill>
              <a:srgbClr val="4BACC6">
                <a:lumMod val="60000"/>
                <a:lumOff val="40000"/>
              </a:srgbClr>
            </a:solidFill>
            <a:ln w="9525">
              <a:solidFill>
                <a:sysClr val="windowText" lastClr="000000"/>
              </a:solidFill>
              <a:miter lim="800000"/>
              <a:headEnd/>
              <a:tailEnd/>
            </a:ln>
          </p:spPr>
          <p:txBody>
            <a:bodyPr wrap="none" lIns="121789" tIns="60894" rIns="121789" bIns="60894" anchor="ct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grpSp>
          <p:nvGrpSpPr>
            <p:cNvPr id="458" name="Group 457">
              <a:extLst>
                <a:ext uri="{FF2B5EF4-FFF2-40B4-BE49-F238E27FC236}">
                  <a16:creationId xmlns:a16="http://schemas.microsoft.com/office/drawing/2014/main" id="{5FEBBF51-2528-4D0F-AAF7-E416D6C2DB58}"/>
                </a:ext>
              </a:extLst>
            </p:cNvPr>
            <p:cNvGrpSpPr/>
            <p:nvPr/>
          </p:nvGrpSpPr>
          <p:grpSpPr>
            <a:xfrm>
              <a:off x="5788379" y="3739423"/>
              <a:ext cx="2693424" cy="250706"/>
              <a:chOff x="6478488" y="3361189"/>
              <a:chExt cx="2401365" cy="293702"/>
            </a:xfrm>
            <a:solidFill>
              <a:sysClr val="window" lastClr="FFFFFF">
                <a:lumMod val="75000"/>
              </a:sysClr>
            </a:solidFill>
          </p:grpSpPr>
          <p:sp>
            <p:nvSpPr>
              <p:cNvPr id="589" name="Trapezoid 588">
                <a:extLst>
                  <a:ext uri="{FF2B5EF4-FFF2-40B4-BE49-F238E27FC236}">
                    <a16:creationId xmlns:a16="http://schemas.microsoft.com/office/drawing/2014/main" id="{2D289699-7447-4295-B547-5F708029B406}"/>
                  </a:ext>
                </a:extLst>
              </p:cNvPr>
              <p:cNvSpPr/>
              <p:nvPr/>
            </p:nvSpPr>
            <p:spPr bwMode="auto">
              <a:xfrm rot="10800000">
                <a:off x="6478488" y="3361204"/>
                <a:ext cx="259421" cy="293687"/>
              </a:xfrm>
              <a:prstGeom prst="trapezoid">
                <a:avLst/>
              </a:prstGeom>
              <a:grpFill/>
              <a:ln w="9525">
                <a:solidFill>
                  <a:sysClr val="windowText" lastClr="000000"/>
                </a:solidFill>
                <a:miter lim="800000"/>
                <a:headEnd/>
                <a:tailEnd/>
              </a:ln>
            </p:spPr>
            <p:txBody>
              <a:bodyPr lIns="121789" tIns="60894" rIns="121789" bIns="60894">
                <a:spAutoFit/>
              </a:bodyPr>
              <a:lstStyle/>
              <a:p>
                <a:pPr marL="0" marR="0" lvl="0" indent="0" algn="ctr" defTabSz="1217613" eaLnBrk="1" fontAlgn="auto" latinLnBrk="0" hangingPunct="1">
                  <a:lnSpc>
                    <a:spcPct val="100000"/>
                  </a:lnSpc>
                  <a:spcBef>
                    <a:spcPts val="0"/>
                  </a:spcBef>
                  <a:spcAft>
                    <a:spcPts val="0"/>
                  </a:spcAft>
                  <a:buClrTx/>
                  <a:buSzTx/>
                  <a:buFontTx/>
                  <a:buNone/>
                  <a:tabLst/>
                  <a:defRPr/>
                </a:pPr>
                <a:endParaRPr kumimoji="0" lang="en-CA" sz="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cxnSp>
            <p:nvCxnSpPr>
              <p:cNvPr id="590" name="Straight Connector 306">
                <a:extLst>
                  <a:ext uri="{FF2B5EF4-FFF2-40B4-BE49-F238E27FC236}">
                    <a16:creationId xmlns:a16="http://schemas.microsoft.com/office/drawing/2014/main" id="{317D78D1-57B7-4B74-857E-9C3EDDE43A77}"/>
                  </a:ext>
                </a:extLst>
              </p:cNvPr>
              <p:cNvCxnSpPr>
                <a:cxnSpLocks noChangeShapeType="1"/>
              </p:cNvCxnSpPr>
              <p:nvPr/>
            </p:nvCxnSpPr>
            <p:spPr bwMode="auto">
              <a:xfrm>
                <a:off x="6550663" y="3452408"/>
                <a:ext cx="57740" cy="27812"/>
              </a:xfrm>
              <a:prstGeom prst="line">
                <a:avLst/>
              </a:prstGeom>
              <a:grpFill/>
              <a:ln w="9525">
                <a:solidFill>
                  <a:sysClr val="windowText" lastClr="000000"/>
                </a:solidFill>
                <a:miter lim="800000"/>
                <a:headEnd/>
                <a:tailEnd/>
              </a:ln>
              <a:extLst/>
            </p:spPr>
          </p:cxnSp>
          <p:cxnSp>
            <p:nvCxnSpPr>
              <p:cNvPr id="591" name="Straight Connector 307">
                <a:extLst>
                  <a:ext uri="{FF2B5EF4-FFF2-40B4-BE49-F238E27FC236}">
                    <a16:creationId xmlns:a16="http://schemas.microsoft.com/office/drawing/2014/main" id="{8820159C-9C85-4079-B7A3-3297FBF0A0D6}"/>
                  </a:ext>
                </a:extLst>
              </p:cNvPr>
              <p:cNvCxnSpPr>
                <a:cxnSpLocks noChangeShapeType="1"/>
              </p:cNvCxnSpPr>
              <p:nvPr/>
            </p:nvCxnSpPr>
            <p:spPr bwMode="auto">
              <a:xfrm flipV="1">
                <a:off x="6608402" y="3452408"/>
                <a:ext cx="57740" cy="27812"/>
              </a:xfrm>
              <a:prstGeom prst="line">
                <a:avLst/>
              </a:prstGeom>
              <a:grpFill/>
              <a:ln w="9525">
                <a:solidFill>
                  <a:sysClr val="windowText" lastClr="000000"/>
                </a:solidFill>
                <a:miter lim="800000"/>
                <a:headEnd/>
                <a:tailEnd/>
              </a:ln>
              <a:extLst/>
            </p:spPr>
          </p:cxnSp>
          <p:cxnSp>
            <p:nvCxnSpPr>
              <p:cNvPr id="592" name="Straight Connector 308">
                <a:extLst>
                  <a:ext uri="{FF2B5EF4-FFF2-40B4-BE49-F238E27FC236}">
                    <a16:creationId xmlns:a16="http://schemas.microsoft.com/office/drawing/2014/main" id="{33BEFC7A-3E4B-43A6-8F32-09B38708520B}"/>
                  </a:ext>
                </a:extLst>
              </p:cNvPr>
              <p:cNvCxnSpPr>
                <a:cxnSpLocks noChangeShapeType="1"/>
              </p:cNvCxnSpPr>
              <p:nvPr/>
            </p:nvCxnSpPr>
            <p:spPr bwMode="auto">
              <a:xfrm>
                <a:off x="6550663" y="3535846"/>
                <a:ext cx="57740" cy="27812"/>
              </a:xfrm>
              <a:prstGeom prst="line">
                <a:avLst/>
              </a:prstGeom>
              <a:grpFill/>
              <a:ln w="9525">
                <a:solidFill>
                  <a:sysClr val="windowText" lastClr="000000"/>
                </a:solidFill>
                <a:miter lim="800000"/>
                <a:headEnd/>
                <a:tailEnd/>
              </a:ln>
              <a:extLst/>
            </p:spPr>
          </p:cxnSp>
          <p:cxnSp>
            <p:nvCxnSpPr>
              <p:cNvPr id="593" name="Straight Connector 309">
                <a:extLst>
                  <a:ext uri="{FF2B5EF4-FFF2-40B4-BE49-F238E27FC236}">
                    <a16:creationId xmlns:a16="http://schemas.microsoft.com/office/drawing/2014/main" id="{7998D838-0232-4A0A-8279-86BAA2EF5CA8}"/>
                  </a:ext>
                </a:extLst>
              </p:cNvPr>
              <p:cNvCxnSpPr>
                <a:cxnSpLocks noChangeShapeType="1"/>
              </p:cNvCxnSpPr>
              <p:nvPr/>
            </p:nvCxnSpPr>
            <p:spPr bwMode="auto">
              <a:xfrm flipV="1">
                <a:off x="6608402" y="3535846"/>
                <a:ext cx="57740" cy="27812"/>
              </a:xfrm>
              <a:prstGeom prst="line">
                <a:avLst/>
              </a:prstGeom>
              <a:grpFill/>
              <a:ln w="9525">
                <a:solidFill>
                  <a:sysClr val="windowText" lastClr="000000"/>
                </a:solidFill>
                <a:miter lim="800000"/>
                <a:headEnd/>
                <a:tailEnd/>
              </a:ln>
              <a:extLst/>
            </p:spPr>
          </p:cxnSp>
          <p:sp>
            <p:nvSpPr>
              <p:cNvPr id="594" name="Trapezoid 593">
                <a:extLst>
                  <a:ext uri="{FF2B5EF4-FFF2-40B4-BE49-F238E27FC236}">
                    <a16:creationId xmlns:a16="http://schemas.microsoft.com/office/drawing/2014/main" id="{F28A09AB-10EF-49E6-8C3F-F32A27EF70C5}"/>
                  </a:ext>
                </a:extLst>
              </p:cNvPr>
              <p:cNvSpPr/>
              <p:nvPr/>
            </p:nvSpPr>
            <p:spPr bwMode="auto">
              <a:xfrm rot="10800000">
                <a:off x="6789563" y="3361204"/>
                <a:ext cx="260569" cy="293687"/>
              </a:xfrm>
              <a:prstGeom prst="trapezoid">
                <a:avLst/>
              </a:prstGeom>
              <a:grpFill/>
              <a:ln w="9525">
                <a:solidFill>
                  <a:sysClr val="windowText" lastClr="000000"/>
                </a:solidFill>
                <a:miter lim="800000"/>
                <a:headEnd/>
                <a:tailEnd/>
              </a:ln>
            </p:spPr>
            <p:txBody>
              <a:bodyPr lIns="121789" tIns="60894" rIns="121789" bIns="60894">
                <a:spAutoFit/>
              </a:bodyPr>
              <a:lstStyle/>
              <a:p>
                <a:pPr marL="0" marR="0" lvl="0" indent="0" algn="ctr" defTabSz="1217613" eaLnBrk="1" fontAlgn="auto" latinLnBrk="0" hangingPunct="1">
                  <a:lnSpc>
                    <a:spcPct val="100000"/>
                  </a:lnSpc>
                  <a:spcBef>
                    <a:spcPts val="0"/>
                  </a:spcBef>
                  <a:spcAft>
                    <a:spcPts val="0"/>
                  </a:spcAft>
                  <a:buClrTx/>
                  <a:buSzTx/>
                  <a:buFontTx/>
                  <a:buNone/>
                  <a:tabLst/>
                  <a:defRPr/>
                </a:pPr>
                <a:endParaRPr kumimoji="0" lang="en-CA" sz="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cxnSp>
            <p:nvCxnSpPr>
              <p:cNvPr id="595" name="Straight Connector 306">
                <a:extLst>
                  <a:ext uri="{FF2B5EF4-FFF2-40B4-BE49-F238E27FC236}">
                    <a16:creationId xmlns:a16="http://schemas.microsoft.com/office/drawing/2014/main" id="{67449AC3-E407-466B-A364-3EE1B7D0E929}"/>
                  </a:ext>
                </a:extLst>
              </p:cNvPr>
              <p:cNvCxnSpPr>
                <a:cxnSpLocks noChangeShapeType="1"/>
              </p:cNvCxnSpPr>
              <p:nvPr/>
            </p:nvCxnSpPr>
            <p:spPr bwMode="auto">
              <a:xfrm>
                <a:off x="6862128" y="3452408"/>
                <a:ext cx="57740" cy="27812"/>
              </a:xfrm>
              <a:prstGeom prst="line">
                <a:avLst/>
              </a:prstGeom>
              <a:grpFill/>
              <a:ln w="9525">
                <a:solidFill>
                  <a:sysClr val="windowText" lastClr="000000"/>
                </a:solidFill>
                <a:miter lim="800000"/>
                <a:headEnd/>
                <a:tailEnd/>
              </a:ln>
              <a:extLst/>
            </p:spPr>
          </p:cxnSp>
          <p:cxnSp>
            <p:nvCxnSpPr>
              <p:cNvPr id="596" name="Straight Connector 307">
                <a:extLst>
                  <a:ext uri="{FF2B5EF4-FFF2-40B4-BE49-F238E27FC236}">
                    <a16:creationId xmlns:a16="http://schemas.microsoft.com/office/drawing/2014/main" id="{B1AC1B7C-D701-4EE3-A1FF-05DEE1E18151}"/>
                  </a:ext>
                </a:extLst>
              </p:cNvPr>
              <p:cNvCxnSpPr>
                <a:cxnSpLocks noChangeShapeType="1"/>
              </p:cNvCxnSpPr>
              <p:nvPr/>
            </p:nvCxnSpPr>
            <p:spPr bwMode="auto">
              <a:xfrm flipV="1">
                <a:off x="6919868" y="3452408"/>
                <a:ext cx="57740" cy="27812"/>
              </a:xfrm>
              <a:prstGeom prst="line">
                <a:avLst/>
              </a:prstGeom>
              <a:grpFill/>
              <a:ln w="9525">
                <a:solidFill>
                  <a:sysClr val="windowText" lastClr="000000"/>
                </a:solidFill>
                <a:miter lim="800000"/>
                <a:headEnd/>
                <a:tailEnd/>
              </a:ln>
              <a:extLst/>
            </p:spPr>
          </p:cxnSp>
          <p:cxnSp>
            <p:nvCxnSpPr>
              <p:cNvPr id="597" name="Straight Connector 308">
                <a:extLst>
                  <a:ext uri="{FF2B5EF4-FFF2-40B4-BE49-F238E27FC236}">
                    <a16:creationId xmlns:a16="http://schemas.microsoft.com/office/drawing/2014/main" id="{B24CDF15-EACF-434B-9F82-421738B09400}"/>
                  </a:ext>
                </a:extLst>
              </p:cNvPr>
              <p:cNvCxnSpPr>
                <a:cxnSpLocks noChangeShapeType="1"/>
              </p:cNvCxnSpPr>
              <p:nvPr/>
            </p:nvCxnSpPr>
            <p:spPr bwMode="auto">
              <a:xfrm>
                <a:off x="6862128" y="3535846"/>
                <a:ext cx="57740" cy="27812"/>
              </a:xfrm>
              <a:prstGeom prst="line">
                <a:avLst/>
              </a:prstGeom>
              <a:grpFill/>
              <a:ln w="9525">
                <a:solidFill>
                  <a:sysClr val="windowText" lastClr="000000"/>
                </a:solidFill>
                <a:miter lim="800000"/>
                <a:headEnd/>
                <a:tailEnd/>
              </a:ln>
              <a:extLst/>
            </p:spPr>
          </p:cxnSp>
          <p:cxnSp>
            <p:nvCxnSpPr>
              <p:cNvPr id="598" name="Straight Connector 309">
                <a:extLst>
                  <a:ext uri="{FF2B5EF4-FFF2-40B4-BE49-F238E27FC236}">
                    <a16:creationId xmlns:a16="http://schemas.microsoft.com/office/drawing/2014/main" id="{772F08EC-2D6B-4782-A1B8-F53D13B29E1A}"/>
                  </a:ext>
                </a:extLst>
              </p:cNvPr>
              <p:cNvCxnSpPr>
                <a:cxnSpLocks noChangeShapeType="1"/>
              </p:cNvCxnSpPr>
              <p:nvPr/>
            </p:nvCxnSpPr>
            <p:spPr bwMode="auto">
              <a:xfrm flipV="1">
                <a:off x="6919868" y="3535846"/>
                <a:ext cx="57740" cy="27812"/>
              </a:xfrm>
              <a:prstGeom prst="line">
                <a:avLst/>
              </a:prstGeom>
              <a:grpFill/>
              <a:ln w="9525">
                <a:solidFill>
                  <a:sysClr val="windowText" lastClr="000000"/>
                </a:solidFill>
                <a:miter lim="800000"/>
                <a:headEnd/>
                <a:tailEnd/>
              </a:ln>
              <a:extLst/>
            </p:spPr>
          </p:cxnSp>
          <p:sp>
            <p:nvSpPr>
              <p:cNvPr id="599" name="Trapezoid 598">
                <a:extLst>
                  <a:ext uri="{FF2B5EF4-FFF2-40B4-BE49-F238E27FC236}">
                    <a16:creationId xmlns:a16="http://schemas.microsoft.com/office/drawing/2014/main" id="{E2876D35-6E67-46A7-B349-FE5415BD57DD}"/>
                  </a:ext>
                </a:extLst>
              </p:cNvPr>
              <p:cNvSpPr/>
              <p:nvPr/>
            </p:nvSpPr>
            <p:spPr bwMode="auto">
              <a:xfrm rot="10800000">
                <a:off x="7097195" y="3361204"/>
                <a:ext cx="260569" cy="293687"/>
              </a:xfrm>
              <a:prstGeom prst="trapezoid">
                <a:avLst/>
              </a:prstGeom>
              <a:grpFill/>
              <a:ln w="9525">
                <a:solidFill>
                  <a:sysClr val="windowText" lastClr="000000"/>
                </a:solidFill>
                <a:miter lim="800000"/>
                <a:headEnd/>
                <a:tailEnd/>
              </a:ln>
            </p:spPr>
            <p:txBody>
              <a:bodyPr lIns="121789" tIns="60894" rIns="121789" bIns="60894">
                <a:spAutoFit/>
              </a:bodyPr>
              <a:lstStyle/>
              <a:p>
                <a:pPr marL="0" marR="0" lvl="0" indent="0" algn="ctr" defTabSz="1217613" eaLnBrk="1" fontAlgn="auto" latinLnBrk="0" hangingPunct="1">
                  <a:lnSpc>
                    <a:spcPct val="100000"/>
                  </a:lnSpc>
                  <a:spcBef>
                    <a:spcPts val="0"/>
                  </a:spcBef>
                  <a:spcAft>
                    <a:spcPts val="0"/>
                  </a:spcAft>
                  <a:buClrTx/>
                  <a:buSzTx/>
                  <a:buFontTx/>
                  <a:buNone/>
                  <a:tabLst/>
                  <a:defRPr/>
                </a:pPr>
                <a:endParaRPr kumimoji="0" lang="en-CA" sz="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cxnSp>
            <p:nvCxnSpPr>
              <p:cNvPr id="600" name="Straight Connector 306">
                <a:extLst>
                  <a:ext uri="{FF2B5EF4-FFF2-40B4-BE49-F238E27FC236}">
                    <a16:creationId xmlns:a16="http://schemas.microsoft.com/office/drawing/2014/main" id="{0D686BE5-2311-4995-956D-D2B9FEDCDE26}"/>
                  </a:ext>
                </a:extLst>
              </p:cNvPr>
              <p:cNvCxnSpPr>
                <a:cxnSpLocks noChangeShapeType="1"/>
              </p:cNvCxnSpPr>
              <p:nvPr/>
            </p:nvCxnSpPr>
            <p:spPr bwMode="auto">
              <a:xfrm>
                <a:off x="7169621" y="3452408"/>
                <a:ext cx="57740" cy="27812"/>
              </a:xfrm>
              <a:prstGeom prst="line">
                <a:avLst/>
              </a:prstGeom>
              <a:grpFill/>
              <a:ln w="9525">
                <a:solidFill>
                  <a:sysClr val="windowText" lastClr="000000"/>
                </a:solidFill>
                <a:miter lim="800000"/>
                <a:headEnd/>
                <a:tailEnd/>
              </a:ln>
              <a:extLst/>
            </p:spPr>
          </p:cxnSp>
          <p:cxnSp>
            <p:nvCxnSpPr>
              <p:cNvPr id="601" name="Straight Connector 307">
                <a:extLst>
                  <a:ext uri="{FF2B5EF4-FFF2-40B4-BE49-F238E27FC236}">
                    <a16:creationId xmlns:a16="http://schemas.microsoft.com/office/drawing/2014/main" id="{B15CC4A4-091E-48F5-9DA7-00B22902484D}"/>
                  </a:ext>
                </a:extLst>
              </p:cNvPr>
              <p:cNvCxnSpPr>
                <a:cxnSpLocks noChangeShapeType="1"/>
              </p:cNvCxnSpPr>
              <p:nvPr/>
            </p:nvCxnSpPr>
            <p:spPr bwMode="auto">
              <a:xfrm flipV="1">
                <a:off x="7227360" y="3452408"/>
                <a:ext cx="57740" cy="27812"/>
              </a:xfrm>
              <a:prstGeom prst="line">
                <a:avLst/>
              </a:prstGeom>
              <a:grpFill/>
              <a:ln w="9525">
                <a:solidFill>
                  <a:sysClr val="windowText" lastClr="000000"/>
                </a:solidFill>
                <a:miter lim="800000"/>
                <a:headEnd/>
                <a:tailEnd/>
              </a:ln>
              <a:extLst/>
            </p:spPr>
          </p:cxnSp>
          <p:cxnSp>
            <p:nvCxnSpPr>
              <p:cNvPr id="602" name="Straight Connector 308">
                <a:extLst>
                  <a:ext uri="{FF2B5EF4-FFF2-40B4-BE49-F238E27FC236}">
                    <a16:creationId xmlns:a16="http://schemas.microsoft.com/office/drawing/2014/main" id="{11B75616-7340-4716-8071-2CF08577EFE1}"/>
                  </a:ext>
                </a:extLst>
              </p:cNvPr>
              <p:cNvCxnSpPr>
                <a:cxnSpLocks noChangeShapeType="1"/>
              </p:cNvCxnSpPr>
              <p:nvPr/>
            </p:nvCxnSpPr>
            <p:spPr bwMode="auto">
              <a:xfrm>
                <a:off x="7169621" y="3535846"/>
                <a:ext cx="57740" cy="27812"/>
              </a:xfrm>
              <a:prstGeom prst="line">
                <a:avLst/>
              </a:prstGeom>
              <a:grpFill/>
              <a:ln w="9525">
                <a:solidFill>
                  <a:sysClr val="windowText" lastClr="000000"/>
                </a:solidFill>
                <a:miter lim="800000"/>
                <a:headEnd/>
                <a:tailEnd/>
              </a:ln>
              <a:extLst/>
            </p:spPr>
          </p:cxnSp>
          <p:cxnSp>
            <p:nvCxnSpPr>
              <p:cNvPr id="603" name="Straight Connector 309">
                <a:extLst>
                  <a:ext uri="{FF2B5EF4-FFF2-40B4-BE49-F238E27FC236}">
                    <a16:creationId xmlns:a16="http://schemas.microsoft.com/office/drawing/2014/main" id="{4998E6F1-AA96-40D7-AAA9-96BE6B72DCF8}"/>
                  </a:ext>
                </a:extLst>
              </p:cNvPr>
              <p:cNvCxnSpPr>
                <a:cxnSpLocks noChangeShapeType="1"/>
              </p:cNvCxnSpPr>
              <p:nvPr/>
            </p:nvCxnSpPr>
            <p:spPr bwMode="auto">
              <a:xfrm flipV="1">
                <a:off x="7227360" y="3535846"/>
                <a:ext cx="57740" cy="27812"/>
              </a:xfrm>
              <a:prstGeom prst="line">
                <a:avLst/>
              </a:prstGeom>
              <a:grpFill/>
              <a:ln w="9525">
                <a:solidFill>
                  <a:sysClr val="windowText" lastClr="000000"/>
                </a:solidFill>
                <a:miter lim="800000"/>
                <a:headEnd/>
                <a:tailEnd/>
              </a:ln>
              <a:extLst/>
            </p:spPr>
          </p:cxnSp>
          <p:sp>
            <p:nvSpPr>
              <p:cNvPr id="604" name="Trapezoid 603">
                <a:extLst>
                  <a:ext uri="{FF2B5EF4-FFF2-40B4-BE49-F238E27FC236}">
                    <a16:creationId xmlns:a16="http://schemas.microsoft.com/office/drawing/2014/main" id="{1B8FB4EC-DEB4-4554-B399-161AA0736F75}"/>
                  </a:ext>
                </a:extLst>
              </p:cNvPr>
              <p:cNvSpPr/>
              <p:nvPr/>
            </p:nvSpPr>
            <p:spPr bwMode="auto">
              <a:xfrm rot="10800000">
                <a:off x="7396792" y="3361204"/>
                <a:ext cx="259421" cy="293687"/>
              </a:xfrm>
              <a:prstGeom prst="trapezoid">
                <a:avLst/>
              </a:prstGeom>
              <a:grpFill/>
              <a:ln w="9525">
                <a:solidFill>
                  <a:sysClr val="windowText" lastClr="000000"/>
                </a:solidFill>
                <a:miter lim="800000"/>
                <a:headEnd/>
                <a:tailEnd/>
              </a:ln>
            </p:spPr>
            <p:txBody>
              <a:bodyPr lIns="121789" tIns="60894" rIns="121789" bIns="60894">
                <a:spAutoFit/>
              </a:bodyPr>
              <a:lstStyle/>
              <a:p>
                <a:pPr marL="0" marR="0" lvl="0" indent="0" algn="ctr" defTabSz="1217613" eaLnBrk="1" fontAlgn="auto" latinLnBrk="0" hangingPunct="1">
                  <a:lnSpc>
                    <a:spcPct val="100000"/>
                  </a:lnSpc>
                  <a:spcBef>
                    <a:spcPts val="0"/>
                  </a:spcBef>
                  <a:spcAft>
                    <a:spcPts val="0"/>
                  </a:spcAft>
                  <a:buClrTx/>
                  <a:buSzTx/>
                  <a:buFontTx/>
                  <a:buNone/>
                  <a:tabLst/>
                  <a:defRPr/>
                </a:pPr>
                <a:endParaRPr kumimoji="0" lang="en-CA" sz="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cxnSp>
            <p:nvCxnSpPr>
              <p:cNvPr id="605" name="Straight Connector 306">
                <a:extLst>
                  <a:ext uri="{FF2B5EF4-FFF2-40B4-BE49-F238E27FC236}">
                    <a16:creationId xmlns:a16="http://schemas.microsoft.com/office/drawing/2014/main" id="{92E089CD-7AD8-45D9-B9BD-EE9E7FE70790}"/>
                  </a:ext>
                </a:extLst>
              </p:cNvPr>
              <p:cNvCxnSpPr>
                <a:cxnSpLocks noChangeShapeType="1"/>
              </p:cNvCxnSpPr>
              <p:nvPr/>
            </p:nvCxnSpPr>
            <p:spPr bwMode="auto">
              <a:xfrm>
                <a:off x="7468863" y="3452408"/>
                <a:ext cx="57740" cy="27812"/>
              </a:xfrm>
              <a:prstGeom prst="line">
                <a:avLst/>
              </a:prstGeom>
              <a:grpFill/>
              <a:ln w="9525">
                <a:solidFill>
                  <a:sysClr val="windowText" lastClr="000000"/>
                </a:solidFill>
                <a:miter lim="800000"/>
                <a:headEnd/>
                <a:tailEnd/>
              </a:ln>
              <a:extLst/>
            </p:spPr>
          </p:cxnSp>
          <p:cxnSp>
            <p:nvCxnSpPr>
              <p:cNvPr id="606" name="Straight Connector 307">
                <a:extLst>
                  <a:ext uri="{FF2B5EF4-FFF2-40B4-BE49-F238E27FC236}">
                    <a16:creationId xmlns:a16="http://schemas.microsoft.com/office/drawing/2014/main" id="{941F0CDC-EB69-434C-B933-517B7FDA98D4}"/>
                  </a:ext>
                </a:extLst>
              </p:cNvPr>
              <p:cNvCxnSpPr>
                <a:cxnSpLocks noChangeShapeType="1"/>
              </p:cNvCxnSpPr>
              <p:nvPr/>
            </p:nvCxnSpPr>
            <p:spPr bwMode="auto">
              <a:xfrm flipV="1">
                <a:off x="7526602" y="3452408"/>
                <a:ext cx="57740" cy="27812"/>
              </a:xfrm>
              <a:prstGeom prst="line">
                <a:avLst/>
              </a:prstGeom>
              <a:grpFill/>
              <a:ln w="9525">
                <a:solidFill>
                  <a:sysClr val="windowText" lastClr="000000"/>
                </a:solidFill>
                <a:miter lim="800000"/>
                <a:headEnd/>
                <a:tailEnd/>
              </a:ln>
              <a:extLst/>
            </p:spPr>
          </p:cxnSp>
          <p:cxnSp>
            <p:nvCxnSpPr>
              <p:cNvPr id="607" name="Straight Connector 308">
                <a:extLst>
                  <a:ext uri="{FF2B5EF4-FFF2-40B4-BE49-F238E27FC236}">
                    <a16:creationId xmlns:a16="http://schemas.microsoft.com/office/drawing/2014/main" id="{B1C4C49C-B06A-4607-8D01-C9D9CDFA5764}"/>
                  </a:ext>
                </a:extLst>
              </p:cNvPr>
              <p:cNvCxnSpPr>
                <a:cxnSpLocks noChangeShapeType="1"/>
              </p:cNvCxnSpPr>
              <p:nvPr/>
            </p:nvCxnSpPr>
            <p:spPr bwMode="auto">
              <a:xfrm>
                <a:off x="7468863" y="3535846"/>
                <a:ext cx="57740" cy="27812"/>
              </a:xfrm>
              <a:prstGeom prst="line">
                <a:avLst/>
              </a:prstGeom>
              <a:grpFill/>
              <a:ln w="9525">
                <a:solidFill>
                  <a:sysClr val="windowText" lastClr="000000"/>
                </a:solidFill>
                <a:miter lim="800000"/>
                <a:headEnd/>
                <a:tailEnd/>
              </a:ln>
              <a:extLst/>
            </p:spPr>
          </p:cxnSp>
          <p:cxnSp>
            <p:nvCxnSpPr>
              <p:cNvPr id="608" name="Straight Connector 309">
                <a:extLst>
                  <a:ext uri="{FF2B5EF4-FFF2-40B4-BE49-F238E27FC236}">
                    <a16:creationId xmlns:a16="http://schemas.microsoft.com/office/drawing/2014/main" id="{6A052F50-7579-43BC-9167-036635C5D771}"/>
                  </a:ext>
                </a:extLst>
              </p:cNvPr>
              <p:cNvCxnSpPr>
                <a:cxnSpLocks noChangeShapeType="1"/>
              </p:cNvCxnSpPr>
              <p:nvPr/>
            </p:nvCxnSpPr>
            <p:spPr bwMode="auto">
              <a:xfrm flipV="1">
                <a:off x="7526602" y="3535846"/>
                <a:ext cx="57740" cy="27812"/>
              </a:xfrm>
              <a:prstGeom prst="line">
                <a:avLst/>
              </a:prstGeom>
              <a:grpFill/>
              <a:ln w="9525">
                <a:solidFill>
                  <a:sysClr val="windowText" lastClr="000000"/>
                </a:solidFill>
                <a:miter lim="800000"/>
                <a:headEnd/>
                <a:tailEnd/>
              </a:ln>
              <a:extLst/>
            </p:spPr>
          </p:cxnSp>
          <p:sp>
            <p:nvSpPr>
              <p:cNvPr id="609" name="Trapezoid 608">
                <a:extLst>
                  <a:ext uri="{FF2B5EF4-FFF2-40B4-BE49-F238E27FC236}">
                    <a16:creationId xmlns:a16="http://schemas.microsoft.com/office/drawing/2014/main" id="{C919379B-C80A-423C-BBA1-C96455C2F7EC}"/>
                  </a:ext>
                </a:extLst>
              </p:cNvPr>
              <p:cNvSpPr/>
              <p:nvPr/>
            </p:nvSpPr>
            <p:spPr bwMode="auto">
              <a:xfrm rot="10800000">
                <a:off x="7701826" y="3361189"/>
                <a:ext cx="259827" cy="293687"/>
              </a:xfrm>
              <a:prstGeom prst="trapezoid">
                <a:avLst/>
              </a:prstGeom>
              <a:grpFill/>
              <a:ln w="9525">
                <a:solidFill>
                  <a:sysClr val="windowText" lastClr="000000"/>
                </a:solidFill>
                <a:miter lim="800000"/>
                <a:headEnd/>
                <a:tailEnd/>
              </a:ln>
            </p:spPr>
            <p:txBody>
              <a:bodyPr lIns="121789" tIns="60894" rIns="121789" bIns="60894">
                <a:spAutoFit/>
              </a:bodyPr>
              <a:lstStyle/>
              <a:p>
                <a:pPr marL="0" marR="0" lvl="0" indent="0" algn="ctr" defTabSz="1217613" eaLnBrk="1" fontAlgn="auto" latinLnBrk="0" hangingPunct="1">
                  <a:lnSpc>
                    <a:spcPct val="100000"/>
                  </a:lnSpc>
                  <a:spcBef>
                    <a:spcPts val="0"/>
                  </a:spcBef>
                  <a:spcAft>
                    <a:spcPts val="0"/>
                  </a:spcAft>
                  <a:buClrTx/>
                  <a:buSzTx/>
                  <a:buFontTx/>
                  <a:buNone/>
                  <a:tabLst/>
                  <a:defRPr/>
                </a:pPr>
                <a:endParaRPr kumimoji="0" lang="en-CA" sz="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cxnSp>
            <p:nvCxnSpPr>
              <p:cNvPr id="610" name="Straight Connector 306">
                <a:extLst>
                  <a:ext uri="{FF2B5EF4-FFF2-40B4-BE49-F238E27FC236}">
                    <a16:creationId xmlns:a16="http://schemas.microsoft.com/office/drawing/2014/main" id="{856DBDBF-7E4B-466B-A811-FA6FCC74D834}"/>
                  </a:ext>
                </a:extLst>
              </p:cNvPr>
              <p:cNvCxnSpPr>
                <a:cxnSpLocks noChangeShapeType="1"/>
              </p:cNvCxnSpPr>
              <p:nvPr/>
            </p:nvCxnSpPr>
            <p:spPr bwMode="auto">
              <a:xfrm>
                <a:off x="7774001" y="3452408"/>
                <a:ext cx="57740" cy="27812"/>
              </a:xfrm>
              <a:prstGeom prst="line">
                <a:avLst/>
              </a:prstGeom>
              <a:grpFill/>
              <a:ln w="9525">
                <a:solidFill>
                  <a:sysClr val="windowText" lastClr="000000"/>
                </a:solidFill>
                <a:miter lim="800000"/>
                <a:headEnd/>
                <a:tailEnd/>
              </a:ln>
            </p:spPr>
          </p:cxnSp>
          <p:cxnSp>
            <p:nvCxnSpPr>
              <p:cNvPr id="611" name="Straight Connector 307">
                <a:extLst>
                  <a:ext uri="{FF2B5EF4-FFF2-40B4-BE49-F238E27FC236}">
                    <a16:creationId xmlns:a16="http://schemas.microsoft.com/office/drawing/2014/main" id="{4E0CB4B8-7509-4B3F-9275-C869E3A8CAC8}"/>
                  </a:ext>
                </a:extLst>
              </p:cNvPr>
              <p:cNvCxnSpPr>
                <a:cxnSpLocks noChangeShapeType="1"/>
              </p:cNvCxnSpPr>
              <p:nvPr/>
            </p:nvCxnSpPr>
            <p:spPr bwMode="auto">
              <a:xfrm flipV="1">
                <a:off x="7831740" y="3452408"/>
                <a:ext cx="57740" cy="27812"/>
              </a:xfrm>
              <a:prstGeom prst="line">
                <a:avLst/>
              </a:prstGeom>
              <a:grpFill/>
              <a:ln w="9525">
                <a:solidFill>
                  <a:sysClr val="windowText" lastClr="000000"/>
                </a:solidFill>
                <a:miter lim="800000"/>
                <a:headEnd/>
                <a:tailEnd/>
              </a:ln>
            </p:spPr>
          </p:cxnSp>
          <p:cxnSp>
            <p:nvCxnSpPr>
              <p:cNvPr id="612" name="Straight Connector 308">
                <a:extLst>
                  <a:ext uri="{FF2B5EF4-FFF2-40B4-BE49-F238E27FC236}">
                    <a16:creationId xmlns:a16="http://schemas.microsoft.com/office/drawing/2014/main" id="{216CD713-CAA1-4C37-8CB6-1B2859D0C285}"/>
                  </a:ext>
                </a:extLst>
              </p:cNvPr>
              <p:cNvCxnSpPr>
                <a:cxnSpLocks noChangeShapeType="1"/>
              </p:cNvCxnSpPr>
              <p:nvPr/>
            </p:nvCxnSpPr>
            <p:spPr bwMode="auto">
              <a:xfrm>
                <a:off x="7774001" y="3535846"/>
                <a:ext cx="57740" cy="27812"/>
              </a:xfrm>
              <a:prstGeom prst="line">
                <a:avLst/>
              </a:prstGeom>
              <a:grpFill/>
              <a:ln w="9525">
                <a:solidFill>
                  <a:sysClr val="windowText" lastClr="000000"/>
                </a:solidFill>
                <a:miter lim="800000"/>
                <a:headEnd/>
                <a:tailEnd/>
              </a:ln>
            </p:spPr>
          </p:cxnSp>
          <p:cxnSp>
            <p:nvCxnSpPr>
              <p:cNvPr id="613" name="Straight Connector 309">
                <a:extLst>
                  <a:ext uri="{FF2B5EF4-FFF2-40B4-BE49-F238E27FC236}">
                    <a16:creationId xmlns:a16="http://schemas.microsoft.com/office/drawing/2014/main" id="{A1FD4A60-9FC5-4F1C-ACDB-B491C34F8052}"/>
                  </a:ext>
                </a:extLst>
              </p:cNvPr>
              <p:cNvCxnSpPr>
                <a:cxnSpLocks noChangeShapeType="1"/>
              </p:cNvCxnSpPr>
              <p:nvPr/>
            </p:nvCxnSpPr>
            <p:spPr bwMode="auto">
              <a:xfrm flipV="1">
                <a:off x="7831740" y="3535846"/>
                <a:ext cx="57740" cy="27812"/>
              </a:xfrm>
              <a:prstGeom prst="line">
                <a:avLst/>
              </a:prstGeom>
              <a:grpFill/>
              <a:ln w="9525">
                <a:solidFill>
                  <a:sysClr val="windowText" lastClr="000000"/>
                </a:solidFill>
                <a:miter lim="800000"/>
                <a:headEnd/>
                <a:tailEnd/>
              </a:ln>
            </p:spPr>
          </p:cxnSp>
          <p:sp>
            <p:nvSpPr>
              <p:cNvPr id="614" name="Trapezoid 613">
                <a:extLst>
                  <a:ext uri="{FF2B5EF4-FFF2-40B4-BE49-F238E27FC236}">
                    <a16:creationId xmlns:a16="http://schemas.microsoft.com/office/drawing/2014/main" id="{4A60FC6C-2B6F-45EF-A0D1-656CD0C79361}"/>
                  </a:ext>
                </a:extLst>
              </p:cNvPr>
              <p:cNvSpPr/>
              <p:nvPr/>
            </p:nvSpPr>
            <p:spPr bwMode="auto">
              <a:xfrm rot="10800000">
                <a:off x="8013292" y="3361189"/>
                <a:ext cx="259827" cy="293687"/>
              </a:xfrm>
              <a:prstGeom prst="trapezoid">
                <a:avLst/>
              </a:prstGeom>
              <a:grpFill/>
              <a:ln w="9525">
                <a:solidFill>
                  <a:sysClr val="windowText" lastClr="000000"/>
                </a:solidFill>
                <a:miter lim="800000"/>
                <a:headEnd/>
                <a:tailEnd/>
              </a:ln>
            </p:spPr>
            <p:txBody>
              <a:bodyPr lIns="121789" tIns="60894" rIns="121789" bIns="60894">
                <a:spAutoFit/>
              </a:bodyPr>
              <a:lstStyle/>
              <a:p>
                <a:pPr marL="0" marR="0" lvl="0" indent="0" algn="ctr" defTabSz="1217613" eaLnBrk="1" fontAlgn="auto" latinLnBrk="0" hangingPunct="1">
                  <a:lnSpc>
                    <a:spcPct val="100000"/>
                  </a:lnSpc>
                  <a:spcBef>
                    <a:spcPts val="0"/>
                  </a:spcBef>
                  <a:spcAft>
                    <a:spcPts val="0"/>
                  </a:spcAft>
                  <a:buClrTx/>
                  <a:buSzTx/>
                  <a:buFontTx/>
                  <a:buNone/>
                  <a:tabLst/>
                  <a:defRPr/>
                </a:pPr>
                <a:endParaRPr kumimoji="0" lang="en-CA" sz="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cxnSp>
            <p:nvCxnSpPr>
              <p:cNvPr id="615" name="Straight Connector 306">
                <a:extLst>
                  <a:ext uri="{FF2B5EF4-FFF2-40B4-BE49-F238E27FC236}">
                    <a16:creationId xmlns:a16="http://schemas.microsoft.com/office/drawing/2014/main" id="{60CA9409-F300-442D-9ED8-A37BE1B8CFC2}"/>
                  </a:ext>
                </a:extLst>
              </p:cNvPr>
              <p:cNvCxnSpPr>
                <a:cxnSpLocks noChangeShapeType="1"/>
              </p:cNvCxnSpPr>
              <p:nvPr/>
            </p:nvCxnSpPr>
            <p:spPr bwMode="auto">
              <a:xfrm>
                <a:off x="8085466" y="3452408"/>
                <a:ext cx="57740" cy="27812"/>
              </a:xfrm>
              <a:prstGeom prst="line">
                <a:avLst/>
              </a:prstGeom>
              <a:grpFill/>
              <a:ln w="9525">
                <a:solidFill>
                  <a:sysClr val="windowText" lastClr="000000"/>
                </a:solidFill>
                <a:miter lim="800000"/>
                <a:headEnd/>
                <a:tailEnd/>
              </a:ln>
            </p:spPr>
          </p:cxnSp>
          <p:cxnSp>
            <p:nvCxnSpPr>
              <p:cNvPr id="616" name="Straight Connector 307">
                <a:extLst>
                  <a:ext uri="{FF2B5EF4-FFF2-40B4-BE49-F238E27FC236}">
                    <a16:creationId xmlns:a16="http://schemas.microsoft.com/office/drawing/2014/main" id="{3F704F65-3399-440D-830F-B092B4DA4341}"/>
                  </a:ext>
                </a:extLst>
              </p:cNvPr>
              <p:cNvCxnSpPr>
                <a:cxnSpLocks noChangeShapeType="1"/>
              </p:cNvCxnSpPr>
              <p:nvPr/>
            </p:nvCxnSpPr>
            <p:spPr bwMode="auto">
              <a:xfrm flipV="1">
                <a:off x="8143206" y="3452408"/>
                <a:ext cx="57740" cy="27812"/>
              </a:xfrm>
              <a:prstGeom prst="line">
                <a:avLst/>
              </a:prstGeom>
              <a:grpFill/>
              <a:ln w="9525">
                <a:solidFill>
                  <a:sysClr val="windowText" lastClr="000000"/>
                </a:solidFill>
                <a:miter lim="800000"/>
                <a:headEnd/>
                <a:tailEnd/>
              </a:ln>
            </p:spPr>
          </p:cxnSp>
          <p:cxnSp>
            <p:nvCxnSpPr>
              <p:cNvPr id="617" name="Straight Connector 308">
                <a:extLst>
                  <a:ext uri="{FF2B5EF4-FFF2-40B4-BE49-F238E27FC236}">
                    <a16:creationId xmlns:a16="http://schemas.microsoft.com/office/drawing/2014/main" id="{0678461F-8109-4ECE-9120-ADE9BC486E29}"/>
                  </a:ext>
                </a:extLst>
              </p:cNvPr>
              <p:cNvCxnSpPr>
                <a:cxnSpLocks noChangeShapeType="1"/>
              </p:cNvCxnSpPr>
              <p:nvPr/>
            </p:nvCxnSpPr>
            <p:spPr bwMode="auto">
              <a:xfrm>
                <a:off x="8085466" y="3535846"/>
                <a:ext cx="57740" cy="27812"/>
              </a:xfrm>
              <a:prstGeom prst="line">
                <a:avLst/>
              </a:prstGeom>
              <a:grpFill/>
              <a:ln w="9525">
                <a:solidFill>
                  <a:sysClr val="windowText" lastClr="000000"/>
                </a:solidFill>
                <a:miter lim="800000"/>
                <a:headEnd/>
                <a:tailEnd/>
              </a:ln>
            </p:spPr>
          </p:cxnSp>
          <p:cxnSp>
            <p:nvCxnSpPr>
              <p:cNvPr id="618" name="Straight Connector 309">
                <a:extLst>
                  <a:ext uri="{FF2B5EF4-FFF2-40B4-BE49-F238E27FC236}">
                    <a16:creationId xmlns:a16="http://schemas.microsoft.com/office/drawing/2014/main" id="{2577AD0B-C6A3-4B39-8F25-C0B32DBA4F18}"/>
                  </a:ext>
                </a:extLst>
              </p:cNvPr>
              <p:cNvCxnSpPr>
                <a:cxnSpLocks noChangeShapeType="1"/>
              </p:cNvCxnSpPr>
              <p:nvPr/>
            </p:nvCxnSpPr>
            <p:spPr bwMode="auto">
              <a:xfrm flipV="1">
                <a:off x="8143206" y="3535846"/>
                <a:ext cx="57740" cy="27812"/>
              </a:xfrm>
              <a:prstGeom prst="line">
                <a:avLst/>
              </a:prstGeom>
              <a:grpFill/>
              <a:ln w="9525">
                <a:solidFill>
                  <a:sysClr val="windowText" lastClr="000000"/>
                </a:solidFill>
                <a:miter lim="800000"/>
                <a:headEnd/>
                <a:tailEnd/>
              </a:ln>
            </p:spPr>
          </p:cxnSp>
          <p:sp>
            <p:nvSpPr>
              <p:cNvPr id="619" name="Trapezoid 618">
                <a:extLst>
                  <a:ext uri="{FF2B5EF4-FFF2-40B4-BE49-F238E27FC236}">
                    <a16:creationId xmlns:a16="http://schemas.microsoft.com/office/drawing/2014/main" id="{03A44AFC-370C-453C-8CCD-111AFB8F63C1}"/>
                  </a:ext>
                </a:extLst>
              </p:cNvPr>
              <p:cNvSpPr/>
              <p:nvPr/>
            </p:nvSpPr>
            <p:spPr bwMode="auto">
              <a:xfrm rot="10800000">
                <a:off x="8320784" y="3361189"/>
                <a:ext cx="259827" cy="293687"/>
              </a:xfrm>
              <a:prstGeom prst="trapezoid">
                <a:avLst/>
              </a:prstGeom>
              <a:grpFill/>
              <a:ln w="9525">
                <a:solidFill>
                  <a:sysClr val="windowText" lastClr="000000"/>
                </a:solidFill>
                <a:miter lim="800000"/>
                <a:headEnd/>
                <a:tailEnd/>
              </a:ln>
            </p:spPr>
            <p:txBody>
              <a:bodyPr lIns="121789" tIns="60894" rIns="121789" bIns="60894">
                <a:spAutoFit/>
              </a:bodyPr>
              <a:lstStyle/>
              <a:p>
                <a:pPr marL="0" marR="0" lvl="0" indent="0" algn="ctr" defTabSz="1217613" eaLnBrk="1" fontAlgn="auto" latinLnBrk="0" hangingPunct="1">
                  <a:lnSpc>
                    <a:spcPct val="100000"/>
                  </a:lnSpc>
                  <a:spcBef>
                    <a:spcPts val="0"/>
                  </a:spcBef>
                  <a:spcAft>
                    <a:spcPts val="0"/>
                  </a:spcAft>
                  <a:buClrTx/>
                  <a:buSzTx/>
                  <a:buFontTx/>
                  <a:buNone/>
                  <a:tabLst/>
                  <a:defRPr/>
                </a:pPr>
                <a:endParaRPr kumimoji="0" lang="en-CA" sz="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cxnSp>
            <p:nvCxnSpPr>
              <p:cNvPr id="620" name="Straight Connector 306">
                <a:extLst>
                  <a:ext uri="{FF2B5EF4-FFF2-40B4-BE49-F238E27FC236}">
                    <a16:creationId xmlns:a16="http://schemas.microsoft.com/office/drawing/2014/main" id="{41D4BAC3-5576-4358-93FB-C9DAB56507BF}"/>
                  </a:ext>
                </a:extLst>
              </p:cNvPr>
              <p:cNvCxnSpPr>
                <a:cxnSpLocks noChangeShapeType="1"/>
              </p:cNvCxnSpPr>
              <p:nvPr/>
            </p:nvCxnSpPr>
            <p:spPr bwMode="auto">
              <a:xfrm>
                <a:off x="8392959" y="3452408"/>
                <a:ext cx="57740" cy="27812"/>
              </a:xfrm>
              <a:prstGeom prst="line">
                <a:avLst/>
              </a:prstGeom>
              <a:grpFill/>
              <a:ln w="9525">
                <a:solidFill>
                  <a:sysClr val="windowText" lastClr="000000"/>
                </a:solidFill>
                <a:miter lim="800000"/>
                <a:headEnd/>
                <a:tailEnd/>
              </a:ln>
            </p:spPr>
          </p:cxnSp>
          <p:cxnSp>
            <p:nvCxnSpPr>
              <p:cNvPr id="621" name="Straight Connector 307">
                <a:extLst>
                  <a:ext uri="{FF2B5EF4-FFF2-40B4-BE49-F238E27FC236}">
                    <a16:creationId xmlns:a16="http://schemas.microsoft.com/office/drawing/2014/main" id="{C906529B-6944-4F73-B24B-3E45B203CB8C}"/>
                  </a:ext>
                </a:extLst>
              </p:cNvPr>
              <p:cNvCxnSpPr>
                <a:cxnSpLocks noChangeShapeType="1"/>
              </p:cNvCxnSpPr>
              <p:nvPr/>
            </p:nvCxnSpPr>
            <p:spPr bwMode="auto">
              <a:xfrm flipV="1">
                <a:off x="8450698" y="3452408"/>
                <a:ext cx="57740" cy="27812"/>
              </a:xfrm>
              <a:prstGeom prst="line">
                <a:avLst/>
              </a:prstGeom>
              <a:grpFill/>
              <a:ln w="9525">
                <a:solidFill>
                  <a:sysClr val="windowText" lastClr="000000"/>
                </a:solidFill>
                <a:miter lim="800000"/>
                <a:headEnd/>
                <a:tailEnd/>
              </a:ln>
            </p:spPr>
          </p:cxnSp>
          <p:cxnSp>
            <p:nvCxnSpPr>
              <p:cNvPr id="622" name="Straight Connector 308">
                <a:extLst>
                  <a:ext uri="{FF2B5EF4-FFF2-40B4-BE49-F238E27FC236}">
                    <a16:creationId xmlns:a16="http://schemas.microsoft.com/office/drawing/2014/main" id="{09C5F89A-43E2-4786-8930-7C17C5E2455D}"/>
                  </a:ext>
                </a:extLst>
              </p:cNvPr>
              <p:cNvCxnSpPr>
                <a:cxnSpLocks noChangeShapeType="1"/>
              </p:cNvCxnSpPr>
              <p:nvPr/>
            </p:nvCxnSpPr>
            <p:spPr bwMode="auto">
              <a:xfrm>
                <a:off x="8392959" y="3535846"/>
                <a:ext cx="57740" cy="27812"/>
              </a:xfrm>
              <a:prstGeom prst="line">
                <a:avLst/>
              </a:prstGeom>
              <a:grpFill/>
              <a:ln w="9525">
                <a:solidFill>
                  <a:sysClr val="windowText" lastClr="000000"/>
                </a:solidFill>
                <a:miter lim="800000"/>
                <a:headEnd/>
                <a:tailEnd/>
              </a:ln>
            </p:spPr>
          </p:cxnSp>
          <p:cxnSp>
            <p:nvCxnSpPr>
              <p:cNvPr id="623" name="Straight Connector 309">
                <a:extLst>
                  <a:ext uri="{FF2B5EF4-FFF2-40B4-BE49-F238E27FC236}">
                    <a16:creationId xmlns:a16="http://schemas.microsoft.com/office/drawing/2014/main" id="{0F017456-2605-41C5-84ED-8FB6C6F49B53}"/>
                  </a:ext>
                </a:extLst>
              </p:cNvPr>
              <p:cNvCxnSpPr>
                <a:cxnSpLocks noChangeShapeType="1"/>
              </p:cNvCxnSpPr>
              <p:nvPr/>
            </p:nvCxnSpPr>
            <p:spPr bwMode="auto">
              <a:xfrm flipV="1">
                <a:off x="8450698" y="3535846"/>
                <a:ext cx="57740" cy="27812"/>
              </a:xfrm>
              <a:prstGeom prst="line">
                <a:avLst/>
              </a:prstGeom>
              <a:grpFill/>
              <a:ln w="9525">
                <a:solidFill>
                  <a:sysClr val="windowText" lastClr="000000"/>
                </a:solidFill>
                <a:miter lim="800000"/>
                <a:headEnd/>
                <a:tailEnd/>
              </a:ln>
            </p:spPr>
          </p:cxnSp>
          <p:sp>
            <p:nvSpPr>
              <p:cNvPr id="624" name="Trapezoid 623">
                <a:extLst>
                  <a:ext uri="{FF2B5EF4-FFF2-40B4-BE49-F238E27FC236}">
                    <a16:creationId xmlns:a16="http://schemas.microsoft.com/office/drawing/2014/main" id="{688429EE-71EE-42F9-8FA7-577C70080B30}"/>
                  </a:ext>
                </a:extLst>
              </p:cNvPr>
              <p:cNvSpPr/>
              <p:nvPr/>
            </p:nvSpPr>
            <p:spPr bwMode="auto">
              <a:xfrm rot="10800000">
                <a:off x="8620026" y="3361189"/>
                <a:ext cx="259827" cy="293687"/>
              </a:xfrm>
              <a:prstGeom prst="trapezoid">
                <a:avLst/>
              </a:prstGeom>
              <a:grpFill/>
              <a:ln w="9525">
                <a:solidFill>
                  <a:sysClr val="windowText" lastClr="000000"/>
                </a:solidFill>
                <a:miter lim="800000"/>
                <a:headEnd/>
                <a:tailEnd/>
              </a:ln>
            </p:spPr>
            <p:txBody>
              <a:bodyPr lIns="121789" tIns="60894" rIns="121789" bIns="60894">
                <a:spAutoFit/>
              </a:bodyPr>
              <a:lstStyle/>
              <a:p>
                <a:pPr marL="0" marR="0" lvl="0" indent="0" algn="ctr" defTabSz="1217613" eaLnBrk="1" fontAlgn="auto" latinLnBrk="0" hangingPunct="1">
                  <a:lnSpc>
                    <a:spcPct val="100000"/>
                  </a:lnSpc>
                  <a:spcBef>
                    <a:spcPts val="0"/>
                  </a:spcBef>
                  <a:spcAft>
                    <a:spcPts val="0"/>
                  </a:spcAft>
                  <a:buClrTx/>
                  <a:buSzTx/>
                  <a:buFontTx/>
                  <a:buNone/>
                  <a:tabLst/>
                  <a:defRPr/>
                </a:pPr>
                <a:endParaRPr kumimoji="0" lang="en-CA" sz="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cxnSp>
            <p:nvCxnSpPr>
              <p:cNvPr id="625" name="Straight Connector 306">
                <a:extLst>
                  <a:ext uri="{FF2B5EF4-FFF2-40B4-BE49-F238E27FC236}">
                    <a16:creationId xmlns:a16="http://schemas.microsoft.com/office/drawing/2014/main" id="{31D73346-FA7C-481F-96CD-ED0FC8BB35D9}"/>
                  </a:ext>
                </a:extLst>
              </p:cNvPr>
              <p:cNvCxnSpPr>
                <a:cxnSpLocks noChangeShapeType="1"/>
              </p:cNvCxnSpPr>
              <p:nvPr/>
            </p:nvCxnSpPr>
            <p:spPr bwMode="auto">
              <a:xfrm>
                <a:off x="8692201" y="3452408"/>
                <a:ext cx="57740" cy="27812"/>
              </a:xfrm>
              <a:prstGeom prst="line">
                <a:avLst/>
              </a:prstGeom>
              <a:grpFill/>
              <a:ln w="9525">
                <a:solidFill>
                  <a:sysClr val="windowText" lastClr="000000"/>
                </a:solidFill>
                <a:miter lim="800000"/>
                <a:headEnd/>
                <a:tailEnd/>
              </a:ln>
            </p:spPr>
          </p:cxnSp>
          <p:cxnSp>
            <p:nvCxnSpPr>
              <p:cNvPr id="626" name="Straight Connector 307">
                <a:extLst>
                  <a:ext uri="{FF2B5EF4-FFF2-40B4-BE49-F238E27FC236}">
                    <a16:creationId xmlns:a16="http://schemas.microsoft.com/office/drawing/2014/main" id="{1436031C-83A9-4A4D-985E-22196922F781}"/>
                  </a:ext>
                </a:extLst>
              </p:cNvPr>
              <p:cNvCxnSpPr>
                <a:cxnSpLocks noChangeShapeType="1"/>
              </p:cNvCxnSpPr>
              <p:nvPr/>
            </p:nvCxnSpPr>
            <p:spPr bwMode="auto">
              <a:xfrm flipV="1">
                <a:off x="8749940" y="3452408"/>
                <a:ext cx="57740" cy="27812"/>
              </a:xfrm>
              <a:prstGeom prst="line">
                <a:avLst/>
              </a:prstGeom>
              <a:grpFill/>
              <a:ln w="9525">
                <a:solidFill>
                  <a:sysClr val="windowText" lastClr="000000"/>
                </a:solidFill>
                <a:miter lim="800000"/>
                <a:headEnd/>
                <a:tailEnd/>
              </a:ln>
            </p:spPr>
          </p:cxnSp>
          <p:cxnSp>
            <p:nvCxnSpPr>
              <p:cNvPr id="627" name="Straight Connector 308">
                <a:extLst>
                  <a:ext uri="{FF2B5EF4-FFF2-40B4-BE49-F238E27FC236}">
                    <a16:creationId xmlns:a16="http://schemas.microsoft.com/office/drawing/2014/main" id="{2E1BE0BF-54B3-456F-A004-E09B0364D4A7}"/>
                  </a:ext>
                </a:extLst>
              </p:cNvPr>
              <p:cNvCxnSpPr>
                <a:cxnSpLocks noChangeShapeType="1"/>
              </p:cNvCxnSpPr>
              <p:nvPr/>
            </p:nvCxnSpPr>
            <p:spPr bwMode="auto">
              <a:xfrm>
                <a:off x="8692201" y="3535846"/>
                <a:ext cx="57740" cy="27812"/>
              </a:xfrm>
              <a:prstGeom prst="line">
                <a:avLst/>
              </a:prstGeom>
              <a:grpFill/>
              <a:ln w="9525">
                <a:solidFill>
                  <a:sysClr val="windowText" lastClr="000000"/>
                </a:solidFill>
                <a:miter lim="800000"/>
                <a:headEnd/>
                <a:tailEnd/>
              </a:ln>
            </p:spPr>
          </p:cxnSp>
          <p:cxnSp>
            <p:nvCxnSpPr>
              <p:cNvPr id="628" name="Straight Connector 309">
                <a:extLst>
                  <a:ext uri="{FF2B5EF4-FFF2-40B4-BE49-F238E27FC236}">
                    <a16:creationId xmlns:a16="http://schemas.microsoft.com/office/drawing/2014/main" id="{4EE73072-07B1-454C-9910-4D65F6B5832F}"/>
                  </a:ext>
                </a:extLst>
              </p:cNvPr>
              <p:cNvCxnSpPr>
                <a:cxnSpLocks noChangeShapeType="1"/>
              </p:cNvCxnSpPr>
              <p:nvPr/>
            </p:nvCxnSpPr>
            <p:spPr bwMode="auto">
              <a:xfrm flipV="1">
                <a:off x="8749940" y="3535846"/>
                <a:ext cx="57740" cy="27812"/>
              </a:xfrm>
              <a:prstGeom prst="line">
                <a:avLst/>
              </a:prstGeom>
              <a:grpFill/>
              <a:ln w="9525">
                <a:solidFill>
                  <a:sysClr val="windowText" lastClr="000000"/>
                </a:solidFill>
                <a:miter lim="800000"/>
                <a:headEnd/>
                <a:tailEnd/>
              </a:ln>
            </p:spPr>
          </p:cxnSp>
        </p:grpSp>
        <p:grpSp>
          <p:nvGrpSpPr>
            <p:cNvPr id="459" name="Group 458">
              <a:extLst>
                <a:ext uri="{FF2B5EF4-FFF2-40B4-BE49-F238E27FC236}">
                  <a16:creationId xmlns:a16="http://schemas.microsoft.com/office/drawing/2014/main" id="{6F8F6C3F-5BD1-47AE-94C0-532B47034748}"/>
                </a:ext>
              </a:extLst>
            </p:cNvPr>
            <p:cNvGrpSpPr/>
            <p:nvPr/>
          </p:nvGrpSpPr>
          <p:grpSpPr>
            <a:xfrm>
              <a:off x="3042453" y="2816093"/>
              <a:ext cx="1263668" cy="322044"/>
              <a:chOff x="2555776" y="2511456"/>
              <a:chExt cx="1126643" cy="368932"/>
            </a:xfrm>
          </p:grpSpPr>
          <p:sp>
            <p:nvSpPr>
              <p:cNvPr id="574" name="Rectangle 540">
                <a:extLst>
                  <a:ext uri="{FF2B5EF4-FFF2-40B4-BE49-F238E27FC236}">
                    <a16:creationId xmlns:a16="http://schemas.microsoft.com/office/drawing/2014/main" id="{D8739EA4-C5D1-4100-A9D3-35DA2D0A78AE}"/>
                  </a:ext>
                </a:extLst>
              </p:cNvPr>
              <p:cNvSpPr>
                <a:spLocks noChangeArrowheads="1"/>
              </p:cNvSpPr>
              <p:nvPr/>
            </p:nvSpPr>
            <p:spPr bwMode="auto">
              <a:xfrm>
                <a:off x="2555776" y="2511456"/>
                <a:ext cx="1126643" cy="368932"/>
              </a:xfrm>
              <a:prstGeom prst="rect">
                <a:avLst/>
              </a:prstGeom>
              <a:noFill/>
              <a:ln w="9525" algn="ctr">
                <a:solidFill>
                  <a:sysClr val="windowText" lastClr="000000"/>
                </a:solidFill>
                <a:round/>
                <a:headEnd/>
                <a:tailEnd/>
              </a:ln>
            </p:spPr>
            <p:txBody>
              <a:bodyPr wrap="none" lIns="121789" tIns="60894" rIns="121789" bIns="60894" anchor="ct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grpSp>
            <p:nvGrpSpPr>
              <p:cNvPr id="575" name="Group 574">
                <a:extLst>
                  <a:ext uri="{FF2B5EF4-FFF2-40B4-BE49-F238E27FC236}">
                    <a16:creationId xmlns:a16="http://schemas.microsoft.com/office/drawing/2014/main" id="{950AA2CD-7314-4D0E-ADC9-BCFBCA539DEB}"/>
                  </a:ext>
                </a:extLst>
              </p:cNvPr>
              <p:cNvGrpSpPr/>
              <p:nvPr/>
            </p:nvGrpSpPr>
            <p:grpSpPr>
              <a:xfrm>
                <a:off x="2555776" y="2576228"/>
                <a:ext cx="1126643" cy="246451"/>
                <a:chOff x="2610133" y="2576228"/>
                <a:chExt cx="1126643" cy="246451"/>
              </a:xfrm>
            </p:grpSpPr>
            <p:sp>
              <p:nvSpPr>
                <p:cNvPr id="576" name="Rectangle 540">
                  <a:extLst>
                    <a:ext uri="{FF2B5EF4-FFF2-40B4-BE49-F238E27FC236}">
                      <a16:creationId xmlns:a16="http://schemas.microsoft.com/office/drawing/2014/main" id="{BA3A8C24-F57C-4A31-A3E1-FE443446C877}"/>
                    </a:ext>
                  </a:extLst>
                </p:cNvPr>
                <p:cNvSpPr>
                  <a:spLocks noChangeArrowheads="1"/>
                </p:cNvSpPr>
                <p:nvPr/>
              </p:nvSpPr>
              <p:spPr bwMode="auto">
                <a:xfrm>
                  <a:off x="2610133" y="2576228"/>
                  <a:ext cx="1126643" cy="246451"/>
                </a:xfrm>
                <a:prstGeom prst="rect">
                  <a:avLst/>
                </a:prstGeom>
                <a:gradFill flip="none" rotWithShape="1">
                  <a:gsLst>
                    <a:gs pos="0">
                      <a:srgbClr val="C0504D">
                        <a:lumMod val="40000"/>
                        <a:lumOff val="60000"/>
                      </a:srgbClr>
                    </a:gs>
                    <a:gs pos="100000">
                      <a:srgbClr val="4F81BD">
                        <a:lumMod val="40000"/>
                        <a:lumOff val="60000"/>
                        <a:shade val="100000"/>
                        <a:satMod val="115000"/>
                      </a:srgbClr>
                    </a:gs>
                  </a:gsLst>
                  <a:lin ang="10800000" scaled="1"/>
                  <a:tileRect/>
                </a:gradFill>
                <a:ln w="9525" algn="ctr">
                  <a:solidFill>
                    <a:sysClr val="windowText" lastClr="000000"/>
                  </a:solidFill>
                  <a:round/>
                  <a:headEnd/>
                  <a:tailEnd/>
                </a:ln>
              </p:spPr>
              <p:txBody>
                <a:bodyPr wrap="none" lIns="121789" tIns="60894" rIns="121789" bIns="60894" anchor="ct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cxnSp>
              <p:nvCxnSpPr>
                <p:cNvPr id="577" name="Straight Connector 576">
                  <a:extLst>
                    <a:ext uri="{FF2B5EF4-FFF2-40B4-BE49-F238E27FC236}">
                      <a16:creationId xmlns:a16="http://schemas.microsoft.com/office/drawing/2014/main" id="{AAB59560-6DA3-4B33-BB6F-0F78AB1EF739}"/>
                    </a:ext>
                  </a:extLst>
                </p:cNvPr>
                <p:cNvCxnSpPr/>
                <p:nvPr/>
              </p:nvCxnSpPr>
              <p:spPr>
                <a:xfrm flipV="1">
                  <a:off x="2771800" y="2733229"/>
                  <a:ext cx="0" cy="89450"/>
                </a:xfrm>
                <a:prstGeom prst="line">
                  <a:avLst/>
                </a:prstGeom>
                <a:solidFill>
                  <a:sysClr val="window" lastClr="FFFFFF">
                    <a:lumMod val="75000"/>
                  </a:sysClr>
                </a:solidFill>
                <a:ln w="9525" algn="ctr">
                  <a:solidFill>
                    <a:sysClr val="windowText" lastClr="000000"/>
                  </a:solidFill>
                  <a:round/>
                  <a:headEnd/>
                  <a:tailEnd/>
                </a:ln>
              </p:spPr>
            </p:cxnSp>
            <p:cxnSp>
              <p:nvCxnSpPr>
                <p:cNvPr id="578" name="Straight Connector 577">
                  <a:extLst>
                    <a:ext uri="{FF2B5EF4-FFF2-40B4-BE49-F238E27FC236}">
                      <a16:creationId xmlns:a16="http://schemas.microsoft.com/office/drawing/2014/main" id="{CE6D7C3F-4EDE-4E21-922F-7E6EC7D92651}"/>
                    </a:ext>
                  </a:extLst>
                </p:cNvPr>
                <p:cNvCxnSpPr/>
                <p:nvPr/>
              </p:nvCxnSpPr>
              <p:spPr>
                <a:xfrm flipV="1">
                  <a:off x="2953763" y="2733229"/>
                  <a:ext cx="0" cy="89450"/>
                </a:xfrm>
                <a:prstGeom prst="line">
                  <a:avLst/>
                </a:prstGeom>
                <a:solidFill>
                  <a:sysClr val="window" lastClr="FFFFFF">
                    <a:lumMod val="75000"/>
                  </a:sysClr>
                </a:solidFill>
                <a:ln w="9525" algn="ctr">
                  <a:solidFill>
                    <a:sysClr val="windowText" lastClr="000000"/>
                  </a:solidFill>
                  <a:round/>
                  <a:headEnd/>
                  <a:tailEnd/>
                </a:ln>
              </p:spPr>
            </p:cxnSp>
            <p:cxnSp>
              <p:nvCxnSpPr>
                <p:cNvPr id="579" name="Straight Connector 578">
                  <a:extLst>
                    <a:ext uri="{FF2B5EF4-FFF2-40B4-BE49-F238E27FC236}">
                      <a16:creationId xmlns:a16="http://schemas.microsoft.com/office/drawing/2014/main" id="{9455F81A-67D8-4A40-9AE4-07D2E6FD3E7A}"/>
                    </a:ext>
                  </a:extLst>
                </p:cNvPr>
                <p:cNvCxnSpPr/>
                <p:nvPr/>
              </p:nvCxnSpPr>
              <p:spPr>
                <a:xfrm flipV="1">
                  <a:off x="3121475" y="2733229"/>
                  <a:ext cx="0" cy="89450"/>
                </a:xfrm>
                <a:prstGeom prst="line">
                  <a:avLst/>
                </a:prstGeom>
                <a:solidFill>
                  <a:sysClr val="window" lastClr="FFFFFF">
                    <a:lumMod val="75000"/>
                  </a:sysClr>
                </a:solidFill>
                <a:ln w="9525" algn="ctr">
                  <a:solidFill>
                    <a:sysClr val="windowText" lastClr="000000"/>
                  </a:solidFill>
                  <a:round/>
                  <a:headEnd/>
                  <a:tailEnd/>
                </a:ln>
              </p:spPr>
            </p:cxnSp>
            <p:cxnSp>
              <p:nvCxnSpPr>
                <p:cNvPr id="580" name="Straight Connector 579">
                  <a:extLst>
                    <a:ext uri="{FF2B5EF4-FFF2-40B4-BE49-F238E27FC236}">
                      <a16:creationId xmlns:a16="http://schemas.microsoft.com/office/drawing/2014/main" id="{43CAAF8F-1FDA-4370-A941-F4AF6F5F8AC6}"/>
                    </a:ext>
                  </a:extLst>
                </p:cNvPr>
                <p:cNvCxnSpPr/>
                <p:nvPr/>
              </p:nvCxnSpPr>
              <p:spPr>
                <a:xfrm flipV="1">
                  <a:off x="3303438" y="2733229"/>
                  <a:ext cx="0" cy="89450"/>
                </a:xfrm>
                <a:prstGeom prst="line">
                  <a:avLst/>
                </a:prstGeom>
                <a:solidFill>
                  <a:sysClr val="window" lastClr="FFFFFF">
                    <a:lumMod val="75000"/>
                  </a:sysClr>
                </a:solidFill>
                <a:ln w="9525" algn="ctr">
                  <a:solidFill>
                    <a:sysClr val="windowText" lastClr="000000"/>
                  </a:solidFill>
                  <a:round/>
                  <a:headEnd/>
                  <a:tailEnd/>
                </a:ln>
              </p:spPr>
            </p:cxnSp>
            <p:cxnSp>
              <p:nvCxnSpPr>
                <p:cNvPr id="581" name="Straight Connector 580">
                  <a:extLst>
                    <a:ext uri="{FF2B5EF4-FFF2-40B4-BE49-F238E27FC236}">
                      <a16:creationId xmlns:a16="http://schemas.microsoft.com/office/drawing/2014/main" id="{7B4B9E35-04A7-4D86-816F-FAA74D3DFE8D}"/>
                    </a:ext>
                  </a:extLst>
                </p:cNvPr>
                <p:cNvCxnSpPr/>
                <p:nvPr/>
              </p:nvCxnSpPr>
              <p:spPr>
                <a:xfrm flipV="1">
                  <a:off x="3475817" y="2733229"/>
                  <a:ext cx="0" cy="89450"/>
                </a:xfrm>
                <a:prstGeom prst="line">
                  <a:avLst/>
                </a:prstGeom>
                <a:solidFill>
                  <a:sysClr val="window" lastClr="FFFFFF">
                    <a:lumMod val="75000"/>
                  </a:sysClr>
                </a:solidFill>
                <a:ln w="9525" algn="ctr">
                  <a:solidFill>
                    <a:sysClr val="windowText" lastClr="000000"/>
                  </a:solidFill>
                  <a:round/>
                  <a:headEnd/>
                  <a:tailEnd/>
                </a:ln>
              </p:spPr>
            </p:cxnSp>
            <p:cxnSp>
              <p:nvCxnSpPr>
                <p:cNvPr id="582" name="Straight Connector 581">
                  <a:extLst>
                    <a:ext uri="{FF2B5EF4-FFF2-40B4-BE49-F238E27FC236}">
                      <a16:creationId xmlns:a16="http://schemas.microsoft.com/office/drawing/2014/main" id="{79DF008B-2C5C-4810-9D83-D03A5FB5B1C4}"/>
                    </a:ext>
                  </a:extLst>
                </p:cNvPr>
                <p:cNvCxnSpPr/>
                <p:nvPr/>
              </p:nvCxnSpPr>
              <p:spPr>
                <a:xfrm flipV="1">
                  <a:off x="3657780" y="2733229"/>
                  <a:ext cx="0" cy="89450"/>
                </a:xfrm>
                <a:prstGeom prst="line">
                  <a:avLst/>
                </a:prstGeom>
                <a:solidFill>
                  <a:sysClr val="window" lastClr="FFFFFF">
                    <a:lumMod val="75000"/>
                  </a:sysClr>
                </a:solidFill>
                <a:ln w="9525" algn="ctr">
                  <a:solidFill>
                    <a:sysClr val="windowText" lastClr="000000"/>
                  </a:solidFill>
                  <a:round/>
                  <a:headEnd/>
                  <a:tailEnd/>
                </a:ln>
              </p:spPr>
            </p:cxnSp>
            <p:cxnSp>
              <p:nvCxnSpPr>
                <p:cNvPr id="583" name="Straight Connector 582">
                  <a:extLst>
                    <a:ext uri="{FF2B5EF4-FFF2-40B4-BE49-F238E27FC236}">
                      <a16:creationId xmlns:a16="http://schemas.microsoft.com/office/drawing/2014/main" id="{8A0FA2E9-4C79-4A61-ABAE-2AA995C19E0D}"/>
                    </a:ext>
                  </a:extLst>
                </p:cNvPr>
                <p:cNvCxnSpPr/>
                <p:nvPr/>
              </p:nvCxnSpPr>
              <p:spPr>
                <a:xfrm flipV="1">
                  <a:off x="2685528" y="2576228"/>
                  <a:ext cx="0" cy="89450"/>
                </a:xfrm>
                <a:prstGeom prst="line">
                  <a:avLst/>
                </a:prstGeom>
                <a:solidFill>
                  <a:sysClr val="window" lastClr="FFFFFF">
                    <a:lumMod val="75000"/>
                  </a:sysClr>
                </a:solidFill>
                <a:ln w="9525" algn="ctr">
                  <a:solidFill>
                    <a:sysClr val="windowText" lastClr="000000"/>
                  </a:solidFill>
                  <a:round/>
                  <a:headEnd/>
                  <a:tailEnd/>
                </a:ln>
              </p:spPr>
            </p:cxnSp>
            <p:cxnSp>
              <p:nvCxnSpPr>
                <p:cNvPr id="584" name="Straight Connector 583">
                  <a:extLst>
                    <a:ext uri="{FF2B5EF4-FFF2-40B4-BE49-F238E27FC236}">
                      <a16:creationId xmlns:a16="http://schemas.microsoft.com/office/drawing/2014/main" id="{7F65225D-DA69-4B86-B1A3-4305D208F6AE}"/>
                    </a:ext>
                  </a:extLst>
                </p:cNvPr>
                <p:cNvCxnSpPr/>
                <p:nvPr/>
              </p:nvCxnSpPr>
              <p:spPr>
                <a:xfrm flipV="1">
                  <a:off x="2867491" y="2576228"/>
                  <a:ext cx="0" cy="89450"/>
                </a:xfrm>
                <a:prstGeom prst="line">
                  <a:avLst/>
                </a:prstGeom>
                <a:solidFill>
                  <a:sysClr val="window" lastClr="FFFFFF">
                    <a:lumMod val="75000"/>
                  </a:sysClr>
                </a:solidFill>
                <a:ln w="9525" algn="ctr">
                  <a:solidFill>
                    <a:sysClr val="windowText" lastClr="000000"/>
                  </a:solidFill>
                  <a:round/>
                  <a:headEnd/>
                  <a:tailEnd/>
                </a:ln>
              </p:spPr>
            </p:cxnSp>
            <p:cxnSp>
              <p:nvCxnSpPr>
                <p:cNvPr id="585" name="Straight Connector 584">
                  <a:extLst>
                    <a:ext uri="{FF2B5EF4-FFF2-40B4-BE49-F238E27FC236}">
                      <a16:creationId xmlns:a16="http://schemas.microsoft.com/office/drawing/2014/main" id="{CA72ED2B-A3E3-4662-9F81-0F10666B4AAC}"/>
                    </a:ext>
                  </a:extLst>
                </p:cNvPr>
                <p:cNvCxnSpPr/>
                <p:nvPr/>
              </p:nvCxnSpPr>
              <p:spPr>
                <a:xfrm flipV="1">
                  <a:off x="3035203" y="2576228"/>
                  <a:ext cx="0" cy="89450"/>
                </a:xfrm>
                <a:prstGeom prst="line">
                  <a:avLst/>
                </a:prstGeom>
                <a:solidFill>
                  <a:sysClr val="window" lastClr="FFFFFF">
                    <a:lumMod val="75000"/>
                  </a:sysClr>
                </a:solidFill>
                <a:ln w="9525" algn="ctr">
                  <a:solidFill>
                    <a:sysClr val="windowText" lastClr="000000"/>
                  </a:solidFill>
                  <a:round/>
                  <a:headEnd/>
                  <a:tailEnd/>
                </a:ln>
              </p:spPr>
            </p:cxnSp>
            <p:cxnSp>
              <p:nvCxnSpPr>
                <p:cNvPr id="586" name="Straight Connector 585">
                  <a:extLst>
                    <a:ext uri="{FF2B5EF4-FFF2-40B4-BE49-F238E27FC236}">
                      <a16:creationId xmlns:a16="http://schemas.microsoft.com/office/drawing/2014/main" id="{9BAFB18E-CD91-4EA7-9F7B-E75B10F9C748}"/>
                    </a:ext>
                  </a:extLst>
                </p:cNvPr>
                <p:cNvCxnSpPr/>
                <p:nvPr/>
              </p:nvCxnSpPr>
              <p:spPr>
                <a:xfrm flipV="1">
                  <a:off x="3217166" y="2576228"/>
                  <a:ext cx="0" cy="89450"/>
                </a:xfrm>
                <a:prstGeom prst="line">
                  <a:avLst/>
                </a:prstGeom>
                <a:solidFill>
                  <a:sysClr val="window" lastClr="FFFFFF">
                    <a:lumMod val="75000"/>
                  </a:sysClr>
                </a:solidFill>
                <a:ln w="9525" algn="ctr">
                  <a:solidFill>
                    <a:sysClr val="windowText" lastClr="000000"/>
                  </a:solidFill>
                  <a:round/>
                  <a:headEnd/>
                  <a:tailEnd/>
                </a:ln>
              </p:spPr>
            </p:cxnSp>
            <p:cxnSp>
              <p:nvCxnSpPr>
                <p:cNvPr id="587" name="Straight Connector 586">
                  <a:extLst>
                    <a:ext uri="{FF2B5EF4-FFF2-40B4-BE49-F238E27FC236}">
                      <a16:creationId xmlns:a16="http://schemas.microsoft.com/office/drawing/2014/main" id="{1722B45A-F8D6-4B7A-8EBA-06885178D1C0}"/>
                    </a:ext>
                  </a:extLst>
                </p:cNvPr>
                <p:cNvCxnSpPr/>
                <p:nvPr/>
              </p:nvCxnSpPr>
              <p:spPr>
                <a:xfrm flipV="1">
                  <a:off x="3389545" y="2576228"/>
                  <a:ext cx="0" cy="89450"/>
                </a:xfrm>
                <a:prstGeom prst="line">
                  <a:avLst/>
                </a:prstGeom>
                <a:solidFill>
                  <a:sysClr val="window" lastClr="FFFFFF">
                    <a:lumMod val="75000"/>
                  </a:sysClr>
                </a:solidFill>
                <a:ln w="9525" algn="ctr">
                  <a:solidFill>
                    <a:sysClr val="windowText" lastClr="000000"/>
                  </a:solidFill>
                  <a:round/>
                  <a:headEnd/>
                  <a:tailEnd/>
                </a:ln>
              </p:spPr>
            </p:cxnSp>
            <p:cxnSp>
              <p:nvCxnSpPr>
                <p:cNvPr id="588" name="Straight Connector 587">
                  <a:extLst>
                    <a:ext uri="{FF2B5EF4-FFF2-40B4-BE49-F238E27FC236}">
                      <a16:creationId xmlns:a16="http://schemas.microsoft.com/office/drawing/2014/main" id="{F33AB3B9-A372-4BEB-A8F2-474157BD1340}"/>
                    </a:ext>
                  </a:extLst>
                </p:cNvPr>
                <p:cNvCxnSpPr/>
                <p:nvPr/>
              </p:nvCxnSpPr>
              <p:spPr>
                <a:xfrm flipV="1">
                  <a:off x="3571508" y="2576228"/>
                  <a:ext cx="0" cy="89450"/>
                </a:xfrm>
                <a:prstGeom prst="line">
                  <a:avLst/>
                </a:prstGeom>
                <a:solidFill>
                  <a:sysClr val="window" lastClr="FFFFFF">
                    <a:lumMod val="75000"/>
                  </a:sysClr>
                </a:solidFill>
                <a:ln w="9525" algn="ctr">
                  <a:solidFill>
                    <a:sysClr val="windowText" lastClr="000000"/>
                  </a:solidFill>
                  <a:round/>
                  <a:headEnd/>
                  <a:tailEnd/>
                </a:ln>
              </p:spPr>
            </p:cxnSp>
          </p:grpSp>
        </p:grpSp>
        <p:sp>
          <p:nvSpPr>
            <p:cNvPr id="460" name="Line 177">
              <a:extLst>
                <a:ext uri="{FF2B5EF4-FFF2-40B4-BE49-F238E27FC236}">
                  <a16:creationId xmlns:a16="http://schemas.microsoft.com/office/drawing/2014/main" id="{D8C7D23F-40E9-4ED1-B3A4-055EB6FE708E}"/>
                </a:ext>
              </a:extLst>
            </p:cNvPr>
            <p:cNvSpPr>
              <a:spLocks noChangeShapeType="1"/>
            </p:cNvSpPr>
            <p:nvPr/>
          </p:nvSpPr>
          <p:spPr bwMode="auto">
            <a:xfrm flipH="1">
              <a:off x="1715775" y="2652105"/>
              <a:ext cx="910136"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461" name="Line 166">
              <a:extLst>
                <a:ext uri="{FF2B5EF4-FFF2-40B4-BE49-F238E27FC236}">
                  <a16:creationId xmlns:a16="http://schemas.microsoft.com/office/drawing/2014/main" id="{BF59F060-567D-4B3D-9187-08D21BE2D099}"/>
                </a:ext>
              </a:extLst>
            </p:cNvPr>
            <p:cNvSpPr>
              <a:spLocks noChangeShapeType="1"/>
            </p:cNvSpPr>
            <p:nvPr/>
          </p:nvSpPr>
          <p:spPr bwMode="auto">
            <a:xfrm flipH="1">
              <a:off x="4306120" y="2977116"/>
              <a:ext cx="461290"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462" name="Line 166">
              <a:extLst>
                <a:ext uri="{FF2B5EF4-FFF2-40B4-BE49-F238E27FC236}">
                  <a16:creationId xmlns:a16="http://schemas.microsoft.com/office/drawing/2014/main" id="{7B0497C4-4E82-41A6-8479-380D83A90A36}"/>
                </a:ext>
              </a:extLst>
            </p:cNvPr>
            <p:cNvSpPr>
              <a:spLocks noChangeShapeType="1"/>
            </p:cNvSpPr>
            <p:nvPr/>
          </p:nvSpPr>
          <p:spPr bwMode="auto">
            <a:xfrm flipH="1">
              <a:off x="2672895" y="2977116"/>
              <a:ext cx="369558"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463" name="Line 339">
              <a:extLst>
                <a:ext uri="{FF2B5EF4-FFF2-40B4-BE49-F238E27FC236}">
                  <a16:creationId xmlns:a16="http://schemas.microsoft.com/office/drawing/2014/main" id="{BDBEB239-05F7-43AC-B248-FC9DF1D27AE3}"/>
                </a:ext>
              </a:extLst>
            </p:cNvPr>
            <p:cNvSpPr>
              <a:spLocks noChangeShapeType="1"/>
            </p:cNvSpPr>
            <p:nvPr/>
          </p:nvSpPr>
          <p:spPr bwMode="auto">
            <a:xfrm flipH="1" flipV="1">
              <a:off x="2678938" y="2510810"/>
              <a:ext cx="0" cy="464263"/>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464" name="Line 339">
              <a:extLst>
                <a:ext uri="{FF2B5EF4-FFF2-40B4-BE49-F238E27FC236}">
                  <a16:creationId xmlns:a16="http://schemas.microsoft.com/office/drawing/2014/main" id="{F723C3C9-D0E0-48A4-A6A6-C559BCBA353B}"/>
                </a:ext>
              </a:extLst>
            </p:cNvPr>
            <p:cNvSpPr>
              <a:spLocks noChangeShapeType="1"/>
            </p:cNvSpPr>
            <p:nvPr/>
          </p:nvSpPr>
          <p:spPr bwMode="auto">
            <a:xfrm flipH="1">
              <a:off x="3118828" y="2651245"/>
              <a:ext cx="0" cy="164849"/>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465" name="Line 339">
              <a:extLst>
                <a:ext uri="{FF2B5EF4-FFF2-40B4-BE49-F238E27FC236}">
                  <a16:creationId xmlns:a16="http://schemas.microsoft.com/office/drawing/2014/main" id="{884E5159-6BE1-4EC4-81AE-B1109543BD41}"/>
                </a:ext>
              </a:extLst>
            </p:cNvPr>
            <p:cNvSpPr>
              <a:spLocks noChangeShapeType="1"/>
            </p:cNvSpPr>
            <p:nvPr/>
          </p:nvSpPr>
          <p:spPr bwMode="auto">
            <a:xfrm flipH="1">
              <a:off x="4217515" y="3138139"/>
              <a:ext cx="0" cy="295948"/>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466" name="Line 177">
              <a:extLst>
                <a:ext uri="{FF2B5EF4-FFF2-40B4-BE49-F238E27FC236}">
                  <a16:creationId xmlns:a16="http://schemas.microsoft.com/office/drawing/2014/main" id="{59314853-683B-4703-934B-C88F35B0D7E1}"/>
                </a:ext>
              </a:extLst>
            </p:cNvPr>
            <p:cNvSpPr>
              <a:spLocks noChangeShapeType="1"/>
            </p:cNvSpPr>
            <p:nvPr/>
          </p:nvSpPr>
          <p:spPr bwMode="auto">
            <a:xfrm flipH="1">
              <a:off x="2720552" y="2652105"/>
              <a:ext cx="398555"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467" name="Line 339">
              <a:extLst>
                <a:ext uri="{FF2B5EF4-FFF2-40B4-BE49-F238E27FC236}">
                  <a16:creationId xmlns:a16="http://schemas.microsoft.com/office/drawing/2014/main" id="{60928289-078D-4D44-A3BA-6A7742D02437}"/>
                </a:ext>
              </a:extLst>
            </p:cNvPr>
            <p:cNvSpPr>
              <a:spLocks noChangeShapeType="1"/>
            </p:cNvSpPr>
            <p:nvPr/>
          </p:nvSpPr>
          <p:spPr bwMode="auto">
            <a:xfrm flipH="1">
              <a:off x="4765675" y="2616532"/>
              <a:ext cx="0" cy="36153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468" name="Rectangle 467">
              <a:extLst>
                <a:ext uri="{FF2B5EF4-FFF2-40B4-BE49-F238E27FC236}">
                  <a16:creationId xmlns:a16="http://schemas.microsoft.com/office/drawing/2014/main" id="{75371BF6-4E4A-481D-B07D-34315ED26EEE}"/>
                </a:ext>
              </a:extLst>
            </p:cNvPr>
            <p:cNvSpPr/>
            <p:nvPr/>
          </p:nvSpPr>
          <p:spPr>
            <a:xfrm>
              <a:off x="7136258" y="3386158"/>
              <a:ext cx="1369867" cy="970911"/>
            </a:xfrm>
            <a:prstGeom prst="rect">
              <a:avLst/>
            </a:prstGeom>
            <a:solidFill>
              <a:srgbClr val="C3D69B">
                <a:alpha val="50196"/>
              </a:srgbClr>
            </a:solidFill>
            <a:ln w="19050" algn="ctr">
              <a:solidFill>
                <a:sysClr val="windowText" lastClr="000000"/>
              </a:solidFill>
              <a:prstDash val="sysDot"/>
              <a:round/>
              <a:headEnd/>
              <a:tailEnd/>
            </a:ln>
          </p:spPr>
          <p:txBody>
            <a:bodyPr wrap="none" lIns="121789" tIns="60894" rIns="121789" bIns="60894" anchor="ct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grpSp>
          <p:nvGrpSpPr>
            <p:cNvPr id="469" name="Group 468">
              <a:extLst>
                <a:ext uri="{FF2B5EF4-FFF2-40B4-BE49-F238E27FC236}">
                  <a16:creationId xmlns:a16="http://schemas.microsoft.com/office/drawing/2014/main" id="{A9CFE610-A9E3-42E7-BBB0-20634D3D6F15}"/>
                </a:ext>
              </a:extLst>
            </p:cNvPr>
            <p:cNvGrpSpPr/>
            <p:nvPr/>
          </p:nvGrpSpPr>
          <p:grpSpPr>
            <a:xfrm>
              <a:off x="3584972" y="1679139"/>
              <a:ext cx="106094" cy="270712"/>
              <a:chOff x="3663784" y="1238898"/>
              <a:chExt cx="98425" cy="287337"/>
            </a:xfrm>
          </p:grpSpPr>
          <p:sp>
            <p:nvSpPr>
              <p:cNvPr id="565" name="Rectangle 1253">
                <a:extLst>
                  <a:ext uri="{FF2B5EF4-FFF2-40B4-BE49-F238E27FC236}">
                    <a16:creationId xmlns:a16="http://schemas.microsoft.com/office/drawing/2014/main" id="{3F01125A-A252-4B11-A7A8-B1551BAC12D4}"/>
                  </a:ext>
                </a:extLst>
              </p:cNvPr>
              <p:cNvSpPr>
                <a:spLocks noChangeArrowheads="1"/>
              </p:cNvSpPr>
              <p:nvPr/>
            </p:nvSpPr>
            <p:spPr bwMode="auto">
              <a:xfrm>
                <a:off x="3663784" y="1238898"/>
                <a:ext cx="98425" cy="287337"/>
              </a:xfrm>
              <a:prstGeom prst="rect">
                <a:avLst/>
              </a:prstGeom>
              <a:solidFill>
                <a:sysClr val="window" lastClr="FFFFFF">
                  <a:lumMod val="85000"/>
                </a:sysClr>
              </a:solid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charset="0"/>
                  </a:defRPr>
                </a:lvl1pPr>
                <a:lvl2pPr marL="989013" indent="-379413" defTabSz="1217613" eaLnBrk="0" hangingPunct="0">
                  <a:spcBef>
                    <a:spcPct val="20000"/>
                  </a:spcBef>
                  <a:buChar char="–"/>
                  <a:defRPr sz="3700">
                    <a:solidFill>
                      <a:schemeClr val="tx1"/>
                    </a:solidFill>
                    <a:latin typeface="Arial" charset="0"/>
                  </a:defRPr>
                </a:lvl2pPr>
                <a:lvl3pPr marL="1522413" indent="-304800" defTabSz="1217613" eaLnBrk="0" hangingPunct="0">
                  <a:spcBef>
                    <a:spcPct val="20000"/>
                  </a:spcBef>
                  <a:buChar char="•"/>
                  <a:defRPr sz="3200">
                    <a:solidFill>
                      <a:schemeClr val="tx1"/>
                    </a:solidFill>
                    <a:latin typeface="Arial" charset="0"/>
                  </a:defRPr>
                </a:lvl3pPr>
                <a:lvl4pPr marL="2132013" indent="-304800" defTabSz="1217613" eaLnBrk="0" hangingPunct="0">
                  <a:spcBef>
                    <a:spcPct val="20000"/>
                  </a:spcBef>
                  <a:buChar char="–"/>
                  <a:defRPr sz="2700">
                    <a:solidFill>
                      <a:schemeClr val="tx1"/>
                    </a:solidFill>
                    <a:latin typeface="Arial" charset="0"/>
                  </a:defRPr>
                </a:lvl4pPr>
                <a:lvl5pPr marL="2740025" indent="-304800" defTabSz="1217613" eaLnBrk="0" hangingPunct="0">
                  <a:spcBef>
                    <a:spcPct val="20000"/>
                  </a:spcBef>
                  <a:buChar char="»"/>
                  <a:defRPr sz="2700">
                    <a:solidFill>
                      <a:schemeClr val="tx1"/>
                    </a:solidFill>
                    <a:latin typeface="Arial" charset="0"/>
                  </a:defRPr>
                </a:lvl5pPr>
                <a:lvl6pPr marL="3197225" indent="-304800" defTabSz="1217613" eaLnBrk="0" fontAlgn="base" hangingPunct="0">
                  <a:spcBef>
                    <a:spcPct val="20000"/>
                  </a:spcBef>
                  <a:spcAft>
                    <a:spcPct val="0"/>
                  </a:spcAft>
                  <a:buChar char="»"/>
                  <a:defRPr sz="2700">
                    <a:solidFill>
                      <a:schemeClr val="tx1"/>
                    </a:solidFill>
                    <a:latin typeface="Arial" charset="0"/>
                  </a:defRPr>
                </a:lvl6pPr>
                <a:lvl7pPr marL="3654425" indent="-304800" defTabSz="1217613" eaLnBrk="0" fontAlgn="base" hangingPunct="0">
                  <a:spcBef>
                    <a:spcPct val="20000"/>
                  </a:spcBef>
                  <a:spcAft>
                    <a:spcPct val="0"/>
                  </a:spcAft>
                  <a:buChar char="»"/>
                  <a:defRPr sz="2700">
                    <a:solidFill>
                      <a:schemeClr val="tx1"/>
                    </a:solidFill>
                    <a:latin typeface="Arial" charset="0"/>
                  </a:defRPr>
                </a:lvl7pPr>
                <a:lvl8pPr marL="4111625" indent="-304800" defTabSz="1217613" eaLnBrk="0" fontAlgn="base" hangingPunct="0">
                  <a:spcBef>
                    <a:spcPct val="20000"/>
                  </a:spcBef>
                  <a:spcAft>
                    <a:spcPct val="0"/>
                  </a:spcAft>
                  <a:buChar char="»"/>
                  <a:defRPr sz="2700">
                    <a:solidFill>
                      <a:schemeClr val="tx1"/>
                    </a:solidFill>
                    <a:latin typeface="Arial" charset="0"/>
                  </a:defRPr>
                </a:lvl8pPr>
                <a:lvl9pPr marL="4568825" indent="-304800" defTabSz="1217613" eaLnBrk="0" fontAlgn="base" hangingPunct="0">
                  <a:spcBef>
                    <a:spcPct val="20000"/>
                  </a:spcBef>
                  <a:spcAft>
                    <a:spcPct val="0"/>
                  </a:spcAft>
                  <a:buChar char="»"/>
                  <a:defRPr sz="2700">
                    <a:solidFill>
                      <a:schemeClr val="tx1"/>
                    </a:solidFill>
                    <a:latin typeface="Arial"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Arial" charset="0"/>
                </a:endParaRPr>
              </a:p>
            </p:txBody>
          </p:sp>
          <p:sp>
            <p:nvSpPr>
              <p:cNvPr id="566" name="Line 1266">
                <a:extLst>
                  <a:ext uri="{FF2B5EF4-FFF2-40B4-BE49-F238E27FC236}">
                    <a16:creationId xmlns:a16="http://schemas.microsoft.com/office/drawing/2014/main" id="{48937E3F-8751-4FFD-9CCD-1EFBF78AB7B1}"/>
                  </a:ext>
                </a:extLst>
              </p:cNvPr>
              <p:cNvSpPr>
                <a:spLocks noChangeShapeType="1"/>
              </p:cNvSpPr>
              <p:nvPr/>
            </p:nvSpPr>
            <p:spPr bwMode="auto">
              <a:xfrm flipH="1">
                <a:off x="3665371" y="1267473"/>
                <a:ext cx="60325" cy="0"/>
              </a:xfrm>
              <a:prstGeom prst="line">
                <a:avLst/>
              </a:prstGeom>
              <a:solidFill>
                <a:sysClr val="window" lastClr="FFFFFF">
                  <a:lumMod val="85000"/>
                </a:sysClr>
              </a:solidFill>
              <a:ln w="9525">
                <a:solidFill>
                  <a:sysClr val="windowText" lastClr="000000"/>
                </a:solidFill>
                <a:round/>
                <a:headEnd/>
                <a:tailEnd/>
              </a:ln>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black"/>
                  </a:solidFill>
                  <a:effectLst/>
                  <a:uLnTx/>
                  <a:uFillTx/>
                </a:endParaRPr>
              </a:p>
            </p:txBody>
          </p:sp>
          <p:sp>
            <p:nvSpPr>
              <p:cNvPr id="567" name="Line 1266">
                <a:extLst>
                  <a:ext uri="{FF2B5EF4-FFF2-40B4-BE49-F238E27FC236}">
                    <a16:creationId xmlns:a16="http://schemas.microsoft.com/office/drawing/2014/main" id="{E37F714D-3B51-44CA-ADC9-56E4B83F01DF}"/>
                  </a:ext>
                </a:extLst>
              </p:cNvPr>
              <p:cNvSpPr>
                <a:spLocks noChangeShapeType="1"/>
              </p:cNvSpPr>
              <p:nvPr/>
            </p:nvSpPr>
            <p:spPr bwMode="auto">
              <a:xfrm flipH="1">
                <a:off x="3665371" y="1329386"/>
                <a:ext cx="60325" cy="0"/>
              </a:xfrm>
              <a:prstGeom prst="line">
                <a:avLst/>
              </a:prstGeom>
              <a:solidFill>
                <a:sysClr val="window" lastClr="FFFFFF">
                  <a:lumMod val="85000"/>
                </a:sysClr>
              </a:solidFill>
              <a:ln w="9525">
                <a:solidFill>
                  <a:sysClr val="windowText" lastClr="000000"/>
                </a:solidFill>
                <a:round/>
                <a:headEnd/>
                <a:tailEnd/>
              </a:ln>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black"/>
                  </a:solidFill>
                  <a:effectLst/>
                  <a:uLnTx/>
                  <a:uFillTx/>
                </a:endParaRPr>
              </a:p>
            </p:txBody>
          </p:sp>
          <p:sp>
            <p:nvSpPr>
              <p:cNvPr id="568" name="Line 1266">
                <a:extLst>
                  <a:ext uri="{FF2B5EF4-FFF2-40B4-BE49-F238E27FC236}">
                    <a16:creationId xmlns:a16="http://schemas.microsoft.com/office/drawing/2014/main" id="{7D469D11-46B3-4563-A352-82A2A865FFA5}"/>
                  </a:ext>
                </a:extLst>
              </p:cNvPr>
              <p:cNvSpPr>
                <a:spLocks noChangeShapeType="1"/>
              </p:cNvSpPr>
              <p:nvPr/>
            </p:nvSpPr>
            <p:spPr bwMode="auto">
              <a:xfrm flipH="1">
                <a:off x="3665371" y="1394473"/>
                <a:ext cx="60325" cy="0"/>
              </a:xfrm>
              <a:prstGeom prst="line">
                <a:avLst/>
              </a:prstGeom>
              <a:solidFill>
                <a:sysClr val="window" lastClr="FFFFFF">
                  <a:lumMod val="85000"/>
                </a:sysClr>
              </a:solidFill>
              <a:ln w="9525">
                <a:solidFill>
                  <a:sysClr val="windowText" lastClr="000000"/>
                </a:solidFill>
                <a:round/>
                <a:headEnd/>
                <a:tailEnd/>
              </a:ln>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black"/>
                  </a:solidFill>
                  <a:effectLst/>
                  <a:uLnTx/>
                  <a:uFillTx/>
                </a:endParaRPr>
              </a:p>
            </p:txBody>
          </p:sp>
          <p:sp>
            <p:nvSpPr>
              <p:cNvPr id="569" name="Line 1266">
                <a:extLst>
                  <a:ext uri="{FF2B5EF4-FFF2-40B4-BE49-F238E27FC236}">
                    <a16:creationId xmlns:a16="http://schemas.microsoft.com/office/drawing/2014/main" id="{70E07192-220D-4409-B6F0-83CE25994EB8}"/>
                  </a:ext>
                </a:extLst>
              </p:cNvPr>
              <p:cNvSpPr>
                <a:spLocks noChangeShapeType="1"/>
              </p:cNvSpPr>
              <p:nvPr/>
            </p:nvSpPr>
            <p:spPr bwMode="auto">
              <a:xfrm flipH="1">
                <a:off x="3665371" y="1461148"/>
                <a:ext cx="60325" cy="0"/>
              </a:xfrm>
              <a:prstGeom prst="line">
                <a:avLst/>
              </a:prstGeom>
              <a:solidFill>
                <a:sysClr val="window" lastClr="FFFFFF">
                  <a:lumMod val="85000"/>
                </a:sysClr>
              </a:solidFill>
              <a:ln w="9525">
                <a:solidFill>
                  <a:sysClr val="windowText" lastClr="000000"/>
                </a:solidFill>
                <a:round/>
                <a:headEnd/>
                <a:tailEnd/>
              </a:ln>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black"/>
                  </a:solidFill>
                  <a:effectLst/>
                  <a:uLnTx/>
                  <a:uFillTx/>
                </a:endParaRPr>
              </a:p>
            </p:txBody>
          </p:sp>
          <p:sp>
            <p:nvSpPr>
              <p:cNvPr id="570" name="Line 1266">
                <a:extLst>
                  <a:ext uri="{FF2B5EF4-FFF2-40B4-BE49-F238E27FC236}">
                    <a16:creationId xmlns:a16="http://schemas.microsoft.com/office/drawing/2014/main" id="{BD48772C-F1AA-44E3-9756-012CC16FB9EE}"/>
                  </a:ext>
                </a:extLst>
              </p:cNvPr>
              <p:cNvSpPr>
                <a:spLocks noChangeShapeType="1"/>
              </p:cNvSpPr>
              <p:nvPr/>
            </p:nvSpPr>
            <p:spPr bwMode="auto">
              <a:xfrm flipH="1">
                <a:off x="3701884" y="1294461"/>
                <a:ext cx="60325" cy="0"/>
              </a:xfrm>
              <a:prstGeom prst="line">
                <a:avLst/>
              </a:prstGeom>
              <a:solidFill>
                <a:sysClr val="window" lastClr="FFFFFF">
                  <a:lumMod val="85000"/>
                </a:sysClr>
              </a:solidFill>
              <a:ln w="9525">
                <a:solidFill>
                  <a:sysClr val="windowText" lastClr="000000"/>
                </a:solidFill>
                <a:round/>
                <a:headEnd/>
                <a:tailEnd/>
              </a:ln>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black"/>
                  </a:solidFill>
                  <a:effectLst/>
                  <a:uLnTx/>
                  <a:uFillTx/>
                </a:endParaRPr>
              </a:p>
            </p:txBody>
          </p:sp>
          <p:sp>
            <p:nvSpPr>
              <p:cNvPr id="571" name="Line 1266">
                <a:extLst>
                  <a:ext uri="{FF2B5EF4-FFF2-40B4-BE49-F238E27FC236}">
                    <a16:creationId xmlns:a16="http://schemas.microsoft.com/office/drawing/2014/main" id="{F1042305-D769-4ECC-862A-03C015BD2204}"/>
                  </a:ext>
                </a:extLst>
              </p:cNvPr>
              <p:cNvSpPr>
                <a:spLocks noChangeShapeType="1"/>
              </p:cNvSpPr>
              <p:nvPr/>
            </p:nvSpPr>
            <p:spPr bwMode="auto">
              <a:xfrm flipH="1">
                <a:off x="3701884" y="1356373"/>
                <a:ext cx="60325" cy="0"/>
              </a:xfrm>
              <a:prstGeom prst="line">
                <a:avLst/>
              </a:prstGeom>
              <a:solidFill>
                <a:sysClr val="window" lastClr="FFFFFF">
                  <a:lumMod val="85000"/>
                </a:sysClr>
              </a:solidFill>
              <a:ln w="9525">
                <a:solidFill>
                  <a:sysClr val="windowText" lastClr="000000"/>
                </a:solidFill>
                <a:round/>
                <a:headEnd/>
                <a:tailEnd/>
              </a:ln>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black"/>
                  </a:solidFill>
                  <a:effectLst/>
                  <a:uLnTx/>
                  <a:uFillTx/>
                </a:endParaRPr>
              </a:p>
            </p:txBody>
          </p:sp>
          <p:sp>
            <p:nvSpPr>
              <p:cNvPr id="572" name="Line 1266">
                <a:extLst>
                  <a:ext uri="{FF2B5EF4-FFF2-40B4-BE49-F238E27FC236}">
                    <a16:creationId xmlns:a16="http://schemas.microsoft.com/office/drawing/2014/main" id="{B2B504E0-DC26-46BF-9209-63F26B40DCF7}"/>
                  </a:ext>
                </a:extLst>
              </p:cNvPr>
              <p:cNvSpPr>
                <a:spLocks noChangeShapeType="1"/>
              </p:cNvSpPr>
              <p:nvPr/>
            </p:nvSpPr>
            <p:spPr bwMode="auto">
              <a:xfrm flipH="1">
                <a:off x="3701884" y="1421461"/>
                <a:ext cx="60325" cy="0"/>
              </a:xfrm>
              <a:prstGeom prst="line">
                <a:avLst/>
              </a:prstGeom>
              <a:solidFill>
                <a:sysClr val="window" lastClr="FFFFFF">
                  <a:lumMod val="85000"/>
                </a:sysClr>
              </a:solidFill>
              <a:ln w="9525">
                <a:solidFill>
                  <a:sysClr val="windowText" lastClr="000000"/>
                </a:solidFill>
                <a:round/>
                <a:headEnd/>
                <a:tailEnd/>
              </a:ln>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black"/>
                  </a:solidFill>
                  <a:effectLst/>
                  <a:uLnTx/>
                  <a:uFillTx/>
                </a:endParaRPr>
              </a:p>
            </p:txBody>
          </p:sp>
          <p:sp>
            <p:nvSpPr>
              <p:cNvPr id="573" name="Line 1266">
                <a:extLst>
                  <a:ext uri="{FF2B5EF4-FFF2-40B4-BE49-F238E27FC236}">
                    <a16:creationId xmlns:a16="http://schemas.microsoft.com/office/drawing/2014/main" id="{191E2543-436A-44BC-8159-9348E027A7CE}"/>
                  </a:ext>
                </a:extLst>
              </p:cNvPr>
              <p:cNvSpPr>
                <a:spLocks noChangeShapeType="1"/>
              </p:cNvSpPr>
              <p:nvPr/>
            </p:nvSpPr>
            <p:spPr bwMode="auto">
              <a:xfrm flipH="1">
                <a:off x="3701884" y="1488136"/>
                <a:ext cx="60325" cy="0"/>
              </a:xfrm>
              <a:prstGeom prst="line">
                <a:avLst/>
              </a:prstGeom>
              <a:solidFill>
                <a:sysClr val="window" lastClr="FFFFFF">
                  <a:lumMod val="85000"/>
                </a:sysClr>
              </a:solidFill>
              <a:ln w="9525">
                <a:solidFill>
                  <a:sysClr val="windowText" lastClr="000000"/>
                </a:solidFill>
                <a:round/>
                <a:headEnd/>
                <a:tailEnd/>
              </a:ln>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black"/>
                  </a:solidFill>
                  <a:effectLst/>
                  <a:uLnTx/>
                  <a:uFillTx/>
                </a:endParaRPr>
              </a:p>
            </p:txBody>
          </p:sp>
        </p:grpSp>
        <p:grpSp>
          <p:nvGrpSpPr>
            <p:cNvPr id="470" name="Group 469">
              <a:extLst>
                <a:ext uri="{FF2B5EF4-FFF2-40B4-BE49-F238E27FC236}">
                  <a16:creationId xmlns:a16="http://schemas.microsoft.com/office/drawing/2014/main" id="{2966FF12-FE11-4081-A3A6-68EB140D30D2}"/>
                </a:ext>
              </a:extLst>
            </p:cNvPr>
            <p:cNvGrpSpPr/>
            <p:nvPr/>
          </p:nvGrpSpPr>
          <p:grpSpPr>
            <a:xfrm>
              <a:off x="5121953" y="1720208"/>
              <a:ext cx="106094" cy="270712"/>
              <a:chOff x="3663784" y="1238898"/>
              <a:chExt cx="98425" cy="287337"/>
            </a:xfrm>
          </p:grpSpPr>
          <p:sp>
            <p:nvSpPr>
              <p:cNvPr id="556" name="Rectangle 1253">
                <a:extLst>
                  <a:ext uri="{FF2B5EF4-FFF2-40B4-BE49-F238E27FC236}">
                    <a16:creationId xmlns:a16="http://schemas.microsoft.com/office/drawing/2014/main" id="{2EEAA35E-9536-446A-BB71-40D675476CCA}"/>
                  </a:ext>
                </a:extLst>
              </p:cNvPr>
              <p:cNvSpPr>
                <a:spLocks noChangeArrowheads="1"/>
              </p:cNvSpPr>
              <p:nvPr/>
            </p:nvSpPr>
            <p:spPr bwMode="auto">
              <a:xfrm>
                <a:off x="3663784" y="1238898"/>
                <a:ext cx="98425" cy="287337"/>
              </a:xfrm>
              <a:prstGeom prst="rect">
                <a:avLst/>
              </a:prstGeom>
              <a:solidFill>
                <a:sysClr val="window" lastClr="FFFFFF">
                  <a:lumMod val="85000"/>
                </a:sysClr>
              </a:solid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charset="0"/>
                  </a:defRPr>
                </a:lvl1pPr>
                <a:lvl2pPr marL="989013" indent="-379413" defTabSz="1217613" eaLnBrk="0" hangingPunct="0">
                  <a:spcBef>
                    <a:spcPct val="20000"/>
                  </a:spcBef>
                  <a:buChar char="–"/>
                  <a:defRPr sz="3700">
                    <a:solidFill>
                      <a:schemeClr val="tx1"/>
                    </a:solidFill>
                    <a:latin typeface="Arial" charset="0"/>
                  </a:defRPr>
                </a:lvl2pPr>
                <a:lvl3pPr marL="1522413" indent="-304800" defTabSz="1217613" eaLnBrk="0" hangingPunct="0">
                  <a:spcBef>
                    <a:spcPct val="20000"/>
                  </a:spcBef>
                  <a:buChar char="•"/>
                  <a:defRPr sz="3200">
                    <a:solidFill>
                      <a:schemeClr val="tx1"/>
                    </a:solidFill>
                    <a:latin typeface="Arial" charset="0"/>
                  </a:defRPr>
                </a:lvl3pPr>
                <a:lvl4pPr marL="2132013" indent="-304800" defTabSz="1217613" eaLnBrk="0" hangingPunct="0">
                  <a:spcBef>
                    <a:spcPct val="20000"/>
                  </a:spcBef>
                  <a:buChar char="–"/>
                  <a:defRPr sz="2700">
                    <a:solidFill>
                      <a:schemeClr val="tx1"/>
                    </a:solidFill>
                    <a:latin typeface="Arial" charset="0"/>
                  </a:defRPr>
                </a:lvl4pPr>
                <a:lvl5pPr marL="2740025" indent="-304800" defTabSz="1217613" eaLnBrk="0" hangingPunct="0">
                  <a:spcBef>
                    <a:spcPct val="20000"/>
                  </a:spcBef>
                  <a:buChar char="»"/>
                  <a:defRPr sz="2700">
                    <a:solidFill>
                      <a:schemeClr val="tx1"/>
                    </a:solidFill>
                    <a:latin typeface="Arial" charset="0"/>
                  </a:defRPr>
                </a:lvl5pPr>
                <a:lvl6pPr marL="3197225" indent="-304800" defTabSz="1217613" eaLnBrk="0" fontAlgn="base" hangingPunct="0">
                  <a:spcBef>
                    <a:spcPct val="20000"/>
                  </a:spcBef>
                  <a:spcAft>
                    <a:spcPct val="0"/>
                  </a:spcAft>
                  <a:buChar char="»"/>
                  <a:defRPr sz="2700">
                    <a:solidFill>
                      <a:schemeClr val="tx1"/>
                    </a:solidFill>
                    <a:latin typeface="Arial" charset="0"/>
                  </a:defRPr>
                </a:lvl6pPr>
                <a:lvl7pPr marL="3654425" indent="-304800" defTabSz="1217613" eaLnBrk="0" fontAlgn="base" hangingPunct="0">
                  <a:spcBef>
                    <a:spcPct val="20000"/>
                  </a:spcBef>
                  <a:spcAft>
                    <a:spcPct val="0"/>
                  </a:spcAft>
                  <a:buChar char="»"/>
                  <a:defRPr sz="2700">
                    <a:solidFill>
                      <a:schemeClr val="tx1"/>
                    </a:solidFill>
                    <a:latin typeface="Arial" charset="0"/>
                  </a:defRPr>
                </a:lvl7pPr>
                <a:lvl8pPr marL="4111625" indent="-304800" defTabSz="1217613" eaLnBrk="0" fontAlgn="base" hangingPunct="0">
                  <a:spcBef>
                    <a:spcPct val="20000"/>
                  </a:spcBef>
                  <a:spcAft>
                    <a:spcPct val="0"/>
                  </a:spcAft>
                  <a:buChar char="»"/>
                  <a:defRPr sz="2700">
                    <a:solidFill>
                      <a:schemeClr val="tx1"/>
                    </a:solidFill>
                    <a:latin typeface="Arial" charset="0"/>
                  </a:defRPr>
                </a:lvl8pPr>
                <a:lvl9pPr marL="4568825" indent="-304800" defTabSz="1217613" eaLnBrk="0" fontAlgn="base" hangingPunct="0">
                  <a:spcBef>
                    <a:spcPct val="20000"/>
                  </a:spcBef>
                  <a:spcAft>
                    <a:spcPct val="0"/>
                  </a:spcAft>
                  <a:buChar char="»"/>
                  <a:defRPr sz="2700">
                    <a:solidFill>
                      <a:schemeClr val="tx1"/>
                    </a:solidFill>
                    <a:latin typeface="Arial"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Arial" charset="0"/>
                </a:endParaRPr>
              </a:p>
            </p:txBody>
          </p:sp>
          <p:sp>
            <p:nvSpPr>
              <p:cNvPr id="557" name="Line 1266">
                <a:extLst>
                  <a:ext uri="{FF2B5EF4-FFF2-40B4-BE49-F238E27FC236}">
                    <a16:creationId xmlns:a16="http://schemas.microsoft.com/office/drawing/2014/main" id="{6BBE8956-EFAD-4E68-9F89-335430991911}"/>
                  </a:ext>
                </a:extLst>
              </p:cNvPr>
              <p:cNvSpPr>
                <a:spLocks noChangeShapeType="1"/>
              </p:cNvSpPr>
              <p:nvPr/>
            </p:nvSpPr>
            <p:spPr bwMode="auto">
              <a:xfrm flipH="1">
                <a:off x="3665371" y="1267473"/>
                <a:ext cx="60325" cy="0"/>
              </a:xfrm>
              <a:prstGeom prst="line">
                <a:avLst/>
              </a:prstGeom>
              <a:solidFill>
                <a:sysClr val="window" lastClr="FFFFFF">
                  <a:lumMod val="85000"/>
                </a:sysClr>
              </a:solidFill>
              <a:ln w="9525">
                <a:solidFill>
                  <a:sysClr val="windowText" lastClr="000000"/>
                </a:solidFill>
                <a:round/>
                <a:headEnd/>
                <a:tailEnd/>
              </a:ln>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black"/>
                  </a:solidFill>
                  <a:effectLst/>
                  <a:uLnTx/>
                  <a:uFillTx/>
                </a:endParaRPr>
              </a:p>
            </p:txBody>
          </p:sp>
          <p:sp>
            <p:nvSpPr>
              <p:cNvPr id="558" name="Line 1266">
                <a:extLst>
                  <a:ext uri="{FF2B5EF4-FFF2-40B4-BE49-F238E27FC236}">
                    <a16:creationId xmlns:a16="http://schemas.microsoft.com/office/drawing/2014/main" id="{DF13B1D0-15AC-4E9C-A3DA-0B34C2A8873F}"/>
                  </a:ext>
                </a:extLst>
              </p:cNvPr>
              <p:cNvSpPr>
                <a:spLocks noChangeShapeType="1"/>
              </p:cNvSpPr>
              <p:nvPr/>
            </p:nvSpPr>
            <p:spPr bwMode="auto">
              <a:xfrm flipH="1">
                <a:off x="3665371" y="1329386"/>
                <a:ext cx="60325" cy="0"/>
              </a:xfrm>
              <a:prstGeom prst="line">
                <a:avLst/>
              </a:prstGeom>
              <a:solidFill>
                <a:sysClr val="window" lastClr="FFFFFF">
                  <a:lumMod val="85000"/>
                </a:sysClr>
              </a:solidFill>
              <a:ln w="9525">
                <a:solidFill>
                  <a:sysClr val="windowText" lastClr="000000"/>
                </a:solidFill>
                <a:round/>
                <a:headEnd/>
                <a:tailEnd/>
              </a:ln>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black"/>
                  </a:solidFill>
                  <a:effectLst/>
                  <a:uLnTx/>
                  <a:uFillTx/>
                </a:endParaRPr>
              </a:p>
            </p:txBody>
          </p:sp>
          <p:sp>
            <p:nvSpPr>
              <p:cNvPr id="559" name="Line 1266">
                <a:extLst>
                  <a:ext uri="{FF2B5EF4-FFF2-40B4-BE49-F238E27FC236}">
                    <a16:creationId xmlns:a16="http://schemas.microsoft.com/office/drawing/2014/main" id="{FDBEB591-9851-4C8C-B3F9-EF09C7C1474D}"/>
                  </a:ext>
                </a:extLst>
              </p:cNvPr>
              <p:cNvSpPr>
                <a:spLocks noChangeShapeType="1"/>
              </p:cNvSpPr>
              <p:nvPr/>
            </p:nvSpPr>
            <p:spPr bwMode="auto">
              <a:xfrm flipH="1">
                <a:off x="3665371" y="1394473"/>
                <a:ext cx="60325" cy="0"/>
              </a:xfrm>
              <a:prstGeom prst="line">
                <a:avLst/>
              </a:prstGeom>
              <a:solidFill>
                <a:sysClr val="window" lastClr="FFFFFF">
                  <a:lumMod val="85000"/>
                </a:sysClr>
              </a:solidFill>
              <a:ln w="9525">
                <a:solidFill>
                  <a:sysClr val="windowText" lastClr="000000"/>
                </a:solidFill>
                <a:round/>
                <a:headEnd/>
                <a:tailEnd/>
              </a:ln>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black"/>
                  </a:solidFill>
                  <a:effectLst/>
                  <a:uLnTx/>
                  <a:uFillTx/>
                </a:endParaRPr>
              </a:p>
            </p:txBody>
          </p:sp>
          <p:sp>
            <p:nvSpPr>
              <p:cNvPr id="560" name="Line 1266">
                <a:extLst>
                  <a:ext uri="{FF2B5EF4-FFF2-40B4-BE49-F238E27FC236}">
                    <a16:creationId xmlns:a16="http://schemas.microsoft.com/office/drawing/2014/main" id="{926D611B-3640-4962-80B3-BA4C69D226EF}"/>
                  </a:ext>
                </a:extLst>
              </p:cNvPr>
              <p:cNvSpPr>
                <a:spLocks noChangeShapeType="1"/>
              </p:cNvSpPr>
              <p:nvPr/>
            </p:nvSpPr>
            <p:spPr bwMode="auto">
              <a:xfrm flipH="1">
                <a:off x="3665371" y="1461148"/>
                <a:ext cx="60325" cy="0"/>
              </a:xfrm>
              <a:prstGeom prst="line">
                <a:avLst/>
              </a:prstGeom>
              <a:solidFill>
                <a:sysClr val="window" lastClr="FFFFFF">
                  <a:lumMod val="85000"/>
                </a:sysClr>
              </a:solidFill>
              <a:ln w="9525">
                <a:solidFill>
                  <a:sysClr val="windowText" lastClr="000000"/>
                </a:solidFill>
                <a:round/>
                <a:headEnd/>
                <a:tailEnd/>
              </a:ln>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black"/>
                  </a:solidFill>
                  <a:effectLst/>
                  <a:uLnTx/>
                  <a:uFillTx/>
                </a:endParaRPr>
              </a:p>
            </p:txBody>
          </p:sp>
          <p:sp>
            <p:nvSpPr>
              <p:cNvPr id="561" name="Line 1266">
                <a:extLst>
                  <a:ext uri="{FF2B5EF4-FFF2-40B4-BE49-F238E27FC236}">
                    <a16:creationId xmlns:a16="http://schemas.microsoft.com/office/drawing/2014/main" id="{2139DE91-BB18-4E08-A134-B95D80B94A0C}"/>
                  </a:ext>
                </a:extLst>
              </p:cNvPr>
              <p:cNvSpPr>
                <a:spLocks noChangeShapeType="1"/>
              </p:cNvSpPr>
              <p:nvPr/>
            </p:nvSpPr>
            <p:spPr bwMode="auto">
              <a:xfrm flipH="1">
                <a:off x="3701884" y="1294461"/>
                <a:ext cx="60325" cy="0"/>
              </a:xfrm>
              <a:prstGeom prst="line">
                <a:avLst/>
              </a:prstGeom>
              <a:solidFill>
                <a:sysClr val="window" lastClr="FFFFFF">
                  <a:lumMod val="85000"/>
                </a:sysClr>
              </a:solidFill>
              <a:ln w="9525">
                <a:solidFill>
                  <a:sysClr val="windowText" lastClr="000000"/>
                </a:solidFill>
                <a:round/>
                <a:headEnd/>
                <a:tailEnd/>
              </a:ln>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black"/>
                  </a:solidFill>
                  <a:effectLst/>
                  <a:uLnTx/>
                  <a:uFillTx/>
                </a:endParaRPr>
              </a:p>
            </p:txBody>
          </p:sp>
          <p:sp>
            <p:nvSpPr>
              <p:cNvPr id="562" name="Line 1266">
                <a:extLst>
                  <a:ext uri="{FF2B5EF4-FFF2-40B4-BE49-F238E27FC236}">
                    <a16:creationId xmlns:a16="http://schemas.microsoft.com/office/drawing/2014/main" id="{EC42542D-D748-49C2-970F-6D40D7796040}"/>
                  </a:ext>
                </a:extLst>
              </p:cNvPr>
              <p:cNvSpPr>
                <a:spLocks noChangeShapeType="1"/>
              </p:cNvSpPr>
              <p:nvPr/>
            </p:nvSpPr>
            <p:spPr bwMode="auto">
              <a:xfrm flipH="1">
                <a:off x="3701884" y="1356373"/>
                <a:ext cx="60325" cy="0"/>
              </a:xfrm>
              <a:prstGeom prst="line">
                <a:avLst/>
              </a:prstGeom>
              <a:solidFill>
                <a:sysClr val="window" lastClr="FFFFFF">
                  <a:lumMod val="85000"/>
                </a:sysClr>
              </a:solidFill>
              <a:ln w="9525">
                <a:solidFill>
                  <a:sysClr val="windowText" lastClr="000000"/>
                </a:solidFill>
                <a:round/>
                <a:headEnd/>
                <a:tailEnd/>
              </a:ln>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black"/>
                  </a:solidFill>
                  <a:effectLst/>
                  <a:uLnTx/>
                  <a:uFillTx/>
                </a:endParaRPr>
              </a:p>
            </p:txBody>
          </p:sp>
          <p:sp>
            <p:nvSpPr>
              <p:cNvPr id="563" name="Line 1266">
                <a:extLst>
                  <a:ext uri="{FF2B5EF4-FFF2-40B4-BE49-F238E27FC236}">
                    <a16:creationId xmlns:a16="http://schemas.microsoft.com/office/drawing/2014/main" id="{A3B3CB06-8A77-43F3-BD26-B184788F82D6}"/>
                  </a:ext>
                </a:extLst>
              </p:cNvPr>
              <p:cNvSpPr>
                <a:spLocks noChangeShapeType="1"/>
              </p:cNvSpPr>
              <p:nvPr/>
            </p:nvSpPr>
            <p:spPr bwMode="auto">
              <a:xfrm flipH="1">
                <a:off x="3701884" y="1421461"/>
                <a:ext cx="60325" cy="0"/>
              </a:xfrm>
              <a:prstGeom prst="line">
                <a:avLst/>
              </a:prstGeom>
              <a:solidFill>
                <a:sysClr val="window" lastClr="FFFFFF">
                  <a:lumMod val="85000"/>
                </a:sysClr>
              </a:solidFill>
              <a:ln w="9525">
                <a:solidFill>
                  <a:sysClr val="windowText" lastClr="000000"/>
                </a:solidFill>
                <a:round/>
                <a:headEnd/>
                <a:tailEnd/>
              </a:ln>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black"/>
                  </a:solidFill>
                  <a:effectLst/>
                  <a:uLnTx/>
                  <a:uFillTx/>
                </a:endParaRPr>
              </a:p>
            </p:txBody>
          </p:sp>
          <p:sp>
            <p:nvSpPr>
              <p:cNvPr id="564" name="Line 1266">
                <a:extLst>
                  <a:ext uri="{FF2B5EF4-FFF2-40B4-BE49-F238E27FC236}">
                    <a16:creationId xmlns:a16="http://schemas.microsoft.com/office/drawing/2014/main" id="{0B6500EE-4C0E-45E2-9B35-2A1517411C10}"/>
                  </a:ext>
                </a:extLst>
              </p:cNvPr>
              <p:cNvSpPr>
                <a:spLocks noChangeShapeType="1"/>
              </p:cNvSpPr>
              <p:nvPr/>
            </p:nvSpPr>
            <p:spPr bwMode="auto">
              <a:xfrm flipH="1">
                <a:off x="3701884" y="1488136"/>
                <a:ext cx="60325" cy="0"/>
              </a:xfrm>
              <a:prstGeom prst="line">
                <a:avLst/>
              </a:prstGeom>
              <a:solidFill>
                <a:sysClr val="window" lastClr="FFFFFF">
                  <a:lumMod val="85000"/>
                </a:sysClr>
              </a:solidFill>
              <a:ln w="9525">
                <a:solidFill>
                  <a:sysClr val="windowText" lastClr="000000"/>
                </a:solidFill>
                <a:round/>
                <a:headEnd/>
                <a:tailEnd/>
              </a:ln>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black"/>
                  </a:solidFill>
                  <a:effectLst/>
                  <a:uLnTx/>
                  <a:uFillTx/>
                </a:endParaRPr>
              </a:p>
            </p:txBody>
          </p:sp>
        </p:grpSp>
        <p:grpSp>
          <p:nvGrpSpPr>
            <p:cNvPr id="471" name="Group 470">
              <a:extLst>
                <a:ext uri="{FF2B5EF4-FFF2-40B4-BE49-F238E27FC236}">
                  <a16:creationId xmlns:a16="http://schemas.microsoft.com/office/drawing/2014/main" id="{54C4C79D-DEBC-4A99-8858-E4A81E7703D2}"/>
                </a:ext>
              </a:extLst>
            </p:cNvPr>
            <p:cNvGrpSpPr/>
            <p:nvPr/>
          </p:nvGrpSpPr>
          <p:grpSpPr>
            <a:xfrm>
              <a:off x="6766916" y="1720208"/>
              <a:ext cx="106094" cy="270712"/>
              <a:chOff x="3663784" y="1238898"/>
              <a:chExt cx="98425" cy="287337"/>
            </a:xfrm>
          </p:grpSpPr>
          <p:sp>
            <p:nvSpPr>
              <p:cNvPr id="547" name="Rectangle 1253">
                <a:extLst>
                  <a:ext uri="{FF2B5EF4-FFF2-40B4-BE49-F238E27FC236}">
                    <a16:creationId xmlns:a16="http://schemas.microsoft.com/office/drawing/2014/main" id="{4A56AC1D-C2C6-4F8E-BFF0-46DD65A7F47D}"/>
                  </a:ext>
                </a:extLst>
              </p:cNvPr>
              <p:cNvSpPr>
                <a:spLocks noChangeArrowheads="1"/>
              </p:cNvSpPr>
              <p:nvPr/>
            </p:nvSpPr>
            <p:spPr bwMode="auto">
              <a:xfrm>
                <a:off x="3663784" y="1238898"/>
                <a:ext cx="98425" cy="287337"/>
              </a:xfrm>
              <a:prstGeom prst="rect">
                <a:avLst/>
              </a:prstGeom>
              <a:solidFill>
                <a:sysClr val="window" lastClr="FFFFFF">
                  <a:lumMod val="85000"/>
                </a:sysClr>
              </a:solid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charset="0"/>
                  </a:defRPr>
                </a:lvl1pPr>
                <a:lvl2pPr marL="989013" indent="-379413" defTabSz="1217613" eaLnBrk="0" hangingPunct="0">
                  <a:spcBef>
                    <a:spcPct val="20000"/>
                  </a:spcBef>
                  <a:buChar char="–"/>
                  <a:defRPr sz="3700">
                    <a:solidFill>
                      <a:schemeClr val="tx1"/>
                    </a:solidFill>
                    <a:latin typeface="Arial" charset="0"/>
                  </a:defRPr>
                </a:lvl2pPr>
                <a:lvl3pPr marL="1522413" indent="-304800" defTabSz="1217613" eaLnBrk="0" hangingPunct="0">
                  <a:spcBef>
                    <a:spcPct val="20000"/>
                  </a:spcBef>
                  <a:buChar char="•"/>
                  <a:defRPr sz="3200">
                    <a:solidFill>
                      <a:schemeClr val="tx1"/>
                    </a:solidFill>
                    <a:latin typeface="Arial" charset="0"/>
                  </a:defRPr>
                </a:lvl3pPr>
                <a:lvl4pPr marL="2132013" indent="-304800" defTabSz="1217613" eaLnBrk="0" hangingPunct="0">
                  <a:spcBef>
                    <a:spcPct val="20000"/>
                  </a:spcBef>
                  <a:buChar char="–"/>
                  <a:defRPr sz="2700">
                    <a:solidFill>
                      <a:schemeClr val="tx1"/>
                    </a:solidFill>
                    <a:latin typeface="Arial" charset="0"/>
                  </a:defRPr>
                </a:lvl4pPr>
                <a:lvl5pPr marL="2740025" indent="-304800" defTabSz="1217613" eaLnBrk="0" hangingPunct="0">
                  <a:spcBef>
                    <a:spcPct val="20000"/>
                  </a:spcBef>
                  <a:buChar char="»"/>
                  <a:defRPr sz="2700">
                    <a:solidFill>
                      <a:schemeClr val="tx1"/>
                    </a:solidFill>
                    <a:latin typeface="Arial" charset="0"/>
                  </a:defRPr>
                </a:lvl5pPr>
                <a:lvl6pPr marL="3197225" indent="-304800" defTabSz="1217613" eaLnBrk="0" fontAlgn="base" hangingPunct="0">
                  <a:spcBef>
                    <a:spcPct val="20000"/>
                  </a:spcBef>
                  <a:spcAft>
                    <a:spcPct val="0"/>
                  </a:spcAft>
                  <a:buChar char="»"/>
                  <a:defRPr sz="2700">
                    <a:solidFill>
                      <a:schemeClr val="tx1"/>
                    </a:solidFill>
                    <a:latin typeface="Arial" charset="0"/>
                  </a:defRPr>
                </a:lvl6pPr>
                <a:lvl7pPr marL="3654425" indent="-304800" defTabSz="1217613" eaLnBrk="0" fontAlgn="base" hangingPunct="0">
                  <a:spcBef>
                    <a:spcPct val="20000"/>
                  </a:spcBef>
                  <a:spcAft>
                    <a:spcPct val="0"/>
                  </a:spcAft>
                  <a:buChar char="»"/>
                  <a:defRPr sz="2700">
                    <a:solidFill>
                      <a:schemeClr val="tx1"/>
                    </a:solidFill>
                    <a:latin typeface="Arial" charset="0"/>
                  </a:defRPr>
                </a:lvl7pPr>
                <a:lvl8pPr marL="4111625" indent="-304800" defTabSz="1217613" eaLnBrk="0" fontAlgn="base" hangingPunct="0">
                  <a:spcBef>
                    <a:spcPct val="20000"/>
                  </a:spcBef>
                  <a:spcAft>
                    <a:spcPct val="0"/>
                  </a:spcAft>
                  <a:buChar char="»"/>
                  <a:defRPr sz="2700">
                    <a:solidFill>
                      <a:schemeClr val="tx1"/>
                    </a:solidFill>
                    <a:latin typeface="Arial" charset="0"/>
                  </a:defRPr>
                </a:lvl8pPr>
                <a:lvl9pPr marL="4568825" indent="-304800" defTabSz="1217613" eaLnBrk="0" fontAlgn="base" hangingPunct="0">
                  <a:spcBef>
                    <a:spcPct val="20000"/>
                  </a:spcBef>
                  <a:spcAft>
                    <a:spcPct val="0"/>
                  </a:spcAft>
                  <a:buChar char="»"/>
                  <a:defRPr sz="2700">
                    <a:solidFill>
                      <a:schemeClr val="tx1"/>
                    </a:solidFill>
                    <a:latin typeface="Arial"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Arial" charset="0"/>
                </a:endParaRPr>
              </a:p>
            </p:txBody>
          </p:sp>
          <p:sp>
            <p:nvSpPr>
              <p:cNvPr id="548" name="Line 1266">
                <a:extLst>
                  <a:ext uri="{FF2B5EF4-FFF2-40B4-BE49-F238E27FC236}">
                    <a16:creationId xmlns:a16="http://schemas.microsoft.com/office/drawing/2014/main" id="{0F2C01CA-D184-4737-A964-6F3FC866FEC4}"/>
                  </a:ext>
                </a:extLst>
              </p:cNvPr>
              <p:cNvSpPr>
                <a:spLocks noChangeShapeType="1"/>
              </p:cNvSpPr>
              <p:nvPr/>
            </p:nvSpPr>
            <p:spPr bwMode="auto">
              <a:xfrm flipH="1">
                <a:off x="3665371" y="1267473"/>
                <a:ext cx="60325" cy="0"/>
              </a:xfrm>
              <a:prstGeom prst="line">
                <a:avLst/>
              </a:prstGeom>
              <a:solidFill>
                <a:sysClr val="window" lastClr="FFFFFF">
                  <a:lumMod val="85000"/>
                </a:sysClr>
              </a:solidFill>
              <a:ln w="9525">
                <a:solidFill>
                  <a:sysClr val="windowText" lastClr="000000"/>
                </a:solidFill>
                <a:round/>
                <a:headEnd/>
                <a:tailEnd/>
              </a:ln>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black"/>
                  </a:solidFill>
                  <a:effectLst/>
                  <a:uLnTx/>
                  <a:uFillTx/>
                </a:endParaRPr>
              </a:p>
            </p:txBody>
          </p:sp>
          <p:sp>
            <p:nvSpPr>
              <p:cNvPr id="549" name="Line 1266">
                <a:extLst>
                  <a:ext uri="{FF2B5EF4-FFF2-40B4-BE49-F238E27FC236}">
                    <a16:creationId xmlns:a16="http://schemas.microsoft.com/office/drawing/2014/main" id="{A8708231-3EC8-4871-B50C-C301EBE7C917}"/>
                  </a:ext>
                </a:extLst>
              </p:cNvPr>
              <p:cNvSpPr>
                <a:spLocks noChangeShapeType="1"/>
              </p:cNvSpPr>
              <p:nvPr/>
            </p:nvSpPr>
            <p:spPr bwMode="auto">
              <a:xfrm flipH="1">
                <a:off x="3665371" y="1329386"/>
                <a:ext cx="60325" cy="0"/>
              </a:xfrm>
              <a:prstGeom prst="line">
                <a:avLst/>
              </a:prstGeom>
              <a:solidFill>
                <a:sysClr val="window" lastClr="FFFFFF">
                  <a:lumMod val="85000"/>
                </a:sysClr>
              </a:solidFill>
              <a:ln w="9525">
                <a:solidFill>
                  <a:sysClr val="windowText" lastClr="000000"/>
                </a:solidFill>
                <a:round/>
                <a:headEnd/>
                <a:tailEnd/>
              </a:ln>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black"/>
                  </a:solidFill>
                  <a:effectLst/>
                  <a:uLnTx/>
                  <a:uFillTx/>
                </a:endParaRPr>
              </a:p>
            </p:txBody>
          </p:sp>
          <p:sp>
            <p:nvSpPr>
              <p:cNvPr id="550" name="Line 1266">
                <a:extLst>
                  <a:ext uri="{FF2B5EF4-FFF2-40B4-BE49-F238E27FC236}">
                    <a16:creationId xmlns:a16="http://schemas.microsoft.com/office/drawing/2014/main" id="{C389D1BF-30CB-4BAC-AB11-5EEB20A0F054}"/>
                  </a:ext>
                </a:extLst>
              </p:cNvPr>
              <p:cNvSpPr>
                <a:spLocks noChangeShapeType="1"/>
              </p:cNvSpPr>
              <p:nvPr/>
            </p:nvSpPr>
            <p:spPr bwMode="auto">
              <a:xfrm flipH="1">
                <a:off x="3665371" y="1394473"/>
                <a:ext cx="60325" cy="0"/>
              </a:xfrm>
              <a:prstGeom prst="line">
                <a:avLst/>
              </a:prstGeom>
              <a:solidFill>
                <a:sysClr val="window" lastClr="FFFFFF">
                  <a:lumMod val="85000"/>
                </a:sysClr>
              </a:solidFill>
              <a:ln w="9525">
                <a:solidFill>
                  <a:sysClr val="windowText" lastClr="000000"/>
                </a:solidFill>
                <a:round/>
                <a:headEnd/>
                <a:tailEnd/>
              </a:ln>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black"/>
                  </a:solidFill>
                  <a:effectLst/>
                  <a:uLnTx/>
                  <a:uFillTx/>
                </a:endParaRPr>
              </a:p>
            </p:txBody>
          </p:sp>
          <p:sp>
            <p:nvSpPr>
              <p:cNvPr id="551" name="Line 1266">
                <a:extLst>
                  <a:ext uri="{FF2B5EF4-FFF2-40B4-BE49-F238E27FC236}">
                    <a16:creationId xmlns:a16="http://schemas.microsoft.com/office/drawing/2014/main" id="{8E297CFB-913A-4771-BC1B-D0D93CCC9867}"/>
                  </a:ext>
                </a:extLst>
              </p:cNvPr>
              <p:cNvSpPr>
                <a:spLocks noChangeShapeType="1"/>
              </p:cNvSpPr>
              <p:nvPr/>
            </p:nvSpPr>
            <p:spPr bwMode="auto">
              <a:xfrm flipH="1">
                <a:off x="3665371" y="1461148"/>
                <a:ext cx="60325" cy="0"/>
              </a:xfrm>
              <a:prstGeom prst="line">
                <a:avLst/>
              </a:prstGeom>
              <a:solidFill>
                <a:sysClr val="window" lastClr="FFFFFF">
                  <a:lumMod val="85000"/>
                </a:sysClr>
              </a:solidFill>
              <a:ln w="9525">
                <a:solidFill>
                  <a:sysClr val="windowText" lastClr="000000"/>
                </a:solidFill>
                <a:round/>
                <a:headEnd/>
                <a:tailEnd/>
              </a:ln>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black"/>
                  </a:solidFill>
                  <a:effectLst/>
                  <a:uLnTx/>
                  <a:uFillTx/>
                </a:endParaRPr>
              </a:p>
            </p:txBody>
          </p:sp>
          <p:sp>
            <p:nvSpPr>
              <p:cNvPr id="552" name="Line 1266">
                <a:extLst>
                  <a:ext uri="{FF2B5EF4-FFF2-40B4-BE49-F238E27FC236}">
                    <a16:creationId xmlns:a16="http://schemas.microsoft.com/office/drawing/2014/main" id="{BE2E1E0A-4CA4-4C1B-A6BA-0F54A31F673A}"/>
                  </a:ext>
                </a:extLst>
              </p:cNvPr>
              <p:cNvSpPr>
                <a:spLocks noChangeShapeType="1"/>
              </p:cNvSpPr>
              <p:nvPr/>
            </p:nvSpPr>
            <p:spPr bwMode="auto">
              <a:xfrm flipH="1">
                <a:off x="3701884" y="1294461"/>
                <a:ext cx="60325" cy="0"/>
              </a:xfrm>
              <a:prstGeom prst="line">
                <a:avLst/>
              </a:prstGeom>
              <a:solidFill>
                <a:sysClr val="window" lastClr="FFFFFF">
                  <a:lumMod val="85000"/>
                </a:sysClr>
              </a:solidFill>
              <a:ln w="9525">
                <a:solidFill>
                  <a:sysClr val="windowText" lastClr="000000"/>
                </a:solidFill>
                <a:round/>
                <a:headEnd/>
                <a:tailEnd/>
              </a:ln>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black"/>
                  </a:solidFill>
                  <a:effectLst/>
                  <a:uLnTx/>
                  <a:uFillTx/>
                </a:endParaRPr>
              </a:p>
            </p:txBody>
          </p:sp>
          <p:sp>
            <p:nvSpPr>
              <p:cNvPr id="553" name="Line 1266">
                <a:extLst>
                  <a:ext uri="{FF2B5EF4-FFF2-40B4-BE49-F238E27FC236}">
                    <a16:creationId xmlns:a16="http://schemas.microsoft.com/office/drawing/2014/main" id="{D34CDC4F-BF3E-4BCC-87D5-4F5D210A64BC}"/>
                  </a:ext>
                </a:extLst>
              </p:cNvPr>
              <p:cNvSpPr>
                <a:spLocks noChangeShapeType="1"/>
              </p:cNvSpPr>
              <p:nvPr/>
            </p:nvSpPr>
            <p:spPr bwMode="auto">
              <a:xfrm flipH="1">
                <a:off x="3701884" y="1356373"/>
                <a:ext cx="60325" cy="0"/>
              </a:xfrm>
              <a:prstGeom prst="line">
                <a:avLst/>
              </a:prstGeom>
              <a:solidFill>
                <a:sysClr val="window" lastClr="FFFFFF">
                  <a:lumMod val="85000"/>
                </a:sysClr>
              </a:solidFill>
              <a:ln w="9525">
                <a:solidFill>
                  <a:sysClr val="windowText" lastClr="000000"/>
                </a:solidFill>
                <a:round/>
                <a:headEnd/>
                <a:tailEnd/>
              </a:ln>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black"/>
                  </a:solidFill>
                  <a:effectLst/>
                  <a:uLnTx/>
                  <a:uFillTx/>
                </a:endParaRPr>
              </a:p>
            </p:txBody>
          </p:sp>
          <p:sp>
            <p:nvSpPr>
              <p:cNvPr id="554" name="Line 1266">
                <a:extLst>
                  <a:ext uri="{FF2B5EF4-FFF2-40B4-BE49-F238E27FC236}">
                    <a16:creationId xmlns:a16="http://schemas.microsoft.com/office/drawing/2014/main" id="{AD21BDB2-4344-483F-84E3-8131B3051FFB}"/>
                  </a:ext>
                </a:extLst>
              </p:cNvPr>
              <p:cNvSpPr>
                <a:spLocks noChangeShapeType="1"/>
              </p:cNvSpPr>
              <p:nvPr/>
            </p:nvSpPr>
            <p:spPr bwMode="auto">
              <a:xfrm flipH="1">
                <a:off x="3701884" y="1421461"/>
                <a:ext cx="60325" cy="0"/>
              </a:xfrm>
              <a:prstGeom prst="line">
                <a:avLst/>
              </a:prstGeom>
              <a:solidFill>
                <a:sysClr val="window" lastClr="FFFFFF">
                  <a:lumMod val="85000"/>
                </a:sysClr>
              </a:solidFill>
              <a:ln w="9525">
                <a:solidFill>
                  <a:sysClr val="windowText" lastClr="000000"/>
                </a:solidFill>
                <a:round/>
                <a:headEnd/>
                <a:tailEnd/>
              </a:ln>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black"/>
                  </a:solidFill>
                  <a:effectLst/>
                  <a:uLnTx/>
                  <a:uFillTx/>
                </a:endParaRPr>
              </a:p>
            </p:txBody>
          </p:sp>
          <p:sp>
            <p:nvSpPr>
              <p:cNvPr id="555" name="Line 1266">
                <a:extLst>
                  <a:ext uri="{FF2B5EF4-FFF2-40B4-BE49-F238E27FC236}">
                    <a16:creationId xmlns:a16="http://schemas.microsoft.com/office/drawing/2014/main" id="{633B6DA0-9857-4A7E-880F-30E6F64F894D}"/>
                  </a:ext>
                </a:extLst>
              </p:cNvPr>
              <p:cNvSpPr>
                <a:spLocks noChangeShapeType="1"/>
              </p:cNvSpPr>
              <p:nvPr/>
            </p:nvSpPr>
            <p:spPr bwMode="auto">
              <a:xfrm flipH="1">
                <a:off x="3701884" y="1488136"/>
                <a:ext cx="60325" cy="0"/>
              </a:xfrm>
              <a:prstGeom prst="line">
                <a:avLst/>
              </a:prstGeom>
              <a:solidFill>
                <a:sysClr val="window" lastClr="FFFFFF">
                  <a:lumMod val="85000"/>
                </a:sysClr>
              </a:solidFill>
              <a:ln w="9525">
                <a:solidFill>
                  <a:sysClr val="windowText" lastClr="000000"/>
                </a:solidFill>
                <a:round/>
                <a:headEnd/>
                <a:tailEnd/>
              </a:ln>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black"/>
                  </a:solidFill>
                  <a:effectLst/>
                  <a:uLnTx/>
                  <a:uFillTx/>
                </a:endParaRPr>
              </a:p>
            </p:txBody>
          </p:sp>
        </p:grpSp>
        <p:sp>
          <p:nvSpPr>
            <p:cNvPr id="472" name="Line 280">
              <a:extLst>
                <a:ext uri="{FF2B5EF4-FFF2-40B4-BE49-F238E27FC236}">
                  <a16:creationId xmlns:a16="http://schemas.microsoft.com/office/drawing/2014/main" id="{84E69E28-DCFC-42CA-AC8D-A9F85628BA04}"/>
                </a:ext>
              </a:extLst>
            </p:cNvPr>
            <p:cNvSpPr>
              <a:spLocks noChangeShapeType="1"/>
            </p:cNvSpPr>
            <p:nvPr/>
          </p:nvSpPr>
          <p:spPr bwMode="auto">
            <a:xfrm flipH="1" flipV="1">
              <a:off x="7673641" y="797438"/>
              <a:ext cx="481177"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ndParaRPr>
            </a:p>
          </p:txBody>
        </p:sp>
        <p:sp>
          <p:nvSpPr>
            <p:cNvPr id="473" name="Text Box 1029">
              <a:extLst>
                <a:ext uri="{FF2B5EF4-FFF2-40B4-BE49-F238E27FC236}">
                  <a16:creationId xmlns:a16="http://schemas.microsoft.com/office/drawing/2014/main" id="{25D73F79-4D14-45D3-B9E2-FCB4E4A9F70C}"/>
                </a:ext>
              </a:extLst>
            </p:cNvPr>
            <p:cNvSpPr txBox="1">
              <a:spLocks noChangeArrowheads="1"/>
            </p:cNvSpPr>
            <p:nvPr/>
          </p:nvSpPr>
          <p:spPr bwMode="auto">
            <a:xfrm>
              <a:off x="8095525" y="587478"/>
              <a:ext cx="1229942" cy="430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789" tIns="60894" rIns="121789" bIns="60894">
              <a:spAutoFit/>
            </a:bodyP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r>
                <a:rPr kumimoji="0" lang="en-US" altLang="en-US" sz="1000" b="0" i="0" u="none" strike="noStrike" kern="0" cap="none" spc="0" normalizeH="0" baseline="0" noProof="0" dirty="0">
                  <a:ln>
                    <a:noFill/>
                  </a:ln>
                  <a:solidFill>
                    <a:prstClr val="black"/>
                  </a:solidFill>
                  <a:effectLst/>
                  <a:uLnTx/>
                  <a:uFillTx/>
                  <a:latin typeface="Helvetica" panose="020B0604020202020204" pitchFamily="34" charset="0"/>
                  <a:cs typeface="Helvetica" panose="020B0604020202020204" pitchFamily="34" charset="0"/>
                </a:rPr>
                <a:t>Shut-off</a:t>
              </a:r>
            </a:p>
            <a:p>
              <a:pPr marL="0" marR="0" lvl="0" indent="0" defTabSz="1217613" eaLnBrk="1" fontAlgn="auto" latinLnBrk="0" hangingPunct="1">
                <a:lnSpc>
                  <a:spcPct val="100000"/>
                </a:lnSpc>
                <a:spcBef>
                  <a:spcPct val="0"/>
                </a:spcBef>
                <a:spcAft>
                  <a:spcPts val="0"/>
                </a:spcAft>
                <a:buClrTx/>
                <a:buSzTx/>
                <a:buFontTx/>
                <a:buNone/>
                <a:tabLst/>
                <a:defRPr/>
              </a:pPr>
              <a:r>
                <a:rPr kumimoji="0" lang="en-US" altLang="en-US" sz="1000" b="0" i="0" u="none" strike="noStrike" kern="0" cap="none" spc="0" normalizeH="0" baseline="0" noProof="0" dirty="0">
                  <a:ln>
                    <a:noFill/>
                  </a:ln>
                  <a:solidFill>
                    <a:prstClr val="black"/>
                  </a:solidFill>
                  <a:effectLst/>
                  <a:uLnTx/>
                  <a:uFillTx/>
                  <a:latin typeface="Helvetica" panose="020B0604020202020204" pitchFamily="34" charset="0"/>
                  <a:cs typeface="Helvetica" panose="020B0604020202020204" pitchFamily="34" charset="0"/>
                </a:rPr>
                <a:t>Valve</a:t>
              </a:r>
            </a:p>
          </p:txBody>
        </p:sp>
        <p:sp>
          <p:nvSpPr>
            <p:cNvPr id="474" name="Line 280">
              <a:extLst>
                <a:ext uri="{FF2B5EF4-FFF2-40B4-BE49-F238E27FC236}">
                  <a16:creationId xmlns:a16="http://schemas.microsoft.com/office/drawing/2014/main" id="{2DBC27B4-EDC9-4CF5-95E5-B57DE0C541CE}"/>
                </a:ext>
              </a:extLst>
            </p:cNvPr>
            <p:cNvSpPr>
              <a:spLocks noChangeShapeType="1"/>
            </p:cNvSpPr>
            <p:nvPr/>
          </p:nvSpPr>
          <p:spPr bwMode="auto">
            <a:xfrm flipH="1" flipV="1">
              <a:off x="7673641" y="1183189"/>
              <a:ext cx="481177"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ndParaRPr>
            </a:p>
          </p:txBody>
        </p:sp>
        <p:sp>
          <p:nvSpPr>
            <p:cNvPr id="475" name="Text Box 1029">
              <a:extLst>
                <a:ext uri="{FF2B5EF4-FFF2-40B4-BE49-F238E27FC236}">
                  <a16:creationId xmlns:a16="http://schemas.microsoft.com/office/drawing/2014/main" id="{E46855EC-2BD5-4381-9F33-B2DB5DE40B79}"/>
                </a:ext>
              </a:extLst>
            </p:cNvPr>
            <p:cNvSpPr txBox="1">
              <a:spLocks noChangeArrowheads="1"/>
            </p:cNvSpPr>
            <p:nvPr/>
          </p:nvSpPr>
          <p:spPr bwMode="auto">
            <a:xfrm>
              <a:off x="8096223" y="980728"/>
              <a:ext cx="1462101" cy="430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789" tIns="60894" rIns="121789" bIns="60894">
              <a:spAutoFit/>
            </a:bodyP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r>
                <a:rPr kumimoji="0" lang="en-US" altLang="en-US" sz="1000" b="0" i="0" u="none" strike="noStrike" kern="0" cap="none" spc="0" normalizeH="0" baseline="0" noProof="0" dirty="0">
                  <a:ln>
                    <a:noFill/>
                  </a:ln>
                  <a:solidFill>
                    <a:prstClr val="black"/>
                  </a:solidFill>
                  <a:effectLst/>
                  <a:uLnTx/>
                  <a:uFillTx/>
                  <a:latin typeface="Helvetica" panose="020B0604020202020204" pitchFamily="34" charset="0"/>
                  <a:cs typeface="Helvetica" panose="020B0604020202020204" pitchFamily="34" charset="0"/>
                </a:rPr>
                <a:t>Proportional</a:t>
              </a:r>
            </a:p>
            <a:p>
              <a:pPr marL="0" marR="0" lvl="0" indent="0" defTabSz="1217613" eaLnBrk="1" fontAlgn="auto" latinLnBrk="0" hangingPunct="1">
                <a:lnSpc>
                  <a:spcPct val="100000"/>
                </a:lnSpc>
                <a:spcBef>
                  <a:spcPct val="0"/>
                </a:spcBef>
                <a:spcAft>
                  <a:spcPts val="0"/>
                </a:spcAft>
                <a:buClrTx/>
                <a:buSzTx/>
                <a:buFontTx/>
                <a:buNone/>
                <a:tabLst/>
                <a:defRPr/>
              </a:pPr>
              <a:r>
                <a:rPr kumimoji="0" lang="en-US" altLang="en-US" sz="1000" b="0" i="0" u="none" strike="noStrike" kern="0" cap="none" spc="0" normalizeH="0" baseline="0" noProof="0" dirty="0">
                  <a:ln>
                    <a:noFill/>
                  </a:ln>
                  <a:solidFill>
                    <a:prstClr val="black"/>
                  </a:solidFill>
                  <a:effectLst/>
                  <a:uLnTx/>
                  <a:uFillTx/>
                  <a:latin typeface="Helvetica" panose="020B0604020202020204" pitchFamily="34" charset="0"/>
                  <a:cs typeface="Helvetica" panose="020B0604020202020204" pitchFamily="34" charset="0"/>
                </a:rPr>
                <a:t>Valve</a:t>
              </a:r>
            </a:p>
          </p:txBody>
        </p:sp>
        <p:sp>
          <p:nvSpPr>
            <p:cNvPr id="476" name="Line 280">
              <a:extLst>
                <a:ext uri="{FF2B5EF4-FFF2-40B4-BE49-F238E27FC236}">
                  <a16:creationId xmlns:a16="http://schemas.microsoft.com/office/drawing/2014/main" id="{F75B4EF8-08DC-4DB8-BA83-4CC42F1F69F6}"/>
                </a:ext>
              </a:extLst>
            </p:cNvPr>
            <p:cNvSpPr>
              <a:spLocks noChangeShapeType="1"/>
            </p:cNvSpPr>
            <p:nvPr/>
          </p:nvSpPr>
          <p:spPr bwMode="auto">
            <a:xfrm rot="10800000" flipH="1" flipV="1">
              <a:off x="7673641" y="1682853"/>
              <a:ext cx="481177"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ndParaRPr>
            </a:p>
          </p:txBody>
        </p:sp>
        <p:sp>
          <p:nvSpPr>
            <p:cNvPr id="477" name="Text Box 1029">
              <a:extLst>
                <a:ext uri="{FF2B5EF4-FFF2-40B4-BE49-F238E27FC236}">
                  <a16:creationId xmlns:a16="http://schemas.microsoft.com/office/drawing/2014/main" id="{7272DC23-012C-4E41-95A1-800EBD42580B}"/>
                </a:ext>
              </a:extLst>
            </p:cNvPr>
            <p:cNvSpPr txBox="1">
              <a:spLocks noChangeArrowheads="1"/>
            </p:cNvSpPr>
            <p:nvPr/>
          </p:nvSpPr>
          <p:spPr bwMode="auto">
            <a:xfrm>
              <a:off x="8096223" y="1340768"/>
              <a:ext cx="1462101" cy="430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789" tIns="60894" rIns="121789" bIns="60894">
              <a:spAutoFit/>
            </a:bodyP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r>
                <a:rPr kumimoji="0" lang="en-US" altLang="en-US" sz="1000" b="0" i="0" u="none" strike="noStrike" kern="0" cap="none" spc="0" normalizeH="0" baseline="0" noProof="0" dirty="0">
                  <a:ln>
                    <a:noFill/>
                  </a:ln>
                  <a:solidFill>
                    <a:prstClr val="black"/>
                  </a:solidFill>
                  <a:effectLst/>
                  <a:uLnTx/>
                  <a:uFillTx/>
                  <a:latin typeface="Helvetica" panose="020B0604020202020204" pitchFamily="34" charset="0"/>
                  <a:cs typeface="Helvetica" panose="020B0604020202020204" pitchFamily="34" charset="0"/>
                </a:rPr>
                <a:t>Pressure</a:t>
              </a:r>
            </a:p>
            <a:p>
              <a:pPr marL="0" marR="0" lvl="0" indent="0" defTabSz="1217613" eaLnBrk="1" fontAlgn="auto" latinLnBrk="0" hangingPunct="1">
                <a:lnSpc>
                  <a:spcPct val="100000"/>
                </a:lnSpc>
                <a:spcBef>
                  <a:spcPct val="0"/>
                </a:spcBef>
                <a:spcAft>
                  <a:spcPts val="0"/>
                </a:spcAft>
                <a:buClrTx/>
                <a:buSzTx/>
                <a:buFontTx/>
                <a:buNone/>
                <a:tabLst/>
                <a:defRPr/>
              </a:pPr>
              <a:r>
                <a:rPr kumimoji="0" lang="en-US" altLang="en-US" sz="1000" b="0" i="0" u="none" strike="noStrike" kern="0" cap="none" spc="0" normalizeH="0" baseline="0" noProof="0" dirty="0">
                  <a:ln>
                    <a:noFill/>
                  </a:ln>
                  <a:solidFill>
                    <a:prstClr val="black"/>
                  </a:solidFill>
                  <a:effectLst/>
                  <a:uLnTx/>
                  <a:uFillTx/>
                  <a:latin typeface="Helvetica" panose="020B0604020202020204" pitchFamily="34" charset="0"/>
                  <a:cs typeface="Helvetica" panose="020B0604020202020204" pitchFamily="34" charset="0"/>
                </a:rPr>
                <a:t>Sensor</a:t>
              </a:r>
            </a:p>
          </p:txBody>
        </p:sp>
        <p:sp>
          <p:nvSpPr>
            <p:cNvPr id="478" name="Line 222">
              <a:extLst>
                <a:ext uri="{FF2B5EF4-FFF2-40B4-BE49-F238E27FC236}">
                  <a16:creationId xmlns:a16="http://schemas.microsoft.com/office/drawing/2014/main" id="{B6F04FE1-7AAB-4CEF-8902-B73B9ED753BD}"/>
                </a:ext>
              </a:extLst>
            </p:cNvPr>
            <p:cNvSpPr>
              <a:spLocks noChangeShapeType="1"/>
            </p:cNvSpPr>
            <p:nvPr/>
          </p:nvSpPr>
          <p:spPr bwMode="auto">
            <a:xfrm rot="16200000" flipH="1" flipV="1">
              <a:off x="7917652" y="2068803"/>
              <a:ext cx="0" cy="474332"/>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ndParaRPr>
            </a:p>
          </p:txBody>
        </p:sp>
        <p:grpSp>
          <p:nvGrpSpPr>
            <p:cNvPr id="479" name="Group 478">
              <a:extLst>
                <a:ext uri="{FF2B5EF4-FFF2-40B4-BE49-F238E27FC236}">
                  <a16:creationId xmlns:a16="http://schemas.microsoft.com/office/drawing/2014/main" id="{274D2295-FC07-4BA5-99CD-D6A6174A6269}"/>
                </a:ext>
              </a:extLst>
            </p:cNvPr>
            <p:cNvGrpSpPr/>
            <p:nvPr/>
          </p:nvGrpSpPr>
          <p:grpSpPr>
            <a:xfrm>
              <a:off x="7803611" y="2152964"/>
              <a:ext cx="241697" cy="306874"/>
              <a:chOff x="8155321" y="2158334"/>
              <a:chExt cx="282575" cy="358775"/>
            </a:xfrm>
          </p:grpSpPr>
          <p:sp>
            <p:nvSpPr>
              <p:cNvPr id="542" name="Trapezoid 541">
                <a:extLst>
                  <a:ext uri="{FF2B5EF4-FFF2-40B4-BE49-F238E27FC236}">
                    <a16:creationId xmlns:a16="http://schemas.microsoft.com/office/drawing/2014/main" id="{F5EB74F5-FDA9-4A42-8CDF-EAB1C74C799D}"/>
                  </a:ext>
                </a:extLst>
              </p:cNvPr>
              <p:cNvSpPr/>
              <p:nvPr/>
            </p:nvSpPr>
            <p:spPr bwMode="auto">
              <a:xfrm rot="5400000">
                <a:off x="8117221" y="2196434"/>
                <a:ext cx="358775" cy="282575"/>
              </a:xfrm>
              <a:prstGeom prst="trapezoid">
                <a:avLst/>
              </a:prstGeom>
              <a:solidFill>
                <a:sysClr val="window" lastClr="FFFFFF">
                  <a:lumMod val="75000"/>
                </a:sysClr>
              </a:solidFill>
              <a:ln w="9525">
                <a:solidFill>
                  <a:sysClr val="windowText" lastClr="000000"/>
                </a:solidFill>
                <a:miter lim="800000"/>
                <a:headEnd/>
                <a:tailEnd/>
              </a:ln>
            </p:spPr>
            <p:txBody>
              <a:bodyPr lIns="121789" tIns="60894" rIns="121789" bIns="60894">
                <a:spAutoFit/>
              </a:bodyPr>
              <a:lstStyle/>
              <a:p>
                <a:pPr marL="0" marR="0" lvl="0" indent="0" algn="ctr" defTabSz="1217613" eaLnBrk="1" fontAlgn="auto" latinLnBrk="0" hangingPunct="1">
                  <a:lnSpc>
                    <a:spcPct val="100000"/>
                  </a:lnSpc>
                  <a:spcBef>
                    <a:spcPts val="0"/>
                  </a:spcBef>
                  <a:spcAft>
                    <a:spcPts val="0"/>
                  </a:spcAft>
                  <a:buClrTx/>
                  <a:buSzTx/>
                  <a:buFontTx/>
                  <a:buNone/>
                  <a:tabLst/>
                  <a:defRPr/>
                </a:pPr>
                <a:endParaRPr kumimoji="0" lang="en-CA" sz="800" b="0" i="0" u="none" strike="noStrike" kern="0" cap="none" spc="0" normalizeH="0" baseline="0" noProof="0">
                  <a:ln>
                    <a:noFill/>
                  </a:ln>
                  <a:solidFill>
                    <a:prstClr val="black"/>
                  </a:solidFill>
                  <a:effectLst/>
                  <a:uLnTx/>
                  <a:uFillTx/>
                </a:endParaRPr>
              </a:p>
            </p:txBody>
          </p:sp>
          <p:cxnSp>
            <p:nvCxnSpPr>
              <p:cNvPr id="543" name="Straight Connector 306">
                <a:extLst>
                  <a:ext uri="{FF2B5EF4-FFF2-40B4-BE49-F238E27FC236}">
                    <a16:creationId xmlns:a16="http://schemas.microsoft.com/office/drawing/2014/main" id="{0F94A75C-AAD3-4A00-98B2-F98E6BFE5873}"/>
                  </a:ext>
                </a:extLst>
              </p:cNvPr>
              <p:cNvCxnSpPr>
                <a:cxnSpLocks noChangeShapeType="1"/>
              </p:cNvCxnSpPr>
              <p:nvPr/>
            </p:nvCxnSpPr>
            <p:spPr bwMode="auto">
              <a:xfrm rot="16200000">
                <a:off x="8199683" y="2358662"/>
                <a:ext cx="79878" cy="38471"/>
              </a:xfrm>
              <a:prstGeom prst="line">
                <a:avLst/>
              </a:prstGeom>
              <a:noFill/>
              <a:ln w="9525">
                <a:solidFill>
                  <a:sysClr val="windowText" lastClr="000000"/>
                </a:solidFill>
                <a:miter lim="800000"/>
                <a:headEnd/>
                <a:tailEnd/>
              </a:ln>
              <a:extLst>
                <a:ext uri="{909E8E84-426E-40DD-AFC4-6F175D3DCCD1}">
                  <a14:hiddenFill xmlns:a14="http://schemas.microsoft.com/office/drawing/2010/main">
                    <a:noFill/>
                  </a14:hiddenFill>
                </a:ext>
              </a:extLst>
            </p:spPr>
          </p:cxnSp>
          <p:cxnSp>
            <p:nvCxnSpPr>
              <p:cNvPr id="544" name="Straight Connector 307">
                <a:extLst>
                  <a:ext uri="{FF2B5EF4-FFF2-40B4-BE49-F238E27FC236}">
                    <a16:creationId xmlns:a16="http://schemas.microsoft.com/office/drawing/2014/main" id="{BDAFC7BD-294C-40E1-B990-9A3A9AECEF83}"/>
                  </a:ext>
                </a:extLst>
              </p:cNvPr>
              <p:cNvCxnSpPr>
                <a:cxnSpLocks noChangeShapeType="1"/>
              </p:cNvCxnSpPr>
              <p:nvPr/>
            </p:nvCxnSpPr>
            <p:spPr bwMode="auto">
              <a:xfrm rot="16200000" flipV="1">
                <a:off x="8199683" y="2278785"/>
                <a:ext cx="79878" cy="38471"/>
              </a:xfrm>
              <a:prstGeom prst="line">
                <a:avLst/>
              </a:prstGeom>
              <a:noFill/>
              <a:ln w="9525">
                <a:solidFill>
                  <a:sysClr val="windowText" lastClr="000000"/>
                </a:solidFill>
                <a:miter lim="800000"/>
                <a:headEnd/>
                <a:tailEnd/>
              </a:ln>
              <a:extLst>
                <a:ext uri="{909E8E84-426E-40DD-AFC4-6F175D3DCCD1}">
                  <a14:hiddenFill xmlns:a14="http://schemas.microsoft.com/office/drawing/2010/main">
                    <a:noFill/>
                  </a14:hiddenFill>
                </a:ext>
              </a:extLst>
            </p:spPr>
          </p:cxnSp>
          <p:cxnSp>
            <p:nvCxnSpPr>
              <p:cNvPr id="545" name="Straight Connector 308">
                <a:extLst>
                  <a:ext uri="{FF2B5EF4-FFF2-40B4-BE49-F238E27FC236}">
                    <a16:creationId xmlns:a16="http://schemas.microsoft.com/office/drawing/2014/main" id="{A40DC76A-9555-46BC-B6AE-58A535AAB80D}"/>
                  </a:ext>
                </a:extLst>
              </p:cNvPr>
              <p:cNvCxnSpPr>
                <a:cxnSpLocks noChangeShapeType="1"/>
              </p:cNvCxnSpPr>
              <p:nvPr/>
            </p:nvCxnSpPr>
            <p:spPr bwMode="auto">
              <a:xfrm rot="16200000">
                <a:off x="8315098" y="2358662"/>
                <a:ext cx="79878" cy="38471"/>
              </a:xfrm>
              <a:prstGeom prst="line">
                <a:avLst/>
              </a:prstGeom>
              <a:noFill/>
              <a:ln w="9525">
                <a:solidFill>
                  <a:sysClr val="windowText" lastClr="000000"/>
                </a:solidFill>
                <a:miter lim="800000"/>
                <a:headEnd/>
                <a:tailEnd/>
              </a:ln>
              <a:extLst>
                <a:ext uri="{909E8E84-426E-40DD-AFC4-6F175D3DCCD1}">
                  <a14:hiddenFill xmlns:a14="http://schemas.microsoft.com/office/drawing/2010/main">
                    <a:noFill/>
                  </a14:hiddenFill>
                </a:ext>
              </a:extLst>
            </p:spPr>
          </p:cxnSp>
          <p:cxnSp>
            <p:nvCxnSpPr>
              <p:cNvPr id="546" name="Straight Connector 309">
                <a:extLst>
                  <a:ext uri="{FF2B5EF4-FFF2-40B4-BE49-F238E27FC236}">
                    <a16:creationId xmlns:a16="http://schemas.microsoft.com/office/drawing/2014/main" id="{A89AB967-5650-4113-A54B-6C84C344F325}"/>
                  </a:ext>
                </a:extLst>
              </p:cNvPr>
              <p:cNvCxnSpPr>
                <a:cxnSpLocks noChangeShapeType="1"/>
              </p:cNvCxnSpPr>
              <p:nvPr/>
            </p:nvCxnSpPr>
            <p:spPr bwMode="auto">
              <a:xfrm rot="16200000" flipV="1">
                <a:off x="8315098" y="2278785"/>
                <a:ext cx="79878" cy="38471"/>
              </a:xfrm>
              <a:prstGeom prst="line">
                <a:avLst/>
              </a:prstGeom>
              <a:noFill/>
              <a:ln w="9525">
                <a:solidFill>
                  <a:sysClr val="windowText" lastClr="000000"/>
                </a:solidFill>
                <a:miter lim="800000"/>
                <a:headEnd/>
                <a:tailEnd/>
              </a:ln>
              <a:extLst>
                <a:ext uri="{909E8E84-426E-40DD-AFC4-6F175D3DCCD1}">
                  <a14:hiddenFill xmlns:a14="http://schemas.microsoft.com/office/drawing/2010/main">
                    <a:noFill/>
                  </a14:hiddenFill>
                </a:ext>
              </a:extLst>
            </p:spPr>
          </p:cxnSp>
        </p:grpSp>
        <p:sp>
          <p:nvSpPr>
            <p:cNvPr id="480" name="Text Box 1029">
              <a:extLst>
                <a:ext uri="{FF2B5EF4-FFF2-40B4-BE49-F238E27FC236}">
                  <a16:creationId xmlns:a16="http://schemas.microsoft.com/office/drawing/2014/main" id="{52B9B597-C348-4506-8D44-267A8D7D9608}"/>
                </a:ext>
              </a:extLst>
            </p:cNvPr>
            <p:cNvSpPr txBox="1">
              <a:spLocks noChangeArrowheads="1"/>
            </p:cNvSpPr>
            <p:nvPr/>
          </p:nvSpPr>
          <p:spPr bwMode="auto">
            <a:xfrm>
              <a:off x="8096206" y="2086726"/>
              <a:ext cx="1462118" cy="430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789" tIns="60894" rIns="121789" bIns="60894">
              <a:spAutoFit/>
            </a:bodyP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r>
                <a:rPr kumimoji="0" lang="en-US" altLang="en-US" sz="1000" b="0" i="0" u="none" strike="noStrike" kern="0" cap="none" spc="0" normalizeH="0" baseline="0" noProof="0" dirty="0">
                  <a:ln>
                    <a:noFill/>
                  </a:ln>
                  <a:solidFill>
                    <a:prstClr val="black"/>
                  </a:solidFill>
                  <a:effectLst/>
                  <a:uLnTx/>
                  <a:uFillTx/>
                  <a:latin typeface="Helvetica" panose="020B0604020202020204" pitchFamily="34" charset="0"/>
                  <a:cs typeface="Helvetica" panose="020B0604020202020204" pitchFamily="34" charset="0"/>
                </a:rPr>
                <a:t>Compressor,</a:t>
              </a:r>
            </a:p>
            <a:p>
              <a:pPr marL="0" marR="0" lvl="0" indent="0" defTabSz="1217613" eaLnBrk="1" fontAlgn="auto" latinLnBrk="0" hangingPunct="1">
                <a:lnSpc>
                  <a:spcPct val="100000"/>
                </a:lnSpc>
                <a:spcBef>
                  <a:spcPct val="0"/>
                </a:spcBef>
                <a:spcAft>
                  <a:spcPts val="0"/>
                </a:spcAft>
                <a:buClrTx/>
                <a:buSzTx/>
                <a:buFontTx/>
                <a:buNone/>
                <a:tabLst/>
                <a:defRPr/>
              </a:pPr>
              <a:r>
                <a:rPr kumimoji="0" lang="en-US" altLang="en-US" sz="1000" b="0" i="0" u="none" strike="noStrike" kern="0" cap="none" spc="0" normalizeH="0" baseline="0" noProof="0" dirty="0">
                  <a:ln>
                    <a:noFill/>
                  </a:ln>
                  <a:solidFill>
                    <a:prstClr val="black"/>
                  </a:solidFill>
                  <a:effectLst/>
                  <a:uLnTx/>
                  <a:uFillTx/>
                  <a:latin typeface="Helvetica" panose="020B0604020202020204" pitchFamily="34" charset="0"/>
                  <a:cs typeface="Helvetica" panose="020B0604020202020204" pitchFamily="34" charset="0"/>
                </a:rPr>
                <a:t>Pump</a:t>
              </a:r>
            </a:p>
          </p:txBody>
        </p:sp>
        <p:sp>
          <p:nvSpPr>
            <p:cNvPr id="481" name="Line 222">
              <a:extLst>
                <a:ext uri="{FF2B5EF4-FFF2-40B4-BE49-F238E27FC236}">
                  <a16:creationId xmlns:a16="http://schemas.microsoft.com/office/drawing/2014/main" id="{F88C4873-0724-4032-B4A9-E7AD0D8FEB35}"/>
                </a:ext>
              </a:extLst>
            </p:cNvPr>
            <p:cNvSpPr>
              <a:spLocks noChangeShapeType="1"/>
            </p:cNvSpPr>
            <p:nvPr/>
          </p:nvSpPr>
          <p:spPr bwMode="auto">
            <a:xfrm rot="16200000" flipH="1" flipV="1">
              <a:off x="7918507" y="1689093"/>
              <a:ext cx="0" cy="472621"/>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ndParaRPr>
            </a:p>
          </p:txBody>
        </p:sp>
        <p:sp>
          <p:nvSpPr>
            <p:cNvPr id="482" name="Text Box 1029">
              <a:extLst>
                <a:ext uri="{FF2B5EF4-FFF2-40B4-BE49-F238E27FC236}">
                  <a16:creationId xmlns:a16="http://schemas.microsoft.com/office/drawing/2014/main" id="{C1865805-0722-440A-8090-36B85BBBD014}"/>
                </a:ext>
              </a:extLst>
            </p:cNvPr>
            <p:cNvSpPr txBox="1">
              <a:spLocks noChangeArrowheads="1"/>
            </p:cNvSpPr>
            <p:nvPr/>
          </p:nvSpPr>
          <p:spPr bwMode="auto">
            <a:xfrm>
              <a:off x="8096728" y="1726686"/>
              <a:ext cx="1461596" cy="430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789" tIns="60894" rIns="121789" bIns="60894">
              <a:spAutoFit/>
            </a:bodyP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r>
                <a:rPr kumimoji="0" lang="en-US" altLang="en-US" sz="1000" b="0" i="0" u="none" strike="noStrike" kern="0" cap="none" spc="0" normalizeH="0" baseline="0" noProof="0" dirty="0">
                  <a:ln>
                    <a:noFill/>
                  </a:ln>
                  <a:solidFill>
                    <a:prstClr val="black"/>
                  </a:solidFill>
                  <a:effectLst/>
                  <a:uLnTx/>
                  <a:uFillTx/>
                  <a:latin typeface="Helvetica" panose="020B0604020202020204" pitchFamily="34" charset="0"/>
                  <a:cs typeface="Helvetica" panose="020B0604020202020204" pitchFamily="34" charset="0"/>
                </a:rPr>
                <a:t>Flow</a:t>
              </a:r>
            </a:p>
            <a:p>
              <a:pPr marL="0" marR="0" lvl="0" indent="0" defTabSz="1217613" eaLnBrk="1" fontAlgn="auto" latinLnBrk="0" hangingPunct="1">
                <a:lnSpc>
                  <a:spcPct val="100000"/>
                </a:lnSpc>
                <a:spcBef>
                  <a:spcPct val="0"/>
                </a:spcBef>
                <a:spcAft>
                  <a:spcPts val="0"/>
                </a:spcAft>
                <a:buClrTx/>
                <a:buSzTx/>
                <a:buFontTx/>
                <a:buNone/>
                <a:tabLst/>
                <a:defRPr/>
              </a:pPr>
              <a:r>
                <a:rPr kumimoji="0" lang="en-US" altLang="en-US" sz="1000" b="0" i="0" u="none" strike="noStrike" kern="0" cap="none" spc="0" normalizeH="0" baseline="0" noProof="0" dirty="0">
                  <a:ln>
                    <a:noFill/>
                  </a:ln>
                  <a:solidFill>
                    <a:prstClr val="black"/>
                  </a:solidFill>
                  <a:effectLst/>
                  <a:uLnTx/>
                  <a:uFillTx/>
                  <a:latin typeface="Helvetica" panose="020B0604020202020204" pitchFamily="34" charset="0"/>
                  <a:cs typeface="Helvetica" panose="020B0604020202020204" pitchFamily="34" charset="0"/>
                </a:rPr>
                <a:t>Sensor</a:t>
              </a:r>
            </a:p>
          </p:txBody>
        </p:sp>
        <p:grpSp>
          <p:nvGrpSpPr>
            <p:cNvPr id="483" name="Group 482">
              <a:extLst>
                <a:ext uri="{FF2B5EF4-FFF2-40B4-BE49-F238E27FC236}">
                  <a16:creationId xmlns:a16="http://schemas.microsoft.com/office/drawing/2014/main" id="{516C97E8-7AD9-48DC-B0B5-6CD2D8D3C522}"/>
                </a:ext>
              </a:extLst>
            </p:cNvPr>
            <p:cNvGrpSpPr/>
            <p:nvPr/>
          </p:nvGrpSpPr>
          <p:grpSpPr>
            <a:xfrm rot="5400000">
              <a:off x="7770079" y="2455266"/>
              <a:ext cx="309728" cy="485495"/>
              <a:chOff x="8147383" y="2350715"/>
              <a:chExt cx="287338" cy="450399"/>
            </a:xfrm>
          </p:grpSpPr>
          <p:sp>
            <p:nvSpPr>
              <p:cNvPr id="529" name="Line 1183">
                <a:extLst>
                  <a:ext uri="{FF2B5EF4-FFF2-40B4-BE49-F238E27FC236}">
                    <a16:creationId xmlns:a16="http://schemas.microsoft.com/office/drawing/2014/main" id="{43187A44-826E-4F5D-8285-6016A2E560A1}"/>
                  </a:ext>
                </a:extLst>
              </p:cNvPr>
              <p:cNvSpPr>
                <a:spLocks noChangeShapeType="1"/>
              </p:cNvSpPr>
              <p:nvPr/>
            </p:nvSpPr>
            <p:spPr bwMode="auto">
              <a:xfrm flipH="1">
                <a:off x="8290258" y="2350715"/>
                <a:ext cx="0" cy="79069"/>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ndParaRPr>
              </a:p>
            </p:txBody>
          </p:sp>
          <p:sp>
            <p:nvSpPr>
              <p:cNvPr id="530" name="Line 1184">
                <a:extLst>
                  <a:ext uri="{FF2B5EF4-FFF2-40B4-BE49-F238E27FC236}">
                    <a16:creationId xmlns:a16="http://schemas.microsoft.com/office/drawing/2014/main" id="{E59DCAAC-2977-4E0D-994C-1BA9D4117CC0}"/>
                  </a:ext>
                </a:extLst>
              </p:cNvPr>
              <p:cNvSpPr>
                <a:spLocks noChangeShapeType="1"/>
              </p:cNvSpPr>
              <p:nvPr/>
            </p:nvSpPr>
            <p:spPr bwMode="auto">
              <a:xfrm flipH="1">
                <a:off x="8147383" y="2475822"/>
                <a:ext cx="96837"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ndParaRPr>
              </a:p>
            </p:txBody>
          </p:sp>
          <p:sp>
            <p:nvSpPr>
              <p:cNvPr id="531" name="Rectangle 1202">
                <a:extLst>
                  <a:ext uri="{FF2B5EF4-FFF2-40B4-BE49-F238E27FC236}">
                    <a16:creationId xmlns:a16="http://schemas.microsoft.com/office/drawing/2014/main" id="{F2FAA81D-8610-4C75-AA24-5B46237BB77B}"/>
                  </a:ext>
                </a:extLst>
              </p:cNvPr>
              <p:cNvSpPr>
                <a:spLocks noChangeArrowheads="1"/>
              </p:cNvSpPr>
              <p:nvPr/>
            </p:nvSpPr>
            <p:spPr bwMode="auto">
              <a:xfrm>
                <a:off x="8244221" y="2429785"/>
                <a:ext cx="96837" cy="287339"/>
              </a:xfrm>
              <a:prstGeom prst="rect">
                <a:avLst/>
              </a:prstGeom>
              <a:solidFill>
                <a:sysClr val="window" lastClr="FFFFFF">
                  <a:lumMod val="85000"/>
                </a:sysClr>
              </a:solid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Arial" pitchFamily="34" charset="0"/>
                </a:endParaRPr>
              </a:p>
            </p:txBody>
          </p:sp>
          <p:sp>
            <p:nvSpPr>
              <p:cNvPr id="532" name="Line 1215">
                <a:extLst>
                  <a:ext uri="{FF2B5EF4-FFF2-40B4-BE49-F238E27FC236}">
                    <a16:creationId xmlns:a16="http://schemas.microsoft.com/office/drawing/2014/main" id="{AC0A53F0-F466-450C-9CF4-3AD1EBD2AD1F}"/>
                  </a:ext>
                </a:extLst>
              </p:cNvPr>
              <p:cNvSpPr>
                <a:spLocks noChangeShapeType="1"/>
              </p:cNvSpPr>
              <p:nvPr/>
            </p:nvSpPr>
            <p:spPr bwMode="auto">
              <a:xfrm flipH="1">
                <a:off x="8339471" y="2667911"/>
                <a:ext cx="95250"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ndParaRPr>
              </a:p>
            </p:txBody>
          </p:sp>
          <p:sp>
            <p:nvSpPr>
              <p:cNvPr id="533" name="Line 1216">
                <a:extLst>
                  <a:ext uri="{FF2B5EF4-FFF2-40B4-BE49-F238E27FC236}">
                    <a16:creationId xmlns:a16="http://schemas.microsoft.com/office/drawing/2014/main" id="{D8107B03-F079-4A73-962A-63CD6500AF9A}"/>
                  </a:ext>
                </a:extLst>
              </p:cNvPr>
              <p:cNvSpPr>
                <a:spLocks noChangeShapeType="1"/>
              </p:cNvSpPr>
              <p:nvPr/>
            </p:nvSpPr>
            <p:spPr bwMode="auto">
              <a:xfrm>
                <a:off x="8290258" y="2717123"/>
                <a:ext cx="0" cy="83991"/>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ndParaRPr>
              </a:p>
            </p:txBody>
          </p:sp>
          <p:sp>
            <p:nvSpPr>
              <p:cNvPr id="534" name="Line 1266">
                <a:extLst>
                  <a:ext uri="{FF2B5EF4-FFF2-40B4-BE49-F238E27FC236}">
                    <a16:creationId xmlns:a16="http://schemas.microsoft.com/office/drawing/2014/main" id="{DEC0B9C7-6CEF-4B37-98BD-AEEE56BB0D3C}"/>
                  </a:ext>
                </a:extLst>
              </p:cNvPr>
              <p:cNvSpPr>
                <a:spLocks noChangeShapeType="1"/>
              </p:cNvSpPr>
              <p:nvPr/>
            </p:nvSpPr>
            <p:spPr bwMode="auto">
              <a:xfrm flipH="1">
                <a:off x="8279146" y="2679328"/>
                <a:ext cx="60325" cy="0"/>
              </a:xfrm>
              <a:prstGeom prst="line">
                <a:avLst/>
              </a:prstGeom>
              <a:solidFill>
                <a:sysClr val="window" lastClr="FFFFFF">
                  <a:lumMod val="85000"/>
                </a:sysClr>
              </a:solidFill>
              <a:ln w="9525">
                <a:solidFill>
                  <a:sysClr val="windowText" lastClr="000000"/>
                </a:solidFill>
                <a:round/>
                <a:headEnd/>
                <a:tailEnd/>
              </a:ln>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black"/>
                  </a:solidFill>
                  <a:effectLst/>
                  <a:uLnTx/>
                  <a:uFillTx/>
                </a:endParaRPr>
              </a:p>
            </p:txBody>
          </p:sp>
          <p:sp>
            <p:nvSpPr>
              <p:cNvPr id="535" name="Line 1266">
                <a:extLst>
                  <a:ext uri="{FF2B5EF4-FFF2-40B4-BE49-F238E27FC236}">
                    <a16:creationId xmlns:a16="http://schemas.microsoft.com/office/drawing/2014/main" id="{D21271B4-80D6-40A8-B49F-A790744C66DD}"/>
                  </a:ext>
                </a:extLst>
              </p:cNvPr>
              <p:cNvSpPr>
                <a:spLocks noChangeShapeType="1"/>
              </p:cNvSpPr>
              <p:nvPr/>
            </p:nvSpPr>
            <p:spPr bwMode="auto">
              <a:xfrm flipH="1">
                <a:off x="8242633" y="2458665"/>
                <a:ext cx="60325" cy="0"/>
              </a:xfrm>
              <a:prstGeom prst="line">
                <a:avLst/>
              </a:prstGeom>
              <a:solidFill>
                <a:sysClr val="window" lastClr="FFFFFF">
                  <a:lumMod val="85000"/>
                </a:sysClr>
              </a:solidFill>
              <a:ln w="9525">
                <a:solidFill>
                  <a:sysClr val="windowText" lastClr="000000"/>
                </a:solidFill>
                <a:round/>
                <a:headEnd/>
                <a:tailEnd/>
              </a:ln>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black"/>
                  </a:solidFill>
                  <a:effectLst/>
                  <a:uLnTx/>
                  <a:uFillTx/>
                </a:endParaRPr>
              </a:p>
            </p:txBody>
          </p:sp>
          <p:sp>
            <p:nvSpPr>
              <p:cNvPr id="536" name="Line 1266">
                <a:extLst>
                  <a:ext uri="{FF2B5EF4-FFF2-40B4-BE49-F238E27FC236}">
                    <a16:creationId xmlns:a16="http://schemas.microsoft.com/office/drawing/2014/main" id="{3CA9D86C-AF01-4AC7-AA77-B451103AC90E}"/>
                  </a:ext>
                </a:extLst>
              </p:cNvPr>
              <p:cNvSpPr>
                <a:spLocks noChangeShapeType="1"/>
              </p:cNvSpPr>
              <p:nvPr/>
            </p:nvSpPr>
            <p:spPr bwMode="auto">
              <a:xfrm flipH="1">
                <a:off x="8242633" y="2520578"/>
                <a:ext cx="60325" cy="0"/>
              </a:xfrm>
              <a:prstGeom prst="line">
                <a:avLst/>
              </a:prstGeom>
              <a:solidFill>
                <a:sysClr val="window" lastClr="FFFFFF">
                  <a:lumMod val="85000"/>
                </a:sysClr>
              </a:solidFill>
              <a:ln w="9525">
                <a:solidFill>
                  <a:sysClr val="windowText" lastClr="000000"/>
                </a:solidFill>
                <a:round/>
                <a:headEnd/>
                <a:tailEnd/>
              </a:ln>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black"/>
                  </a:solidFill>
                  <a:effectLst/>
                  <a:uLnTx/>
                  <a:uFillTx/>
                </a:endParaRPr>
              </a:p>
            </p:txBody>
          </p:sp>
          <p:sp>
            <p:nvSpPr>
              <p:cNvPr id="537" name="Line 1266">
                <a:extLst>
                  <a:ext uri="{FF2B5EF4-FFF2-40B4-BE49-F238E27FC236}">
                    <a16:creationId xmlns:a16="http://schemas.microsoft.com/office/drawing/2014/main" id="{2FFED443-2B22-4F6B-8B6B-5AC66A3A6D0C}"/>
                  </a:ext>
                </a:extLst>
              </p:cNvPr>
              <p:cNvSpPr>
                <a:spLocks noChangeShapeType="1"/>
              </p:cNvSpPr>
              <p:nvPr/>
            </p:nvSpPr>
            <p:spPr bwMode="auto">
              <a:xfrm flipH="1">
                <a:off x="8242633" y="2585665"/>
                <a:ext cx="60325" cy="0"/>
              </a:xfrm>
              <a:prstGeom prst="line">
                <a:avLst/>
              </a:prstGeom>
              <a:solidFill>
                <a:sysClr val="window" lastClr="FFFFFF">
                  <a:lumMod val="85000"/>
                </a:sysClr>
              </a:solidFill>
              <a:ln w="9525">
                <a:solidFill>
                  <a:sysClr val="windowText" lastClr="000000"/>
                </a:solidFill>
                <a:round/>
                <a:headEnd/>
                <a:tailEnd/>
              </a:ln>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black"/>
                  </a:solidFill>
                  <a:effectLst/>
                  <a:uLnTx/>
                  <a:uFillTx/>
                </a:endParaRPr>
              </a:p>
            </p:txBody>
          </p:sp>
          <p:sp>
            <p:nvSpPr>
              <p:cNvPr id="538" name="Line 1266">
                <a:extLst>
                  <a:ext uri="{FF2B5EF4-FFF2-40B4-BE49-F238E27FC236}">
                    <a16:creationId xmlns:a16="http://schemas.microsoft.com/office/drawing/2014/main" id="{A6A013FD-8FBF-4815-B359-E83C13C57AF9}"/>
                  </a:ext>
                </a:extLst>
              </p:cNvPr>
              <p:cNvSpPr>
                <a:spLocks noChangeShapeType="1"/>
              </p:cNvSpPr>
              <p:nvPr/>
            </p:nvSpPr>
            <p:spPr bwMode="auto">
              <a:xfrm flipH="1">
                <a:off x="8242633" y="2652340"/>
                <a:ext cx="60325" cy="0"/>
              </a:xfrm>
              <a:prstGeom prst="line">
                <a:avLst/>
              </a:prstGeom>
              <a:solidFill>
                <a:sysClr val="window" lastClr="FFFFFF">
                  <a:lumMod val="85000"/>
                </a:sysClr>
              </a:solidFill>
              <a:ln w="9525">
                <a:solidFill>
                  <a:sysClr val="windowText" lastClr="000000"/>
                </a:solidFill>
                <a:round/>
                <a:headEnd/>
                <a:tailEnd/>
              </a:ln>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black"/>
                  </a:solidFill>
                  <a:effectLst/>
                  <a:uLnTx/>
                  <a:uFillTx/>
                </a:endParaRPr>
              </a:p>
            </p:txBody>
          </p:sp>
          <p:sp>
            <p:nvSpPr>
              <p:cNvPr id="539" name="Line 1266">
                <a:extLst>
                  <a:ext uri="{FF2B5EF4-FFF2-40B4-BE49-F238E27FC236}">
                    <a16:creationId xmlns:a16="http://schemas.microsoft.com/office/drawing/2014/main" id="{05F01B4E-857E-4486-8A35-9136CC3971C6}"/>
                  </a:ext>
                </a:extLst>
              </p:cNvPr>
              <p:cNvSpPr>
                <a:spLocks noChangeShapeType="1"/>
              </p:cNvSpPr>
              <p:nvPr/>
            </p:nvSpPr>
            <p:spPr bwMode="auto">
              <a:xfrm flipH="1">
                <a:off x="8279146" y="2485653"/>
                <a:ext cx="60325" cy="0"/>
              </a:xfrm>
              <a:prstGeom prst="line">
                <a:avLst/>
              </a:prstGeom>
              <a:solidFill>
                <a:sysClr val="window" lastClr="FFFFFF">
                  <a:lumMod val="85000"/>
                </a:sysClr>
              </a:solidFill>
              <a:ln w="9525">
                <a:solidFill>
                  <a:sysClr val="windowText" lastClr="000000"/>
                </a:solidFill>
                <a:round/>
                <a:headEnd/>
                <a:tailEnd/>
              </a:ln>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black"/>
                  </a:solidFill>
                  <a:effectLst/>
                  <a:uLnTx/>
                  <a:uFillTx/>
                </a:endParaRPr>
              </a:p>
            </p:txBody>
          </p:sp>
          <p:sp>
            <p:nvSpPr>
              <p:cNvPr id="540" name="Line 1266">
                <a:extLst>
                  <a:ext uri="{FF2B5EF4-FFF2-40B4-BE49-F238E27FC236}">
                    <a16:creationId xmlns:a16="http://schemas.microsoft.com/office/drawing/2014/main" id="{3EDBE5BD-21FD-41DE-B857-9C1495EDCABA}"/>
                  </a:ext>
                </a:extLst>
              </p:cNvPr>
              <p:cNvSpPr>
                <a:spLocks noChangeShapeType="1"/>
              </p:cNvSpPr>
              <p:nvPr/>
            </p:nvSpPr>
            <p:spPr bwMode="auto">
              <a:xfrm flipH="1">
                <a:off x="8279146" y="2547565"/>
                <a:ext cx="60325" cy="0"/>
              </a:xfrm>
              <a:prstGeom prst="line">
                <a:avLst/>
              </a:prstGeom>
              <a:solidFill>
                <a:sysClr val="window" lastClr="FFFFFF">
                  <a:lumMod val="85000"/>
                </a:sysClr>
              </a:solidFill>
              <a:ln w="9525">
                <a:solidFill>
                  <a:sysClr val="windowText" lastClr="000000"/>
                </a:solidFill>
                <a:round/>
                <a:headEnd/>
                <a:tailEnd/>
              </a:ln>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black"/>
                  </a:solidFill>
                  <a:effectLst/>
                  <a:uLnTx/>
                  <a:uFillTx/>
                </a:endParaRPr>
              </a:p>
            </p:txBody>
          </p:sp>
          <p:sp>
            <p:nvSpPr>
              <p:cNvPr id="541" name="Line 1266">
                <a:extLst>
                  <a:ext uri="{FF2B5EF4-FFF2-40B4-BE49-F238E27FC236}">
                    <a16:creationId xmlns:a16="http://schemas.microsoft.com/office/drawing/2014/main" id="{832805CE-6727-4DE2-ABAD-06D7D6DF647A}"/>
                  </a:ext>
                </a:extLst>
              </p:cNvPr>
              <p:cNvSpPr>
                <a:spLocks noChangeShapeType="1"/>
              </p:cNvSpPr>
              <p:nvPr/>
            </p:nvSpPr>
            <p:spPr bwMode="auto">
              <a:xfrm flipH="1">
                <a:off x="8279146" y="2612653"/>
                <a:ext cx="60325" cy="0"/>
              </a:xfrm>
              <a:prstGeom prst="line">
                <a:avLst/>
              </a:prstGeom>
              <a:solidFill>
                <a:sysClr val="window" lastClr="FFFFFF">
                  <a:lumMod val="85000"/>
                </a:sysClr>
              </a:solidFill>
              <a:ln w="9525">
                <a:solidFill>
                  <a:sysClr val="windowText" lastClr="000000"/>
                </a:solidFill>
                <a:round/>
                <a:headEnd/>
                <a:tailEnd/>
              </a:ln>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black"/>
                  </a:solidFill>
                  <a:effectLst/>
                  <a:uLnTx/>
                  <a:uFillTx/>
                </a:endParaRPr>
              </a:p>
            </p:txBody>
          </p:sp>
        </p:grpSp>
        <p:sp>
          <p:nvSpPr>
            <p:cNvPr id="484" name="Text Box 1029">
              <a:extLst>
                <a:ext uri="{FF2B5EF4-FFF2-40B4-BE49-F238E27FC236}">
                  <a16:creationId xmlns:a16="http://schemas.microsoft.com/office/drawing/2014/main" id="{ADD02985-5D17-4DD1-A9AE-B3492DA310DE}"/>
                </a:ext>
              </a:extLst>
            </p:cNvPr>
            <p:cNvSpPr txBox="1">
              <a:spLocks noChangeArrowheads="1"/>
            </p:cNvSpPr>
            <p:nvPr/>
          </p:nvSpPr>
          <p:spPr bwMode="auto">
            <a:xfrm>
              <a:off x="8094591" y="2494190"/>
              <a:ext cx="1049409" cy="430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789" tIns="60894" rIns="121789" bIns="60894">
              <a:spAutoFit/>
            </a:bodyP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50000"/>
                </a:spcBef>
                <a:spcAft>
                  <a:spcPts val="0"/>
                </a:spcAft>
                <a:buClrTx/>
                <a:buSzTx/>
                <a:buFontTx/>
                <a:buNone/>
                <a:tabLst/>
                <a:defRPr/>
              </a:pPr>
              <a:r>
                <a:rPr kumimoji="0" lang="en-US" altLang="en-US" sz="1000" b="0" i="0" u="none" strike="noStrike" kern="0" cap="none" spc="0" normalizeH="0" baseline="0" noProof="0" dirty="0">
                  <a:ln>
                    <a:noFill/>
                  </a:ln>
                  <a:solidFill>
                    <a:prstClr val="black"/>
                  </a:solidFill>
                  <a:effectLst/>
                  <a:uLnTx/>
                  <a:uFillTx/>
                  <a:latin typeface="Helvetica" panose="020B0604020202020204" pitchFamily="34" charset="0"/>
                  <a:cs typeface="Helvetica" panose="020B0604020202020204" pitchFamily="34" charset="0"/>
                </a:rPr>
                <a:t>Heat Exchanger</a:t>
              </a:r>
            </a:p>
          </p:txBody>
        </p:sp>
        <p:sp>
          <p:nvSpPr>
            <p:cNvPr id="485" name="Flowchart: Stored Data 1091">
              <a:extLst>
                <a:ext uri="{FF2B5EF4-FFF2-40B4-BE49-F238E27FC236}">
                  <a16:creationId xmlns:a16="http://schemas.microsoft.com/office/drawing/2014/main" id="{F1137E59-0E16-46BB-AF83-E9A95279E265}"/>
                </a:ext>
              </a:extLst>
            </p:cNvPr>
            <p:cNvSpPr/>
            <p:nvPr/>
          </p:nvSpPr>
          <p:spPr>
            <a:xfrm rot="16200000">
              <a:off x="7848590" y="1840284"/>
              <a:ext cx="136280" cy="173508"/>
            </a:xfrm>
            <a:custGeom>
              <a:avLst/>
              <a:gdLst>
                <a:gd name="connsiteX0" fmla="*/ 1667 w 10000"/>
                <a:gd name="connsiteY0" fmla="*/ 0 h 10000"/>
                <a:gd name="connsiteX1" fmla="*/ 10000 w 10000"/>
                <a:gd name="connsiteY1" fmla="*/ 0 h 10000"/>
                <a:gd name="connsiteX2" fmla="*/ 8333 w 10000"/>
                <a:gd name="connsiteY2" fmla="*/ 5000 h 10000"/>
                <a:gd name="connsiteX3" fmla="*/ 10000 w 10000"/>
                <a:gd name="connsiteY3" fmla="*/ 10000 h 10000"/>
                <a:gd name="connsiteX4" fmla="*/ 1667 w 10000"/>
                <a:gd name="connsiteY4" fmla="*/ 10000 h 10000"/>
                <a:gd name="connsiteX5" fmla="*/ 0 w 10000"/>
                <a:gd name="connsiteY5" fmla="*/ 5000 h 10000"/>
                <a:gd name="connsiteX6" fmla="*/ 1667 w 10000"/>
                <a:gd name="connsiteY6" fmla="*/ 0 h 10000"/>
                <a:gd name="connsiteX0" fmla="*/ 187 w 8520"/>
                <a:gd name="connsiteY0" fmla="*/ 0 h 10000"/>
                <a:gd name="connsiteX1" fmla="*/ 8520 w 8520"/>
                <a:gd name="connsiteY1" fmla="*/ 0 h 10000"/>
                <a:gd name="connsiteX2" fmla="*/ 6853 w 8520"/>
                <a:gd name="connsiteY2" fmla="*/ 5000 h 10000"/>
                <a:gd name="connsiteX3" fmla="*/ 8520 w 8520"/>
                <a:gd name="connsiteY3" fmla="*/ 10000 h 10000"/>
                <a:gd name="connsiteX4" fmla="*/ 187 w 8520"/>
                <a:gd name="connsiteY4" fmla="*/ 10000 h 10000"/>
                <a:gd name="connsiteX5" fmla="*/ 2057 w 8520"/>
                <a:gd name="connsiteY5" fmla="*/ 4637 h 10000"/>
                <a:gd name="connsiteX6" fmla="*/ 187 w 8520"/>
                <a:gd name="connsiteY6" fmla="*/ 0 h 10000"/>
                <a:gd name="connsiteX0" fmla="*/ 246 w 10027"/>
                <a:gd name="connsiteY0" fmla="*/ 0 h 10000"/>
                <a:gd name="connsiteX1" fmla="*/ 10027 w 10027"/>
                <a:gd name="connsiteY1" fmla="*/ 0 h 10000"/>
                <a:gd name="connsiteX2" fmla="*/ 8070 w 10027"/>
                <a:gd name="connsiteY2" fmla="*/ 5000 h 10000"/>
                <a:gd name="connsiteX3" fmla="*/ 10027 w 10027"/>
                <a:gd name="connsiteY3" fmla="*/ 10000 h 10000"/>
                <a:gd name="connsiteX4" fmla="*/ 246 w 10027"/>
                <a:gd name="connsiteY4" fmla="*/ 10000 h 10000"/>
                <a:gd name="connsiteX5" fmla="*/ 1990 w 10027"/>
                <a:gd name="connsiteY5" fmla="*/ 4879 h 10000"/>
                <a:gd name="connsiteX6" fmla="*/ 246 w 10027"/>
                <a:gd name="connsiteY6" fmla="*/ 0 h 10000"/>
                <a:gd name="connsiteX0" fmla="*/ 246 w 10027"/>
                <a:gd name="connsiteY0" fmla="*/ 0 h 10000"/>
                <a:gd name="connsiteX1" fmla="*/ 10027 w 10027"/>
                <a:gd name="connsiteY1" fmla="*/ 0 h 10000"/>
                <a:gd name="connsiteX2" fmla="*/ 8070 w 10027"/>
                <a:gd name="connsiteY2" fmla="*/ 5000 h 10000"/>
                <a:gd name="connsiteX3" fmla="*/ 10027 w 10027"/>
                <a:gd name="connsiteY3" fmla="*/ 10000 h 10000"/>
                <a:gd name="connsiteX4" fmla="*/ 246 w 10027"/>
                <a:gd name="connsiteY4" fmla="*/ 10000 h 10000"/>
                <a:gd name="connsiteX5" fmla="*/ 1990 w 10027"/>
                <a:gd name="connsiteY5" fmla="*/ 4879 h 10000"/>
                <a:gd name="connsiteX6" fmla="*/ 246 w 10027"/>
                <a:gd name="connsiteY6" fmla="*/ 0 h 10000"/>
                <a:gd name="connsiteX0" fmla="*/ 0 w 9781"/>
                <a:gd name="connsiteY0" fmla="*/ 0 h 10000"/>
                <a:gd name="connsiteX1" fmla="*/ 9781 w 9781"/>
                <a:gd name="connsiteY1" fmla="*/ 0 h 10000"/>
                <a:gd name="connsiteX2" fmla="*/ 7824 w 9781"/>
                <a:gd name="connsiteY2" fmla="*/ 5000 h 10000"/>
                <a:gd name="connsiteX3" fmla="*/ 9781 w 9781"/>
                <a:gd name="connsiteY3" fmla="*/ 10000 h 10000"/>
                <a:gd name="connsiteX4" fmla="*/ 0 w 9781"/>
                <a:gd name="connsiteY4" fmla="*/ 10000 h 10000"/>
                <a:gd name="connsiteX5" fmla="*/ 1744 w 9781"/>
                <a:gd name="connsiteY5" fmla="*/ 4879 h 10000"/>
                <a:gd name="connsiteX6" fmla="*/ 0 w 9781"/>
                <a:gd name="connsiteY6" fmla="*/ 0 h 10000"/>
                <a:gd name="connsiteX0" fmla="*/ 0 w 10000"/>
                <a:gd name="connsiteY0" fmla="*/ 0 h 10000"/>
                <a:gd name="connsiteX1" fmla="*/ 10000 w 10000"/>
                <a:gd name="connsiteY1" fmla="*/ 0 h 10000"/>
                <a:gd name="connsiteX2" fmla="*/ 7999 w 10000"/>
                <a:gd name="connsiteY2" fmla="*/ 5000 h 10000"/>
                <a:gd name="connsiteX3" fmla="*/ 10000 w 10000"/>
                <a:gd name="connsiteY3" fmla="*/ 10000 h 10000"/>
                <a:gd name="connsiteX4" fmla="*/ 0 w 10000"/>
                <a:gd name="connsiteY4" fmla="*/ 10000 h 10000"/>
                <a:gd name="connsiteX5" fmla="*/ 1783 w 10000"/>
                <a:gd name="connsiteY5" fmla="*/ 4879 h 10000"/>
                <a:gd name="connsiteX6" fmla="*/ 0 w 10000"/>
                <a:gd name="connsiteY6" fmla="*/ 0 h 10000"/>
                <a:gd name="connsiteX0" fmla="*/ 0 w 10000"/>
                <a:gd name="connsiteY0" fmla="*/ 0 h 10000"/>
                <a:gd name="connsiteX1" fmla="*/ 10000 w 10000"/>
                <a:gd name="connsiteY1" fmla="*/ 0 h 10000"/>
                <a:gd name="connsiteX2" fmla="*/ 7999 w 10000"/>
                <a:gd name="connsiteY2" fmla="*/ 5000 h 10000"/>
                <a:gd name="connsiteX3" fmla="*/ 10000 w 10000"/>
                <a:gd name="connsiteY3" fmla="*/ 10000 h 10000"/>
                <a:gd name="connsiteX4" fmla="*/ 0 w 10000"/>
                <a:gd name="connsiteY4" fmla="*/ 10000 h 10000"/>
                <a:gd name="connsiteX5" fmla="*/ 2060 w 10000"/>
                <a:gd name="connsiteY5" fmla="*/ 4758 h 10000"/>
                <a:gd name="connsiteX6" fmla="*/ 0 w 10000"/>
                <a:gd name="connsiteY6" fmla="*/ 0 h 10000"/>
                <a:gd name="connsiteX0" fmla="*/ 0 w 10000"/>
                <a:gd name="connsiteY0" fmla="*/ 0 h 10000"/>
                <a:gd name="connsiteX1" fmla="*/ 10000 w 10000"/>
                <a:gd name="connsiteY1" fmla="*/ 0 h 10000"/>
                <a:gd name="connsiteX2" fmla="*/ 7999 w 10000"/>
                <a:gd name="connsiteY2" fmla="*/ 5000 h 10000"/>
                <a:gd name="connsiteX3" fmla="*/ 10000 w 10000"/>
                <a:gd name="connsiteY3" fmla="*/ 10000 h 10000"/>
                <a:gd name="connsiteX4" fmla="*/ 0 w 10000"/>
                <a:gd name="connsiteY4" fmla="*/ 10000 h 10000"/>
                <a:gd name="connsiteX5" fmla="*/ 2929 w 10000"/>
                <a:gd name="connsiteY5" fmla="*/ 5193 h 10000"/>
                <a:gd name="connsiteX6" fmla="*/ 0 w 10000"/>
                <a:gd name="connsiteY6" fmla="*/ 0 h 10000"/>
                <a:gd name="connsiteX0" fmla="*/ 0 w 10000"/>
                <a:gd name="connsiteY0" fmla="*/ 0 h 10000"/>
                <a:gd name="connsiteX1" fmla="*/ 10000 w 10000"/>
                <a:gd name="connsiteY1" fmla="*/ 0 h 10000"/>
                <a:gd name="connsiteX2" fmla="*/ 7130 w 10000"/>
                <a:gd name="connsiteY2" fmla="*/ 5000 h 10000"/>
                <a:gd name="connsiteX3" fmla="*/ 10000 w 10000"/>
                <a:gd name="connsiteY3" fmla="*/ 10000 h 10000"/>
                <a:gd name="connsiteX4" fmla="*/ 0 w 10000"/>
                <a:gd name="connsiteY4" fmla="*/ 10000 h 10000"/>
                <a:gd name="connsiteX5" fmla="*/ 2929 w 10000"/>
                <a:gd name="connsiteY5" fmla="*/ 5193 h 10000"/>
                <a:gd name="connsiteX6" fmla="*/ 0 w 10000"/>
                <a:gd name="connsiteY6" fmla="*/ 0 h 10000"/>
                <a:gd name="connsiteX0" fmla="*/ 0 w 10000"/>
                <a:gd name="connsiteY0" fmla="*/ 0 h 10000"/>
                <a:gd name="connsiteX1" fmla="*/ 10000 w 10000"/>
                <a:gd name="connsiteY1" fmla="*/ 0 h 10000"/>
                <a:gd name="connsiteX2" fmla="*/ 7130 w 10000"/>
                <a:gd name="connsiteY2" fmla="*/ 5000 h 10000"/>
                <a:gd name="connsiteX3" fmla="*/ 10000 w 10000"/>
                <a:gd name="connsiteY3" fmla="*/ 10000 h 10000"/>
                <a:gd name="connsiteX4" fmla="*/ 0 w 10000"/>
                <a:gd name="connsiteY4" fmla="*/ 10000 h 10000"/>
                <a:gd name="connsiteX5" fmla="*/ 2929 w 10000"/>
                <a:gd name="connsiteY5" fmla="*/ 5193 h 10000"/>
                <a:gd name="connsiteX6" fmla="*/ 0 w 10000"/>
                <a:gd name="connsiteY6" fmla="*/ 0 h 10000"/>
                <a:gd name="connsiteX0" fmla="*/ 0 w 10000"/>
                <a:gd name="connsiteY0" fmla="*/ 0 h 10000"/>
                <a:gd name="connsiteX1" fmla="*/ 10000 w 10000"/>
                <a:gd name="connsiteY1" fmla="*/ 0 h 10000"/>
                <a:gd name="connsiteX2" fmla="*/ 7130 w 10000"/>
                <a:gd name="connsiteY2" fmla="*/ 5000 h 10000"/>
                <a:gd name="connsiteX3" fmla="*/ 10000 w 10000"/>
                <a:gd name="connsiteY3" fmla="*/ 10000 h 10000"/>
                <a:gd name="connsiteX4" fmla="*/ 0 w 10000"/>
                <a:gd name="connsiteY4" fmla="*/ 10000 h 10000"/>
                <a:gd name="connsiteX5" fmla="*/ 2929 w 10000"/>
                <a:gd name="connsiteY5" fmla="*/ 5193 h 10000"/>
                <a:gd name="connsiteX6" fmla="*/ 0 w 10000"/>
                <a:gd name="connsiteY6" fmla="*/ 0 h 10000"/>
                <a:gd name="connsiteX0" fmla="*/ 0 w 10000"/>
                <a:gd name="connsiteY0" fmla="*/ 0 h 10000"/>
                <a:gd name="connsiteX1" fmla="*/ 10000 w 10000"/>
                <a:gd name="connsiteY1" fmla="*/ 0 h 10000"/>
                <a:gd name="connsiteX2" fmla="*/ 7130 w 10000"/>
                <a:gd name="connsiteY2" fmla="*/ 5000 h 10000"/>
                <a:gd name="connsiteX3" fmla="*/ 10000 w 10000"/>
                <a:gd name="connsiteY3" fmla="*/ 10000 h 10000"/>
                <a:gd name="connsiteX4" fmla="*/ 0 w 10000"/>
                <a:gd name="connsiteY4" fmla="*/ 10000 h 10000"/>
                <a:gd name="connsiteX5" fmla="*/ 2929 w 10000"/>
                <a:gd name="connsiteY5" fmla="*/ 4995 h 10000"/>
                <a:gd name="connsiteX6" fmla="*/ 0 w 10000"/>
                <a:gd name="connsiteY6" fmla="*/ 0 h 10000"/>
                <a:gd name="connsiteX0" fmla="*/ 0 w 10000"/>
                <a:gd name="connsiteY0" fmla="*/ 0 h 10000"/>
                <a:gd name="connsiteX1" fmla="*/ 10000 w 10000"/>
                <a:gd name="connsiteY1" fmla="*/ 0 h 10000"/>
                <a:gd name="connsiteX2" fmla="*/ 7130 w 10000"/>
                <a:gd name="connsiteY2" fmla="*/ 5000 h 10000"/>
                <a:gd name="connsiteX3" fmla="*/ 10000 w 10000"/>
                <a:gd name="connsiteY3" fmla="*/ 10000 h 10000"/>
                <a:gd name="connsiteX4" fmla="*/ 0 w 10000"/>
                <a:gd name="connsiteY4" fmla="*/ 10000 h 10000"/>
                <a:gd name="connsiteX5" fmla="*/ 2929 w 10000"/>
                <a:gd name="connsiteY5" fmla="*/ 4995 h 10000"/>
                <a:gd name="connsiteX6" fmla="*/ 0 w 10000"/>
                <a:gd name="connsiteY6" fmla="*/ 0 h 10000"/>
                <a:gd name="connsiteX0" fmla="*/ 0 w 10000"/>
                <a:gd name="connsiteY0" fmla="*/ 0 h 10000"/>
                <a:gd name="connsiteX1" fmla="*/ 10000 w 10000"/>
                <a:gd name="connsiteY1" fmla="*/ 0 h 10000"/>
                <a:gd name="connsiteX2" fmla="*/ 7130 w 10000"/>
                <a:gd name="connsiteY2" fmla="*/ 5000 h 10000"/>
                <a:gd name="connsiteX3" fmla="*/ 10000 w 10000"/>
                <a:gd name="connsiteY3" fmla="*/ 10000 h 10000"/>
                <a:gd name="connsiteX4" fmla="*/ 0 w 10000"/>
                <a:gd name="connsiteY4" fmla="*/ 10000 h 10000"/>
                <a:gd name="connsiteX5" fmla="*/ 2929 w 10000"/>
                <a:gd name="connsiteY5" fmla="*/ 4995 h 10000"/>
                <a:gd name="connsiteX6" fmla="*/ 0 w 10000"/>
                <a:gd name="connsiteY6" fmla="*/ 0 h 10000"/>
                <a:gd name="connsiteX0" fmla="*/ 0 w 10000"/>
                <a:gd name="connsiteY0" fmla="*/ 0 h 10000"/>
                <a:gd name="connsiteX1" fmla="*/ 10000 w 10000"/>
                <a:gd name="connsiteY1" fmla="*/ 0 h 10000"/>
                <a:gd name="connsiteX2" fmla="*/ 7130 w 10000"/>
                <a:gd name="connsiteY2" fmla="*/ 5000 h 10000"/>
                <a:gd name="connsiteX3" fmla="*/ 10000 w 10000"/>
                <a:gd name="connsiteY3" fmla="*/ 10000 h 10000"/>
                <a:gd name="connsiteX4" fmla="*/ 0 w 10000"/>
                <a:gd name="connsiteY4" fmla="*/ 10000 h 10000"/>
                <a:gd name="connsiteX5" fmla="*/ 2929 w 10000"/>
                <a:gd name="connsiteY5" fmla="*/ 4995 h 10000"/>
                <a:gd name="connsiteX6" fmla="*/ 0 w 10000"/>
                <a:gd name="connsiteY6" fmla="*/ 0 h 10000"/>
                <a:gd name="connsiteX0" fmla="*/ 0 w 10000"/>
                <a:gd name="connsiteY0" fmla="*/ 0 h 10000"/>
                <a:gd name="connsiteX1" fmla="*/ 10000 w 10000"/>
                <a:gd name="connsiteY1" fmla="*/ 0 h 10000"/>
                <a:gd name="connsiteX2" fmla="*/ 7130 w 10000"/>
                <a:gd name="connsiteY2" fmla="*/ 5000 h 10000"/>
                <a:gd name="connsiteX3" fmla="*/ 10000 w 10000"/>
                <a:gd name="connsiteY3" fmla="*/ 10000 h 10000"/>
                <a:gd name="connsiteX4" fmla="*/ 0 w 10000"/>
                <a:gd name="connsiteY4" fmla="*/ 10000 h 10000"/>
                <a:gd name="connsiteX5" fmla="*/ 2929 w 10000"/>
                <a:gd name="connsiteY5" fmla="*/ 4995 h 10000"/>
                <a:gd name="connsiteX6" fmla="*/ 0 w 10000"/>
                <a:gd name="connsiteY6"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10000">
                  <a:moveTo>
                    <a:pt x="0" y="0"/>
                  </a:moveTo>
                  <a:lnTo>
                    <a:pt x="10000" y="0"/>
                  </a:lnTo>
                  <a:cubicBezTo>
                    <a:pt x="8581" y="1231"/>
                    <a:pt x="7130" y="2239"/>
                    <a:pt x="7130" y="5000"/>
                  </a:cubicBezTo>
                  <a:cubicBezTo>
                    <a:pt x="7130" y="7761"/>
                    <a:pt x="8425" y="8769"/>
                    <a:pt x="10000" y="10000"/>
                  </a:cubicBezTo>
                  <a:lnTo>
                    <a:pt x="0" y="10000"/>
                  </a:lnTo>
                  <a:cubicBezTo>
                    <a:pt x="1602" y="8601"/>
                    <a:pt x="2929" y="7271"/>
                    <a:pt x="2929" y="4995"/>
                  </a:cubicBezTo>
                  <a:cubicBezTo>
                    <a:pt x="2929" y="2719"/>
                    <a:pt x="1543" y="1601"/>
                    <a:pt x="0" y="0"/>
                  </a:cubicBezTo>
                  <a:close/>
                </a:path>
              </a:pathLst>
            </a:custGeom>
            <a:solidFill>
              <a:srgbClr val="4BACC6">
                <a:lumMod val="60000"/>
                <a:lumOff val="40000"/>
              </a:srgbClr>
            </a:solidFill>
            <a:ln w="9525">
              <a:solidFill>
                <a:sysClr val="windowText" lastClr="000000"/>
              </a:solidFill>
              <a:miter lim="800000"/>
              <a:headEnd/>
              <a:tailEnd/>
            </a:ln>
          </p:spPr>
          <p:txBody>
            <a:bodyPr wrap="none" lIns="121789" tIns="60894" rIns="121789" bIns="60894" anchor="ct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486" name="Oval 1107">
              <a:extLst>
                <a:ext uri="{FF2B5EF4-FFF2-40B4-BE49-F238E27FC236}">
                  <a16:creationId xmlns:a16="http://schemas.microsoft.com/office/drawing/2014/main" id="{A91B0799-0023-44FC-96FE-B3F1759D26DF}"/>
                </a:ext>
              </a:extLst>
            </p:cNvPr>
            <p:cNvSpPr>
              <a:spLocks noChangeArrowheads="1"/>
            </p:cNvSpPr>
            <p:nvPr/>
          </p:nvSpPr>
          <p:spPr bwMode="auto">
            <a:xfrm rot="10800000">
              <a:off x="7842996" y="1405748"/>
              <a:ext cx="154499" cy="154499"/>
            </a:xfrm>
            <a:prstGeom prst="ellipse">
              <a:avLst/>
            </a:prstGeom>
            <a:solidFill>
              <a:srgbClr val="4BACC6">
                <a:lumMod val="60000"/>
                <a:lumOff val="40000"/>
              </a:srgbClr>
            </a:solidFill>
            <a:ln w="9525">
              <a:solidFill>
                <a:sysClr val="windowText" lastClr="000000"/>
              </a:solidFill>
              <a:round/>
              <a:headEnd/>
              <a:tailEnd/>
            </a:ln>
          </p:spPr>
          <p:txBody>
            <a:bodyPr rot="10800000"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487" name="Line 1108">
              <a:extLst>
                <a:ext uri="{FF2B5EF4-FFF2-40B4-BE49-F238E27FC236}">
                  <a16:creationId xmlns:a16="http://schemas.microsoft.com/office/drawing/2014/main" id="{0317E6F7-183E-43AE-80AB-D11634AB9018}"/>
                </a:ext>
              </a:extLst>
            </p:cNvPr>
            <p:cNvSpPr>
              <a:spLocks noChangeShapeType="1"/>
            </p:cNvSpPr>
            <p:nvPr/>
          </p:nvSpPr>
          <p:spPr bwMode="auto">
            <a:xfrm rot="10800000">
              <a:off x="7920244" y="1560246"/>
              <a:ext cx="0" cy="118449"/>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grpSp>
          <p:nvGrpSpPr>
            <p:cNvPr id="488" name="Group 487">
              <a:extLst>
                <a:ext uri="{FF2B5EF4-FFF2-40B4-BE49-F238E27FC236}">
                  <a16:creationId xmlns:a16="http://schemas.microsoft.com/office/drawing/2014/main" id="{DB7ADE41-63C3-48FD-8FB3-5E31840E8FA8}"/>
                </a:ext>
              </a:extLst>
            </p:cNvPr>
            <p:cNvGrpSpPr/>
            <p:nvPr/>
          </p:nvGrpSpPr>
          <p:grpSpPr>
            <a:xfrm rot="16200000">
              <a:off x="7788230" y="1026258"/>
              <a:ext cx="247198" cy="231747"/>
              <a:chOff x="7516023" y="1375957"/>
              <a:chExt cx="229328" cy="214994"/>
            </a:xfrm>
          </p:grpSpPr>
          <p:sp>
            <p:nvSpPr>
              <p:cNvPr id="524" name="AutoShape 676">
                <a:extLst>
                  <a:ext uri="{FF2B5EF4-FFF2-40B4-BE49-F238E27FC236}">
                    <a16:creationId xmlns:a16="http://schemas.microsoft.com/office/drawing/2014/main" id="{0FEDFC41-E370-4357-B911-D9FE873A468B}"/>
                  </a:ext>
                </a:extLst>
              </p:cNvPr>
              <p:cNvSpPr>
                <a:spLocks noChangeArrowheads="1"/>
              </p:cNvSpPr>
              <p:nvPr/>
            </p:nvSpPr>
            <p:spPr bwMode="auto">
              <a:xfrm rot="10800000">
                <a:off x="7516023" y="1375957"/>
                <a:ext cx="144922" cy="214994"/>
              </a:xfrm>
              <a:prstGeom prst="flowChartCollate">
                <a:avLst/>
              </a:prstGeom>
              <a:solidFill>
                <a:srgbClr val="4BACC6">
                  <a:lumMod val="60000"/>
                  <a:lumOff val="40000"/>
                </a:srgbClr>
              </a:solidFill>
              <a:ln w="9525">
                <a:solidFill>
                  <a:sysClr val="windowText" lastClr="000000"/>
                </a:solidFill>
                <a:miter lim="800000"/>
                <a:headEnd/>
                <a:tailEnd/>
              </a:ln>
            </p:spPr>
            <p:txBody>
              <a:bodyPr rot="10800000"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525" name="Line 679">
                <a:extLst>
                  <a:ext uri="{FF2B5EF4-FFF2-40B4-BE49-F238E27FC236}">
                    <a16:creationId xmlns:a16="http://schemas.microsoft.com/office/drawing/2014/main" id="{2DDC70D4-AE4A-4B19-8BE8-C2820E5BA04D}"/>
                  </a:ext>
                </a:extLst>
              </p:cNvPr>
              <p:cNvSpPr>
                <a:spLocks noChangeShapeType="1"/>
              </p:cNvSpPr>
              <p:nvPr/>
            </p:nvSpPr>
            <p:spPr bwMode="auto">
              <a:xfrm rot="10800000">
                <a:off x="7697575" y="1431696"/>
                <a:ext cx="0" cy="101923"/>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526" name="Arc 681">
                <a:extLst>
                  <a:ext uri="{FF2B5EF4-FFF2-40B4-BE49-F238E27FC236}">
                    <a16:creationId xmlns:a16="http://schemas.microsoft.com/office/drawing/2014/main" id="{B8D6DF55-6C75-4088-BCB1-15DE3A2A877F}"/>
                  </a:ext>
                </a:extLst>
              </p:cNvPr>
              <p:cNvSpPr>
                <a:spLocks/>
              </p:cNvSpPr>
              <p:nvPr/>
            </p:nvSpPr>
            <p:spPr bwMode="auto">
              <a:xfrm rot="10800000" flipH="1" flipV="1">
                <a:off x="7703945" y="1431696"/>
                <a:ext cx="41406" cy="5085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527" name="Arc 682">
                <a:extLst>
                  <a:ext uri="{FF2B5EF4-FFF2-40B4-BE49-F238E27FC236}">
                    <a16:creationId xmlns:a16="http://schemas.microsoft.com/office/drawing/2014/main" id="{0AB5CD84-A085-4AC3-BA13-2171C3BA8015}"/>
                  </a:ext>
                </a:extLst>
              </p:cNvPr>
              <p:cNvSpPr>
                <a:spLocks/>
              </p:cNvSpPr>
              <p:nvPr/>
            </p:nvSpPr>
            <p:spPr bwMode="auto">
              <a:xfrm rot="10800000" flipH="1">
                <a:off x="7703945" y="1482547"/>
                <a:ext cx="41406" cy="5266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528" name="Line 683">
                <a:extLst>
                  <a:ext uri="{FF2B5EF4-FFF2-40B4-BE49-F238E27FC236}">
                    <a16:creationId xmlns:a16="http://schemas.microsoft.com/office/drawing/2014/main" id="{57857856-97CF-4846-8434-8468E1A9FDCC}"/>
                  </a:ext>
                </a:extLst>
              </p:cNvPr>
              <p:cNvSpPr>
                <a:spLocks noChangeShapeType="1"/>
              </p:cNvSpPr>
              <p:nvPr/>
            </p:nvSpPr>
            <p:spPr bwMode="auto">
              <a:xfrm rot="10800000" flipH="1">
                <a:off x="7589282" y="1482658"/>
                <a:ext cx="108293"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grpSp>
        <p:sp>
          <p:nvSpPr>
            <p:cNvPr id="489" name="AutoShape 996">
              <a:extLst>
                <a:ext uri="{FF2B5EF4-FFF2-40B4-BE49-F238E27FC236}">
                  <a16:creationId xmlns:a16="http://schemas.microsoft.com/office/drawing/2014/main" id="{790F4E5D-7F49-4382-AA2D-A40E9FCFD801}"/>
                </a:ext>
              </a:extLst>
            </p:cNvPr>
            <p:cNvSpPr>
              <a:spLocks noChangeArrowheads="1"/>
            </p:cNvSpPr>
            <p:nvPr/>
          </p:nvSpPr>
          <p:spPr bwMode="auto">
            <a:xfrm rot="5400000">
              <a:off x="7832743" y="676728"/>
              <a:ext cx="156215" cy="233035"/>
            </a:xfrm>
            <a:prstGeom prst="flowChartCollate">
              <a:avLst/>
            </a:prstGeom>
            <a:solidFill>
              <a:srgbClr val="4BACC6">
                <a:lumMod val="60000"/>
                <a:lumOff val="40000"/>
              </a:srgbClr>
            </a:solid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490" name="Line 998">
              <a:extLst>
                <a:ext uri="{FF2B5EF4-FFF2-40B4-BE49-F238E27FC236}">
                  <a16:creationId xmlns:a16="http://schemas.microsoft.com/office/drawing/2014/main" id="{0E4EBB21-1F4C-4DFF-AAEF-E0642AEC1A93}"/>
                </a:ext>
              </a:extLst>
            </p:cNvPr>
            <p:cNvSpPr>
              <a:spLocks noChangeShapeType="1"/>
            </p:cNvSpPr>
            <p:nvPr/>
          </p:nvSpPr>
          <p:spPr bwMode="auto">
            <a:xfrm rot="5400000" flipH="1">
              <a:off x="7852483" y="735737"/>
              <a:ext cx="116731"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491" name="Rectangle 1000">
              <a:extLst>
                <a:ext uri="{FF2B5EF4-FFF2-40B4-BE49-F238E27FC236}">
                  <a16:creationId xmlns:a16="http://schemas.microsoft.com/office/drawing/2014/main" id="{D66DFF2B-0F90-4F19-A399-19E2C846C0D0}"/>
                </a:ext>
              </a:extLst>
            </p:cNvPr>
            <p:cNvSpPr>
              <a:spLocks noChangeArrowheads="1"/>
            </p:cNvSpPr>
            <p:nvPr/>
          </p:nvSpPr>
          <p:spPr bwMode="auto">
            <a:xfrm rot="5400000">
              <a:off x="7891108" y="578736"/>
              <a:ext cx="39483" cy="78821"/>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492" name="Rectangle 1001">
              <a:extLst>
                <a:ext uri="{FF2B5EF4-FFF2-40B4-BE49-F238E27FC236}">
                  <a16:creationId xmlns:a16="http://schemas.microsoft.com/office/drawing/2014/main" id="{C252523D-5A82-4FE2-9DDB-CFC23EDE8735}"/>
                </a:ext>
              </a:extLst>
            </p:cNvPr>
            <p:cNvSpPr>
              <a:spLocks noChangeArrowheads="1"/>
            </p:cNvSpPr>
            <p:nvPr/>
          </p:nvSpPr>
          <p:spPr bwMode="auto">
            <a:xfrm rot="5400000">
              <a:off x="7891108" y="618220"/>
              <a:ext cx="39483" cy="78821"/>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493" name="Rectangle 540">
              <a:extLst>
                <a:ext uri="{FF2B5EF4-FFF2-40B4-BE49-F238E27FC236}">
                  <a16:creationId xmlns:a16="http://schemas.microsoft.com/office/drawing/2014/main" id="{5A1DFF9F-6C0C-4840-85AC-21879204790A}"/>
                </a:ext>
              </a:extLst>
            </p:cNvPr>
            <p:cNvSpPr>
              <a:spLocks noChangeArrowheads="1"/>
            </p:cNvSpPr>
            <p:nvPr/>
          </p:nvSpPr>
          <p:spPr bwMode="auto">
            <a:xfrm>
              <a:off x="7613010" y="548680"/>
              <a:ext cx="1423486" cy="2712024"/>
            </a:xfrm>
            <a:prstGeom prst="rect">
              <a:avLst/>
            </a:prstGeom>
            <a:noFill/>
            <a:ln w="9525" algn="ctr">
              <a:solidFill>
                <a:sysClr val="windowText" lastClr="000000"/>
              </a:solidFill>
              <a:round/>
              <a:headEnd/>
              <a:tailEnd/>
            </a:ln>
          </p:spPr>
          <p:txBody>
            <a:bodyPr wrap="none" lIns="121789" tIns="60894" rIns="121789" bIns="60894" anchor="ct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494" name="Rectangle 493">
              <a:extLst>
                <a:ext uri="{FF2B5EF4-FFF2-40B4-BE49-F238E27FC236}">
                  <a16:creationId xmlns:a16="http://schemas.microsoft.com/office/drawing/2014/main" id="{1096FA65-D24D-4EB7-B5DE-E09EEDCD228D}"/>
                </a:ext>
              </a:extLst>
            </p:cNvPr>
            <p:cNvSpPr/>
            <p:nvPr/>
          </p:nvSpPr>
          <p:spPr>
            <a:xfrm>
              <a:off x="7710056" y="2937116"/>
              <a:ext cx="425058" cy="253542"/>
            </a:xfrm>
            <a:prstGeom prst="rect">
              <a:avLst/>
            </a:prstGeom>
            <a:solidFill>
              <a:srgbClr val="C3D69B">
                <a:alpha val="50196"/>
              </a:srgbClr>
            </a:solidFill>
            <a:ln w="19050" algn="ctr">
              <a:solidFill>
                <a:sysClr val="windowText" lastClr="000000"/>
              </a:solidFill>
              <a:prstDash val="sysDot"/>
              <a:round/>
              <a:headEnd/>
              <a:tailEnd/>
            </a:ln>
          </p:spPr>
          <p:txBody>
            <a:bodyPr wrap="none" lIns="121789" tIns="60894" rIns="121789" bIns="60894" anchor="ct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495" name="Text Box 1029">
              <a:extLst>
                <a:ext uri="{FF2B5EF4-FFF2-40B4-BE49-F238E27FC236}">
                  <a16:creationId xmlns:a16="http://schemas.microsoft.com/office/drawing/2014/main" id="{003E6DBB-E45E-4035-A257-901F679237CB}"/>
                </a:ext>
              </a:extLst>
            </p:cNvPr>
            <p:cNvSpPr txBox="1">
              <a:spLocks noChangeArrowheads="1"/>
            </p:cNvSpPr>
            <p:nvPr/>
          </p:nvSpPr>
          <p:spPr bwMode="auto">
            <a:xfrm>
              <a:off x="8094591" y="2854230"/>
              <a:ext cx="1013913" cy="430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789" tIns="60894" rIns="121789" bIns="60894">
              <a:spAutoFit/>
            </a:bodyP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50000"/>
                </a:spcBef>
                <a:spcAft>
                  <a:spcPts val="0"/>
                </a:spcAft>
                <a:buClrTx/>
                <a:buSzTx/>
                <a:buFontTx/>
                <a:buNone/>
                <a:tabLst/>
                <a:defRPr/>
              </a:pPr>
              <a:r>
                <a:rPr kumimoji="0" lang="en-US" altLang="en-US" sz="1000" b="0" i="0" u="none" strike="noStrike" kern="0" cap="none" spc="0" normalizeH="0" baseline="0" noProof="0" dirty="0">
                  <a:ln>
                    <a:noFill/>
                  </a:ln>
                  <a:solidFill>
                    <a:prstClr val="black"/>
                  </a:solidFill>
                  <a:effectLst/>
                  <a:uLnTx/>
                  <a:uFillTx/>
                  <a:latin typeface="Helvetica" panose="020B0604020202020204" pitchFamily="34" charset="0"/>
                  <a:cs typeface="Helvetica" panose="020B0604020202020204" pitchFamily="34" charset="0"/>
                </a:rPr>
                <a:t>Future Extension</a:t>
              </a:r>
            </a:p>
          </p:txBody>
        </p:sp>
        <p:sp>
          <p:nvSpPr>
            <p:cNvPr id="496" name="Oval 1107">
              <a:extLst>
                <a:ext uri="{FF2B5EF4-FFF2-40B4-BE49-F238E27FC236}">
                  <a16:creationId xmlns:a16="http://schemas.microsoft.com/office/drawing/2014/main" id="{E7377F11-ECA8-4B89-91D6-2DC371E4C3A4}"/>
                </a:ext>
              </a:extLst>
            </p:cNvPr>
            <p:cNvSpPr>
              <a:spLocks noChangeArrowheads="1"/>
            </p:cNvSpPr>
            <p:nvPr/>
          </p:nvSpPr>
          <p:spPr bwMode="auto">
            <a:xfrm rot="10800000">
              <a:off x="1923922" y="2379157"/>
              <a:ext cx="154499" cy="154499"/>
            </a:xfrm>
            <a:prstGeom prst="ellipse">
              <a:avLst/>
            </a:prstGeom>
            <a:solidFill>
              <a:srgbClr val="4BACC6">
                <a:lumMod val="60000"/>
                <a:lumOff val="40000"/>
              </a:srgbClr>
            </a:solidFill>
            <a:ln w="9525">
              <a:solidFill>
                <a:sysClr val="windowText" lastClr="000000"/>
              </a:solidFill>
              <a:round/>
              <a:headEnd/>
              <a:tailEnd/>
            </a:ln>
          </p:spPr>
          <p:txBody>
            <a:bodyPr rot="10800000"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497" name="Line 1108">
              <a:extLst>
                <a:ext uri="{FF2B5EF4-FFF2-40B4-BE49-F238E27FC236}">
                  <a16:creationId xmlns:a16="http://schemas.microsoft.com/office/drawing/2014/main" id="{11FB3B8E-AB71-428A-B582-599B2F108B69}"/>
                </a:ext>
              </a:extLst>
            </p:cNvPr>
            <p:cNvSpPr>
              <a:spLocks noChangeShapeType="1"/>
            </p:cNvSpPr>
            <p:nvPr/>
          </p:nvSpPr>
          <p:spPr bwMode="auto">
            <a:xfrm rot="10800000">
              <a:off x="2001170" y="2533655"/>
              <a:ext cx="0" cy="118449"/>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498" name="AutoShape 825">
              <a:extLst>
                <a:ext uri="{FF2B5EF4-FFF2-40B4-BE49-F238E27FC236}">
                  <a16:creationId xmlns:a16="http://schemas.microsoft.com/office/drawing/2014/main" id="{5339565C-124C-43BB-8B66-E527B51CD11E}"/>
                </a:ext>
              </a:extLst>
            </p:cNvPr>
            <p:cNvSpPr>
              <a:spLocks noChangeArrowheads="1"/>
            </p:cNvSpPr>
            <p:nvPr/>
          </p:nvSpPr>
          <p:spPr bwMode="auto">
            <a:xfrm rot="5400000">
              <a:off x="2284737" y="2531990"/>
              <a:ext cx="156215" cy="234323"/>
            </a:xfrm>
            <a:prstGeom prst="flowChartCollate">
              <a:avLst/>
            </a:prstGeom>
            <a:solidFill>
              <a:srgbClr val="4BACC6">
                <a:lumMod val="60000"/>
                <a:lumOff val="40000"/>
              </a:srgbClr>
            </a:solidFill>
            <a:ln w="9525">
              <a:solidFill>
                <a:sysClr val="windowText" lastClr="000000"/>
              </a:solidFill>
              <a:miter lim="800000"/>
              <a:headEnd/>
              <a:tailEnd/>
            </a:ln>
          </p:spPr>
          <p:txBody>
            <a:bodyPr rot="10800000" vert="eaVert"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499" name="Line 827">
              <a:extLst>
                <a:ext uri="{FF2B5EF4-FFF2-40B4-BE49-F238E27FC236}">
                  <a16:creationId xmlns:a16="http://schemas.microsoft.com/office/drawing/2014/main" id="{765D5817-91FE-4BAD-876C-9DDE188BA11A}"/>
                </a:ext>
              </a:extLst>
            </p:cNvPr>
            <p:cNvSpPr>
              <a:spLocks noChangeShapeType="1"/>
            </p:cNvSpPr>
            <p:nvPr/>
          </p:nvSpPr>
          <p:spPr bwMode="auto">
            <a:xfrm rot="5400000" flipH="1">
              <a:off x="2304478" y="2591644"/>
              <a:ext cx="116731"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500" name="Rectangle 829">
              <a:extLst>
                <a:ext uri="{FF2B5EF4-FFF2-40B4-BE49-F238E27FC236}">
                  <a16:creationId xmlns:a16="http://schemas.microsoft.com/office/drawing/2014/main" id="{5BAA5EDC-C70A-4B73-A129-E39CD77F3282}"/>
                </a:ext>
              </a:extLst>
            </p:cNvPr>
            <p:cNvSpPr>
              <a:spLocks noChangeArrowheads="1"/>
            </p:cNvSpPr>
            <p:nvPr/>
          </p:nvSpPr>
          <p:spPr bwMode="auto">
            <a:xfrm rot="5400000">
              <a:off x="2343103" y="2434424"/>
              <a:ext cx="39483" cy="79256"/>
            </a:xfrm>
            <a:prstGeom prst="rect">
              <a:avLst/>
            </a:prstGeom>
            <a:noFill/>
            <a:ln w="9525">
              <a:solidFill>
                <a:sysClr val="windowText" lastClr="000000"/>
              </a:solidFill>
              <a:miter lim="800000"/>
              <a:headEnd/>
              <a:tailEnd/>
            </a:ln>
          </p:spPr>
          <p:txBody>
            <a:bodyPr rot="10800000" vert="eaVert"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501" name="Rectangle 830">
              <a:extLst>
                <a:ext uri="{FF2B5EF4-FFF2-40B4-BE49-F238E27FC236}">
                  <a16:creationId xmlns:a16="http://schemas.microsoft.com/office/drawing/2014/main" id="{D2F26BF8-F32F-4294-9602-7CB373EC5790}"/>
                </a:ext>
              </a:extLst>
            </p:cNvPr>
            <p:cNvSpPr>
              <a:spLocks noChangeArrowheads="1"/>
            </p:cNvSpPr>
            <p:nvPr/>
          </p:nvSpPr>
          <p:spPr bwMode="auto">
            <a:xfrm rot="5400000">
              <a:off x="2343103" y="2473907"/>
              <a:ext cx="39483" cy="79256"/>
            </a:xfrm>
            <a:prstGeom prst="rect">
              <a:avLst/>
            </a:prstGeom>
            <a:noFill/>
            <a:ln w="9525">
              <a:solidFill>
                <a:sysClr val="windowText" lastClr="000000"/>
              </a:solidFill>
              <a:miter lim="800000"/>
              <a:headEnd/>
              <a:tailEnd/>
            </a:ln>
          </p:spPr>
          <p:txBody>
            <a:bodyPr rot="10800000" vert="eaVert"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502" name="Oval 1107">
              <a:extLst>
                <a:ext uri="{FF2B5EF4-FFF2-40B4-BE49-F238E27FC236}">
                  <a16:creationId xmlns:a16="http://schemas.microsoft.com/office/drawing/2014/main" id="{A5DE75FC-2F1C-4F6F-9418-9BE1B55AA20B}"/>
                </a:ext>
              </a:extLst>
            </p:cNvPr>
            <p:cNvSpPr>
              <a:spLocks noChangeArrowheads="1"/>
            </p:cNvSpPr>
            <p:nvPr/>
          </p:nvSpPr>
          <p:spPr bwMode="auto">
            <a:xfrm rot="10800000">
              <a:off x="1105133" y="4499237"/>
              <a:ext cx="154499" cy="154499"/>
            </a:xfrm>
            <a:prstGeom prst="ellipse">
              <a:avLst/>
            </a:prstGeom>
            <a:solidFill>
              <a:srgbClr val="4BACC6">
                <a:lumMod val="60000"/>
                <a:lumOff val="40000"/>
              </a:srgbClr>
            </a:solidFill>
            <a:ln w="9525">
              <a:solidFill>
                <a:sysClr val="windowText" lastClr="000000"/>
              </a:solidFill>
              <a:round/>
              <a:headEnd/>
              <a:tailEnd/>
            </a:ln>
          </p:spPr>
          <p:txBody>
            <a:bodyPr rot="10800000"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503" name="Line 1108">
              <a:extLst>
                <a:ext uri="{FF2B5EF4-FFF2-40B4-BE49-F238E27FC236}">
                  <a16:creationId xmlns:a16="http://schemas.microsoft.com/office/drawing/2014/main" id="{C4714A21-E914-4C76-BEE5-F55FA3BAB39E}"/>
                </a:ext>
              </a:extLst>
            </p:cNvPr>
            <p:cNvSpPr>
              <a:spLocks noChangeShapeType="1"/>
            </p:cNvSpPr>
            <p:nvPr/>
          </p:nvSpPr>
          <p:spPr bwMode="auto">
            <a:xfrm rot="10800000">
              <a:off x="1182381" y="4653736"/>
              <a:ext cx="0" cy="118449"/>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504" name="Flowchart: Stored Data 1091">
              <a:extLst>
                <a:ext uri="{FF2B5EF4-FFF2-40B4-BE49-F238E27FC236}">
                  <a16:creationId xmlns:a16="http://schemas.microsoft.com/office/drawing/2014/main" id="{0EA64B49-17C6-4BE1-A08D-04404F030F3F}"/>
                </a:ext>
              </a:extLst>
            </p:cNvPr>
            <p:cNvSpPr/>
            <p:nvPr/>
          </p:nvSpPr>
          <p:spPr>
            <a:xfrm>
              <a:off x="1625632" y="4055924"/>
              <a:ext cx="136280" cy="173508"/>
            </a:xfrm>
            <a:custGeom>
              <a:avLst/>
              <a:gdLst>
                <a:gd name="connsiteX0" fmla="*/ 1667 w 10000"/>
                <a:gd name="connsiteY0" fmla="*/ 0 h 10000"/>
                <a:gd name="connsiteX1" fmla="*/ 10000 w 10000"/>
                <a:gd name="connsiteY1" fmla="*/ 0 h 10000"/>
                <a:gd name="connsiteX2" fmla="*/ 8333 w 10000"/>
                <a:gd name="connsiteY2" fmla="*/ 5000 h 10000"/>
                <a:gd name="connsiteX3" fmla="*/ 10000 w 10000"/>
                <a:gd name="connsiteY3" fmla="*/ 10000 h 10000"/>
                <a:gd name="connsiteX4" fmla="*/ 1667 w 10000"/>
                <a:gd name="connsiteY4" fmla="*/ 10000 h 10000"/>
                <a:gd name="connsiteX5" fmla="*/ 0 w 10000"/>
                <a:gd name="connsiteY5" fmla="*/ 5000 h 10000"/>
                <a:gd name="connsiteX6" fmla="*/ 1667 w 10000"/>
                <a:gd name="connsiteY6" fmla="*/ 0 h 10000"/>
                <a:gd name="connsiteX0" fmla="*/ 187 w 8520"/>
                <a:gd name="connsiteY0" fmla="*/ 0 h 10000"/>
                <a:gd name="connsiteX1" fmla="*/ 8520 w 8520"/>
                <a:gd name="connsiteY1" fmla="*/ 0 h 10000"/>
                <a:gd name="connsiteX2" fmla="*/ 6853 w 8520"/>
                <a:gd name="connsiteY2" fmla="*/ 5000 h 10000"/>
                <a:gd name="connsiteX3" fmla="*/ 8520 w 8520"/>
                <a:gd name="connsiteY3" fmla="*/ 10000 h 10000"/>
                <a:gd name="connsiteX4" fmla="*/ 187 w 8520"/>
                <a:gd name="connsiteY4" fmla="*/ 10000 h 10000"/>
                <a:gd name="connsiteX5" fmla="*/ 2057 w 8520"/>
                <a:gd name="connsiteY5" fmla="*/ 4637 h 10000"/>
                <a:gd name="connsiteX6" fmla="*/ 187 w 8520"/>
                <a:gd name="connsiteY6" fmla="*/ 0 h 10000"/>
                <a:gd name="connsiteX0" fmla="*/ 246 w 10027"/>
                <a:gd name="connsiteY0" fmla="*/ 0 h 10000"/>
                <a:gd name="connsiteX1" fmla="*/ 10027 w 10027"/>
                <a:gd name="connsiteY1" fmla="*/ 0 h 10000"/>
                <a:gd name="connsiteX2" fmla="*/ 8070 w 10027"/>
                <a:gd name="connsiteY2" fmla="*/ 5000 h 10000"/>
                <a:gd name="connsiteX3" fmla="*/ 10027 w 10027"/>
                <a:gd name="connsiteY3" fmla="*/ 10000 h 10000"/>
                <a:gd name="connsiteX4" fmla="*/ 246 w 10027"/>
                <a:gd name="connsiteY4" fmla="*/ 10000 h 10000"/>
                <a:gd name="connsiteX5" fmla="*/ 1990 w 10027"/>
                <a:gd name="connsiteY5" fmla="*/ 4879 h 10000"/>
                <a:gd name="connsiteX6" fmla="*/ 246 w 10027"/>
                <a:gd name="connsiteY6" fmla="*/ 0 h 10000"/>
                <a:gd name="connsiteX0" fmla="*/ 246 w 10027"/>
                <a:gd name="connsiteY0" fmla="*/ 0 h 10000"/>
                <a:gd name="connsiteX1" fmla="*/ 10027 w 10027"/>
                <a:gd name="connsiteY1" fmla="*/ 0 h 10000"/>
                <a:gd name="connsiteX2" fmla="*/ 8070 w 10027"/>
                <a:gd name="connsiteY2" fmla="*/ 5000 h 10000"/>
                <a:gd name="connsiteX3" fmla="*/ 10027 w 10027"/>
                <a:gd name="connsiteY3" fmla="*/ 10000 h 10000"/>
                <a:gd name="connsiteX4" fmla="*/ 246 w 10027"/>
                <a:gd name="connsiteY4" fmla="*/ 10000 h 10000"/>
                <a:gd name="connsiteX5" fmla="*/ 1990 w 10027"/>
                <a:gd name="connsiteY5" fmla="*/ 4879 h 10000"/>
                <a:gd name="connsiteX6" fmla="*/ 246 w 10027"/>
                <a:gd name="connsiteY6" fmla="*/ 0 h 10000"/>
                <a:gd name="connsiteX0" fmla="*/ 0 w 9781"/>
                <a:gd name="connsiteY0" fmla="*/ 0 h 10000"/>
                <a:gd name="connsiteX1" fmla="*/ 9781 w 9781"/>
                <a:gd name="connsiteY1" fmla="*/ 0 h 10000"/>
                <a:gd name="connsiteX2" fmla="*/ 7824 w 9781"/>
                <a:gd name="connsiteY2" fmla="*/ 5000 h 10000"/>
                <a:gd name="connsiteX3" fmla="*/ 9781 w 9781"/>
                <a:gd name="connsiteY3" fmla="*/ 10000 h 10000"/>
                <a:gd name="connsiteX4" fmla="*/ 0 w 9781"/>
                <a:gd name="connsiteY4" fmla="*/ 10000 h 10000"/>
                <a:gd name="connsiteX5" fmla="*/ 1744 w 9781"/>
                <a:gd name="connsiteY5" fmla="*/ 4879 h 10000"/>
                <a:gd name="connsiteX6" fmla="*/ 0 w 9781"/>
                <a:gd name="connsiteY6" fmla="*/ 0 h 10000"/>
                <a:gd name="connsiteX0" fmla="*/ 0 w 10000"/>
                <a:gd name="connsiteY0" fmla="*/ 0 h 10000"/>
                <a:gd name="connsiteX1" fmla="*/ 10000 w 10000"/>
                <a:gd name="connsiteY1" fmla="*/ 0 h 10000"/>
                <a:gd name="connsiteX2" fmla="*/ 7999 w 10000"/>
                <a:gd name="connsiteY2" fmla="*/ 5000 h 10000"/>
                <a:gd name="connsiteX3" fmla="*/ 10000 w 10000"/>
                <a:gd name="connsiteY3" fmla="*/ 10000 h 10000"/>
                <a:gd name="connsiteX4" fmla="*/ 0 w 10000"/>
                <a:gd name="connsiteY4" fmla="*/ 10000 h 10000"/>
                <a:gd name="connsiteX5" fmla="*/ 1783 w 10000"/>
                <a:gd name="connsiteY5" fmla="*/ 4879 h 10000"/>
                <a:gd name="connsiteX6" fmla="*/ 0 w 10000"/>
                <a:gd name="connsiteY6" fmla="*/ 0 h 10000"/>
                <a:gd name="connsiteX0" fmla="*/ 0 w 10000"/>
                <a:gd name="connsiteY0" fmla="*/ 0 h 10000"/>
                <a:gd name="connsiteX1" fmla="*/ 10000 w 10000"/>
                <a:gd name="connsiteY1" fmla="*/ 0 h 10000"/>
                <a:gd name="connsiteX2" fmla="*/ 7999 w 10000"/>
                <a:gd name="connsiteY2" fmla="*/ 5000 h 10000"/>
                <a:gd name="connsiteX3" fmla="*/ 10000 w 10000"/>
                <a:gd name="connsiteY3" fmla="*/ 10000 h 10000"/>
                <a:gd name="connsiteX4" fmla="*/ 0 w 10000"/>
                <a:gd name="connsiteY4" fmla="*/ 10000 h 10000"/>
                <a:gd name="connsiteX5" fmla="*/ 2060 w 10000"/>
                <a:gd name="connsiteY5" fmla="*/ 4758 h 10000"/>
                <a:gd name="connsiteX6" fmla="*/ 0 w 10000"/>
                <a:gd name="connsiteY6" fmla="*/ 0 h 10000"/>
                <a:gd name="connsiteX0" fmla="*/ 0 w 10000"/>
                <a:gd name="connsiteY0" fmla="*/ 0 h 10000"/>
                <a:gd name="connsiteX1" fmla="*/ 10000 w 10000"/>
                <a:gd name="connsiteY1" fmla="*/ 0 h 10000"/>
                <a:gd name="connsiteX2" fmla="*/ 7999 w 10000"/>
                <a:gd name="connsiteY2" fmla="*/ 5000 h 10000"/>
                <a:gd name="connsiteX3" fmla="*/ 10000 w 10000"/>
                <a:gd name="connsiteY3" fmla="*/ 10000 h 10000"/>
                <a:gd name="connsiteX4" fmla="*/ 0 w 10000"/>
                <a:gd name="connsiteY4" fmla="*/ 10000 h 10000"/>
                <a:gd name="connsiteX5" fmla="*/ 2929 w 10000"/>
                <a:gd name="connsiteY5" fmla="*/ 5193 h 10000"/>
                <a:gd name="connsiteX6" fmla="*/ 0 w 10000"/>
                <a:gd name="connsiteY6" fmla="*/ 0 h 10000"/>
                <a:gd name="connsiteX0" fmla="*/ 0 w 10000"/>
                <a:gd name="connsiteY0" fmla="*/ 0 h 10000"/>
                <a:gd name="connsiteX1" fmla="*/ 10000 w 10000"/>
                <a:gd name="connsiteY1" fmla="*/ 0 h 10000"/>
                <a:gd name="connsiteX2" fmla="*/ 7130 w 10000"/>
                <a:gd name="connsiteY2" fmla="*/ 5000 h 10000"/>
                <a:gd name="connsiteX3" fmla="*/ 10000 w 10000"/>
                <a:gd name="connsiteY3" fmla="*/ 10000 h 10000"/>
                <a:gd name="connsiteX4" fmla="*/ 0 w 10000"/>
                <a:gd name="connsiteY4" fmla="*/ 10000 h 10000"/>
                <a:gd name="connsiteX5" fmla="*/ 2929 w 10000"/>
                <a:gd name="connsiteY5" fmla="*/ 5193 h 10000"/>
                <a:gd name="connsiteX6" fmla="*/ 0 w 10000"/>
                <a:gd name="connsiteY6" fmla="*/ 0 h 10000"/>
                <a:gd name="connsiteX0" fmla="*/ 0 w 10000"/>
                <a:gd name="connsiteY0" fmla="*/ 0 h 10000"/>
                <a:gd name="connsiteX1" fmla="*/ 10000 w 10000"/>
                <a:gd name="connsiteY1" fmla="*/ 0 h 10000"/>
                <a:gd name="connsiteX2" fmla="*/ 7130 w 10000"/>
                <a:gd name="connsiteY2" fmla="*/ 5000 h 10000"/>
                <a:gd name="connsiteX3" fmla="*/ 10000 w 10000"/>
                <a:gd name="connsiteY3" fmla="*/ 10000 h 10000"/>
                <a:gd name="connsiteX4" fmla="*/ 0 w 10000"/>
                <a:gd name="connsiteY4" fmla="*/ 10000 h 10000"/>
                <a:gd name="connsiteX5" fmla="*/ 2929 w 10000"/>
                <a:gd name="connsiteY5" fmla="*/ 5193 h 10000"/>
                <a:gd name="connsiteX6" fmla="*/ 0 w 10000"/>
                <a:gd name="connsiteY6" fmla="*/ 0 h 10000"/>
                <a:gd name="connsiteX0" fmla="*/ 0 w 10000"/>
                <a:gd name="connsiteY0" fmla="*/ 0 h 10000"/>
                <a:gd name="connsiteX1" fmla="*/ 10000 w 10000"/>
                <a:gd name="connsiteY1" fmla="*/ 0 h 10000"/>
                <a:gd name="connsiteX2" fmla="*/ 7130 w 10000"/>
                <a:gd name="connsiteY2" fmla="*/ 5000 h 10000"/>
                <a:gd name="connsiteX3" fmla="*/ 10000 w 10000"/>
                <a:gd name="connsiteY3" fmla="*/ 10000 h 10000"/>
                <a:gd name="connsiteX4" fmla="*/ 0 w 10000"/>
                <a:gd name="connsiteY4" fmla="*/ 10000 h 10000"/>
                <a:gd name="connsiteX5" fmla="*/ 2929 w 10000"/>
                <a:gd name="connsiteY5" fmla="*/ 5193 h 10000"/>
                <a:gd name="connsiteX6" fmla="*/ 0 w 10000"/>
                <a:gd name="connsiteY6" fmla="*/ 0 h 10000"/>
                <a:gd name="connsiteX0" fmla="*/ 0 w 10000"/>
                <a:gd name="connsiteY0" fmla="*/ 0 h 10000"/>
                <a:gd name="connsiteX1" fmla="*/ 10000 w 10000"/>
                <a:gd name="connsiteY1" fmla="*/ 0 h 10000"/>
                <a:gd name="connsiteX2" fmla="*/ 7130 w 10000"/>
                <a:gd name="connsiteY2" fmla="*/ 5000 h 10000"/>
                <a:gd name="connsiteX3" fmla="*/ 10000 w 10000"/>
                <a:gd name="connsiteY3" fmla="*/ 10000 h 10000"/>
                <a:gd name="connsiteX4" fmla="*/ 0 w 10000"/>
                <a:gd name="connsiteY4" fmla="*/ 10000 h 10000"/>
                <a:gd name="connsiteX5" fmla="*/ 2929 w 10000"/>
                <a:gd name="connsiteY5" fmla="*/ 4995 h 10000"/>
                <a:gd name="connsiteX6" fmla="*/ 0 w 10000"/>
                <a:gd name="connsiteY6" fmla="*/ 0 h 10000"/>
                <a:gd name="connsiteX0" fmla="*/ 0 w 10000"/>
                <a:gd name="connsiteY0" fmla="*/ 0 h 10000"/>
                <a:gd name="connsiteX1" fmla="*/ 10000 w 10000"/>
                <a:gd name="connsiteY1" fmla="*/ 0 h 10000"/>
                <a:gd name="connsiteX2" fmla="*/ 7130 w 10000"/>
                <a:gd name="connsiteY2" fmla="*/ 5000 h 10000"/>
                <a:gd name="connsiteX3" fmla="*/ 10000 w 10000"/>
                <a:gd name="connsiteY3" fmla="*/ 10000 h 10000"/>
                <a:gd name="connsiteX4" fmla="*/ 0 w 10000"/>
                <a:gd name="connsiteY4" fmla="*/ 10000 h 10000"/>
                <a:gd name="connsiteX5" fmla="*/ 2929 w 10000"/>
                <a:gd name="connsiteY5" fmla="*/ 4995 h 10000"/>
                <a:gd name="connsiteX6" fmla="*/ 0 w 10000"/>
                <a:gd name="connsiteY6" fmla="*/ 0 h 10000"/>
                <a:gd name="connsiteX0" fmla="*/ 0 w 10000"/>
                <a:gd name="connsiteY0" fmla="*/ 0 h 10000"/>
                <a:gd name="connsiteX1" fmla="*/ 10000 w 10000"/>
                <a:gd name="connsiteY1" fmla="*/ 0 h 10000"/>
                <a:gd name="connsiteX2" fmla="*/ 7130 w 10000"/>
                <a:gd name="connsiteY2" fmla="*/ 5000 h 10000"/>
                <a:gd name="connsiteX3" fmla="*/ 10000 w 10000"/>
                <a:gd name="connsiteY3" fmla="*/ 10000 h 10000"/>
                <a:gd name="connsiteX4" fmla="*/ 0 w 10000"/>
                <a:gd name="connsiteY4" fmla="*/ 10000 h 10000"/>
                <a:gd name="connsiteX5" fmla="*/ 2929 w 10000"/>
                <a:gd name="connsiteY5" fmla="*/ 4995 h 10000"/>
                <a:gd name="connsiteX6" fmla="*/ 0 w 10000"/>
                <a:gd name="connsiteY6" fmla="*/ 0 h 10000"/>
                <a:gd name="connsiteX0" fmla="*/ 0 w 10000"/>
                <a:gd name="connsiteY0" fmla="*/ 0 h 10000"/>
                <a:gd name="connsiteX1" fmla="*/ 10000 w 10000"/>
                <a:gd name="connsiteY1" fmla="*/ 0 h 10000"/>
                <a:gd name="connsiteX2" fmla="*/ 7130 w 10000"/>
                <a:gd name="connsiteY2" fmla="*/ 5000 h 10000"/>
                <a:gd name="connsiteX3" fmla="*/ 10000 w 10000"/>
                <a:gd name="connsiteY3" fmla="*/ 10000 h 10000"/>
                <a:gd name="connsiteX4" fmla="*/ 0 w 10000"/>
                <a:gd name="connsiteY4" fmla="*/ 10000 h 10000"/>
                <a:gd name="connsiteX5" fmla="*/ 2929 w 10000"/>
                <a:gd name="connsiteY5" fmla="*/ 4995 h 10000"/>
                <a:gd name="connsiteX6" fmla="*/ 0 w 10000"/>
                <a:gd name="connsiteY6" fmla="*/ 0 h 10000"/>
                <a:gd name="connsiteX0" fmla="*/ 0 w 10000"/>
                <a:gd name="connsiteY0" fmla="*/ 0 h 10000"/>
                <a:gd name="connsiteX1" fmla="*/ 10000 w 10000"/>
                <a:gd name="connsiteY1" fmla="*/ 0 h 10000"/>
                <a:gd name="connsiteX2" fmla="*/ 7130 w 10000"/>
                <a:gd name="connsiteY2" fmla="*/ 5000 h 10000"/>
                <a:gd name="connsiteX3" fmla="*/ 10000 w 10000"/>
                <a:gd name="connsiteY3" fmla="*/ 10000 h 10000"/>
                <a:gd name="connsiteX4" fmla="*/ 0 w 10000"/>
                <a:gd name="connsiteY4" fmla="*/ 10000 h 10000"/>
                <a:gd name="connsiteX5" fmla="*/ 2929 w 10000"/>
                <a:gd name="connsiteY5" fmla="*/ 4995 h 10000"/>
                <a:gd name="connsiteX6" fmla="*/ 0 w 10000"/>
                <a:gd name="connsiteY6"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10000">
                  <a:moveTo>
                    <a:pt x="0" y="0"/>
                  </a:moveTo>
                  <a:lnTo>
                    <a:pt x="10000" y="0"/>
                  </a:lnTo>
                  <a:cubicBezTo>
                    <a:pt x="8581" y="1231"/>
                    <a:pt x="7130" y="2239"/>
                    <a:pt x="7130" y="5000"/>
                  </a:cubicBezTo>
                  <a:cubicBezTo>
                    <a:pt x="7130" y="7761"/>
                    <a:pt x="8425" y="8769"/>
                    <a:pt x="10000" y="10000"/>
                  </a:cubicBezTo>
                  <a:lnTo>
                    <a:pt x="0" y="10000"/>
                  </a:lnTo>
                  <a:cubicBezTo>
                    <a:pt x="1602" y="8601"/>
                    <a:pt x="2929" y="7271"/>
                    <a:pt x="2929" y="4995"/>
                  </a:cubicBezTo>
                  <a:cubicBezTo>
                    <a:pt x="2929" y="2719"/>
                    <a:pt x="1543" y="1601"/>
                    <a:pt x="0" y="0"/>
                  </a:cubicBezTo>
                  <a:close/>
                </a:path>
              </a:pathLst>
            </a:custGeom>
            <a:solidFill>
              <a:srgbClr val="4BACC6">
                <a:lumMod val="60000"/>
                <a:lumOff val="40000"/>
              </a:srgbClr>
            </a:solidFill>
            <a:ln w="9525">
              <a:solidFill>
                <a:sysClr val="windowText" lastClr="000000"/>
              </a:solidFill>
              <a:miter lim="800000"/>
              <a:headEnd/>
              <a:tailEnd/>
            </a:ln>
          </p:spPr>
          <p:txBody>
            <a:bodyPr wrap="none" lIns="121789" tIns="60894" rIns="121789" bIns="60894" anchor="ct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grpSp>
          <p:nvGrpSpPr>
            <p:cNvPr id="505" name="Group 504">
              <a:extLst>
                <a:ext uri="{FF2B5EF4-FFF2-40B4-BE49-F238E27FC236}">
                  <a16:creationId xmlns:a16="http://schemas.microsoft.com/office/drawing/2014/main" id="{D36F49E9-99D7-4CDD-AC0E-479A54D4DB14}"/>
                </a:ext>
              </a:extLst>
            </p:cNvPr>
            <p:cNvGrpSpPr/>
            <p:nvPr/>
          </p:nvGrpSpPr>
          <p:grpSpPr>
            <a:xfrm rot="5400000">
              <a:off x="5617919" y="4601838"/>
              <a:ext cx="247196" cy="231747"/>
              <a:chOff x="5269940" y="4234344"/>
              <a:chExt cx="229326" cy="214994"/>
            </a:xfrm>
          </p:grpSpPr>
          <p:sp>
            <p:nvSpPr>
              <p:cNvPr id="519" name="AutoShape 918">
                <a:extLst>
                  <a:ext uri="{FF2B5EF4-FFF2-40B4-BE49-F238E27FC236}">
                    <a16:creationId xmlns:a16="http://schemas.microsoft.com/office/drawing/2014/main" id="{46FD5618-83B0-4B1F-B0B3-6F9C9D38745F}"/>
                  </a:ext>
                </a:extLst>
              </p:cNvPr>
              <p:cNvSpPr>
                <a:spLocks noChangeArrowheads="1"/>
              </p:cNvSpPr>
              <p:nvPr/>
            </p:nvSpPr>
            <p:spPr bwMode="auto">
              <a:xfrm>
                <a:off x="5354344" y="4234344"/>
                <a:ext cx="144922" cy="214994"/>
              </a:xfrm>
              <a:prstGeom prst="flowChartCollate">
                <a:avLst/>
              </a:prstGeom>
              <a:solidFill>
                <a:srgbClr val="4BACC6">
                  <a:lumMod val="60000"/>
                  <a:lumOff val="40000"/>
                </a:srgbClr>
              </a:solid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520" name="Line 921">
                <a:extLst>
                  <a:ext uri="{FF2B5EF4-FFF2-40B4-BE49-F238E27FC236}">
                    <a16:creationId xmlns:a16="http://schemas.microsoft.com/office/drawing/2014/main" id="{5F980BD5-C6C7-4E38-9886-02A9180958FD}"/>
                  </a:ext>
                </a:extLst>
              </p:cNvPr>
              <p:cNvSpPr>
                <a:spLocks noChangeShapeType="1"/>
              </p:cNvSpPr>
              <p:nvPr/>
            </p:nvSpPr>
            <p:spPr bwMode="auto">
              <a:xfrm>
                <a:off x="5317716" y="4291677"/>
                <a:ext cx="0" cy="101923"/>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521" name="Arc 923">
                <a:extLst>
                  <a:ext uri="{FF2B5EF4-FFF2-40B4-BE49-F238E27FC236}">
                    <a16:creationId xmlns:a16="http://schemas.microsoft.com/office/drawing/2014/main" id="{93CC2012-E6DE-41BA-B0A8-F2FEBDA4E76B}"/>
                  </a:ext>
                </a:extLst>
              </p:cNvPr>
              <p:cNvSpPr>
                <a:spLocks/>
              </p:cNvSpPr>
              <p:nvPr/>
            </p:nvSpPr>
            <p:spPr bwMode="auto">
              <a:xfrm flipH="1" flipV="1">
                <a:off x="5269940" y="4342750"/>
                <a:ext cx="41406" cy="5085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522" name="Arc 924">
                <a:extLst>
                  <a:ext uri="{FF2B5EF4-FFF2-40B4-BE49-F238E27FC236}">
                    <a16:creationId xmlns:a16="http://schemas.microsoft.com/office/drawing/2014/main" id="{E35D91BE-31F2-4525-8845-BCC0BFFB09C8}"/>
                  </a:ext>
                </a:extLst>
              </p:cNvPr>
              <p:cNvSpPr>
                <a:spLocks/>
              </p:cNvSpPr>
              <p:nvPr/>
            </p:nvSpPr>
            <p:spPr bwMode="auto">
              <a:xfrm flipH="1">
                <a:off x="5269940" y="4290084"/>
                <a:ext cx="41406" cy="5266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523" name="Line 925">
                <a:extLst>
                  <a:ext uri="{FF2B5EF4-FFF2-40B4-BE49-F238E27FC236}">
                    <a16:creationId xmlns:a16="http://schemas.microsoft.com/office/drawing/2014/main" id="{D7FC2764-4369-439E-A6DE-A57F82BFEB57}"/>
                  </a:ext>
                </a:extLst>
              </p:cNvPr>
              <p:cNvSpPr>
                <a:spLocks noChangeShapeType="1"/>
              </p:cNvSpPr>
              <p:nvPr/>
            </p:nvSpPr>
            <p:spPr bwMode="auto">
              <a:xfrm flipH="1">
                <a:off x="5317716" y="4342638"/>
                <a:ext cx="108293"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grpSp>
        <p:sp>
          <p:nvSpPr>
            <p:cNvPr id="506" name="AutoShape 909">
              <a:extLst>
                <a:ext uri="{FF2B5EF4-FFF2-40B4-BE49-F238E27FC236}">
                  <a16:creationId xmlns:a16="http://schemas.microsoft.com/office/drawing/2014/main" id="{48DCFA91-E063-4AF9-B427-3C4D3B2582F9}"/>
                </a:ext>
              </a:extLst>
            </p:cNvPr>
            <p:cNvSpPr>
              <a:spLocks noChangeArrowheads="1"/>
            </p:cNvSpPr>
            <p:nvPr/>
          </p:nvSpPr>
          <p:spPr bwMode="auto">
            <a:xfrm>
              <a:off x="6783726" y="5476042"/>
              <a:ext cx="156215" cy="231747"/>
            </a:xfrm>
            <a:prstGeom prst="flowChartCollate">
              <a:avLst/>
            </a:prstGeom>
            <a:solidFill>
              <a:srgbClr val="4BACC6">
                <a:lumMod val="60000"/>
                <a:lumOff val="40000"/>
              </a:srgbClr>
            </a:solid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507" name="AutoShape 918">
              <a:extLst>
                <a:ext uri="{FF2B5EF4-FFF2-40B4-BE49-F238E27FC236}">
                  <a16:creationId xmlns:a16="http://schemas.microsoft.com/office/drawing/2014/main" id="{3255AF0C-33C8-44AF-9C53-34E806941F4F}"/>
                </a:ext>
              </a:extLst>
            </p:cNvPr>
            <p:cNvSpPr>
              <a:spLocks noChangeArrowheads="1"/>
            </p:cNvSpPr>
            <p:nvPr/>
          </p:nvSpPr>
          <p:spPr bwMode="auto">
            <a:xfrm>
              <a:off x="6783726" y="4932722"/>
              <a:ext cx="156215" cy="231747"/>
            </a:xfrm>
            <a:prstGeom prst="flowChartCollate">
              <a:avLst/>
            </a:prstGeom>
            <a:solidFill>
              <a:srgbClr val="4BACC6">
                <a:lumMod val="60000"/>
                <a:lumOff val="40000"/>
              </a:srgbClr>
            </a:solid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508" name="Line 1003">
              <a:extLst>
                <a:ext uri="{FF2B5EF4-FFF2-40B4-BE49-F238E27FC236}">
                  <a16:creationId xmlns:a16="http://schemas.microsoft.com/office/drawing/2014/main" id="{8AE8506B-675F-429E-878D-3AB5DBC6960D}"/>
                </a:ext>
              </a:extLst>
            </p:cNvPr>
            <p:cNvSpPr>
              <a:spLocks noChangeShapeType="1"/>
            </p:cNvSpPr>
            <p:nvPr/>
          </p:nvSpPr>
          <p:spPr bwMode="auto">
            <a:xfrm flipH="1" flipV="1">
              <a:off x="5008900" y="5332486"/>
              <a:ext cx="1856622"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509" name="Line 329">
              <a:extLst>
                <a:ext uri="{FF2B5EF4-FFF2-40B4-BE49-F238E27FC236}">
                  <a16:creationId xmlns:a16="http://schemas.microsoft.com/office/drawing/2014/main" id="{7A2083C4-FED0-435B-84A2-6D2FA404C113}"/>
                </a:ext>
              </a:extLst>
            </p:cNvPr>
            <p:cNvSpPr>
              <a:spLocks noChangeShapeType="1"/>
            </p:cNvSpPr>
            <p:nvPr/>
          </p:nvSpPr>
          <p:spPr bwMode="auto">
            <a:xfrm>
              <a:off x="5321912" y="5397639"/>
              <a:ext cx="0" cy="497424"/>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510" name="Oval 1145">
              <a:extLst>
                <a:ext uri="{FF2B5EF4-FFF2-40B4-BE49-F238E27FC236}">
                  <a16:creationId xmlns:a16="http://schemas.microsoft.com/office/drawing/2014/main" id="{772C7C60-C0EA-40A5-8AED-6249C67AA27E}"/>
                </a:ext>
              </a:extLst>
            </p:cNvPr>
            <p:cNvSpPr>
              <a:spLocks noChangeArrowheads="1"/>
            </p:cNvSpPr>
            <p:nvPr/>
          </p:nvSpPr>
          <p:spPr bwMode="auto">
            <a:xfrm>
              <a:off x="5932894" y="2734146"/>
              <a:ext cx="153212" cy="154499"/>
            </a:xfrm>
            <a:prstGeom prst="ellipse">
              <a:avLst/>
            </a:prstGeom>
            <a:solidFill>
              <a:srgbClr val="4BACC6">
                <a:lumMod val="60000"/>
                <a:lumOff val="40000"/>
              </a:srgbClr>
            </a:solidFill>
            <a:ln w="9525">
              <a:solidFill>
                <a:sysClr val="windowText" lastClr="000000"/>
              </a:solidFill>
              <a:round/>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511" name="Line 1146">
              <a:extLst>
                <a:ext uri="{FF2B5EF4-FFF2-40B4-BE49-F238E27FC236}">
                  <a16:creationId xmlns:a16="http://schemas.microsoft.com/office/drawing/2014/main" id="{F813093F-C212-4B23-9962-47809E9F33E2}"/>
                </a:ext>
              </a:extLst>
            </p:cNvPr>
            <p:cNvSpPr>
              <a:spLocks noChangeShapeType="1"/>
            </p:cNvSpPr>
            <p:nvPr/>
          </p:nvSpPr>
          <p:spPr bwMode="auto">
            <a:xfrm>
              <a:off x="6009500" y="2615696"/>
              <a:ext cx="0" cy="118449"/>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512" name="Rectangle 511">
              <a:extLst>
                <a:ext uri="{FF2B5EF4-FFF2-40B4-BE49-F238E27FC236}">
                  <a16:creationId xmlns:a16="http://schemas.microsoft.com/office/drawing/2014/main" id="{7888700E-07D6-422B-A009-E261B52C9416}"/>
                </a:ext>
              </a:extLst>
            </p:cNvPr>
            <p:cNvSpPr/>
            <p:nvPr/>
          </p:nvSpPr>
          <p:spPr>
            <a:xfrm>
              <a:off x="107119" y="1569721"/>
              <a:ext cx="1905923" cy="617219"/>
            </a:xfrm>
            <a:prstGeom prst="rect">
              <a:avLst/>
            </a:prstGeom>
            <a:noFill/>
            <a:ln w="381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13" name="Rectangle 512">
              <a:extLst>
                <a:ext uri="{FF2B5EF4-FFF2-40B4-BE49-F238E27FC236}">
                  <a16:creationId xmlns:a16="http://schemas.microsoft.com/office/drawing/2014/main" id="{E8D8C137-9AD4-482D-8780-E7CB36E5C08F}"/>
                </a:ext>
              </a:extLst>
            </p:cNvPr>
            <p:cNvSpPr/>
            <p:nvPr/>
          </p:nvSpPr>
          <p:spPr>
            <a:xfrm>
              <a:off x="108484" y="4421080"/>
              <a:ext cx="8399953" cy="2024108"/>
            </a:xfrm>
            <a:prstGeom prst="rect">
              <a:avLst/>
            </a:prstGeom>
            <a:noFill/>
            <a:ln w="381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14" name="Rectangle 513">
              <a:extLst>
                <a:ext uri="{FF2B5EF4-FFF2-40B4-BE49-F238E27FC236}">
                  <a16:creationId xmlns:a16="http://schemas.microsoft.com/office/drawing/2014/main" id="{162FE1F2-3274-48BE-B192-5B9A516BE3B2}"/>
                </a:ext>
              </a:extLst>
            </p:cNvPr>
            <p:cNvSpPr/>
            <p:nvPr/>
          </p:nvSpPr>
          <p:spPr>
            <a:xfrm>
              <a:off x="2814808" y="1571346"/>
              <a:ext cx="2804757" cy="816747"/>
            </a:xfrm>
            <a:prstGeom prst="rect">
              <a:avLst/>
            </a:prstGeom>
            <a:noFill/>
            <a:ln w="381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15" name="Rectangle 514">
              <a:extLst>
                <a:ext uri="{FF2B5EF4-FFF2-40B4-BE49-F238E27FC236}">
                  <a16:creationId xmlns:a16="http://schemas.microsoft.com/office/drawing/2014/main" id="{489F45A1-8E3C-43BF-A805-96413509F4BD}"/>
                </a:ext>
              </a:extLst>
            </p:cNvPr>
            <p:cNvSpPr/>
            <p:nvPr/>
          </p:nvSpPr>
          <p:spPr>
            <a:xfrm>
              <a:off x="2646133" y="2485746"/>
              <a:ext cx="4651312" cy="896646"/>
            </a:xfrm>
            <a:prstGeom prst="rect">
              <a:avLst/>
            </a:prstGeom>
            <a:noFill/>
            <a:ln w="381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16" name="Rectangle 515">
              <a:extLst>
                <a:ext uri="{FF2B5EF4-FFF2-40B4-BE49-F238E27FC236}">
                  <a16:creationId xmlns:a16="http://schemas.microsoft.com/office/drawing/2014/main" id="{A38322D4-C75D-45E6-89CC-6B50BA3F56B5}"/>
                </a:ext>
              </a:extLst>
            </p:cNvPr>
            <p:cNvSpPr/>
            <p:nvPr/>
          </p:nvSpPr>
          <p:spPr>
            <a:xfrm>
              <a:off x="5726684" y="3435657"/>
              <a:ext cx="1419840" cy="896646"/>
            </a:xfrm>
            <a:prstGeom prst="rect">
              <a:avLst/>
            </a:prstGeom>
            <a:noFill/>
            <a:ln w="381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17" name="Rectangle 516">
              <a:extLst>
                <a:ext uri="{FF2B5EF4-FFF2-40B4-BE49-F238E27FC236}">
                  <a16:creationId xmlns:a16="http://schemas.microsoft.com/office/drawing/2014/main" id="{A9EF2F16-B18C-4891-872C-AC8D384CE733}"/>
                </a:ext>
              </a:extLst>
            </p:cNvPr>
            <p:cNvSpPr/>
            <p:nvPr/>
          </p:nvSpPr>
          <p:spPr>
            <a:xfrm>
              <a:off x="5936120" y="1155590"/>
              <a:ext cx="1404159" cy="1271374"/>
            </a:xfrm>
            <a:prstGeom prst="rect">
              <a:avLst/>
            </a:prstGeom>
            <a:solidFill>
              <a:srgbClr val="C3D69B">
                <a:alpha val="50196"/>
              </a:srgbClr>
            </a:solidFill>
            <a:ln w="19050" algn="ctr">
              <a:solidFill>
                <a:sysClr val="windowText" lastClr="000000"/>
              </a:solidFill>
              <a:prstDash val="sysDot"/>
              <a:round/>
              <a:headEnd/>
              <a:tailEnd/>
            </a:ln>
          </p:spPr>
          <p:txBody>
            <a:bodyPr wrap="none" lIns="121789" tIns="60894" rIns="121789" bIns="60894" anchor="ct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518" name="Rectangle 517">
              <a:extLst>
                <a:ext uri="{FF2B5EF4-FFF2-40B4-BE49-F238E27FC236}">
                  <a16:creationId xmlns:a16="http://schemas.microsoft.com/office/drawing/2014/main" id="{F351FEA5-F949-4F00-BE28-D7ADC101948F}"/>
                </a:ext>
              </a:extLst>
            </p:cNvPr>
            <p:cNvSpPr/>
            <p:nvPr/>
          </p:nvSpPr>
          <p:spPr>
            <a:xfrm>
              <a:off x="231406" y="514905"/>
              <a:ext cx="7249039" cy="963375"/>
            </a:xfrm>
            <a:prstGeom prst="rect">
              <a:avLst/>
            </a:prstGeom>
            <a:solidFill>
              <a:srgbClr val="C00000">
                <a:alpha val="25098"/>
              </a:srgbClr>
            </a:solidFill>
            <a:ln w="38100" cap="flat" cmpd="sng" algn="ctr">
              <a:solidFill>
                <a:srgbClr val="C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
        <p:nvSpPr>
          <p:cNvPr id="17" name="Footer Placeholder 7">
            <a:extLst>
              <a:ext uri="{FF2B5EF4-FFF2-40B4-BE49-F238E27FC236}">
                <a16:creationId xmlns:a16="http://schemas.microsoft.com/office/drawing/2014/main" id="{B958F450-ADF4-4F38-AF76-179EA9780FC0}"/>
              </a:ext>
            </a:extLst>
          </p:cNvPr>
          <p:cNvSpPr txBox="1">
            <a:spLocks/>
          </p:cNvSpPr>
          <p:nvPr/>
        </p:nvSpPr>
        <p:spPr>
          <a:xfrm>
            <a:off x="3438268" y="6574123"/>
            <a:ext cx="5904656"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prstClr val="black"/>
                </a:solidFill>
                <a:latin typeface="Helvetica" pitchFamily="34" charset="0"/>
              </a:rPr>
              <a:t>A. Koveshnikov - Workshop on Cryogenic Operations, IHEP, Beijing, PRC</a:t>
            </a:r>
          </a:p>
        </p:txBody>
      </p:sp>
      <p:sp>
        <p:nvSpPr>
          <p:cNvPr id="647" name="Slide Number Placeholder 8">
            <a:extLst>
              <a:ext uri="{FF2B5EF4-FFF2-40B4-BE49-F238E27FC236}">
                <a16:creationId xmlns:a16="http://schemas.microsoft.com/office/drawing/2014/main" id="{F813B13E-4718-40FF-BD4A-DA65275AE0DA}"/>
              </a:ext>
            </a:extLst>
          </p:cNvPr>
          <p:cNvSpPr txBox="1">
            <a:spLocks/>
          </p:cNvSpPr>
          <p:nvPr/>
        </p:nvSpPr>
        <p:spPr>
          <a:xfrm>
            <a:off x="7860919" y="6549712"/>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solidFill>
                <a:latin typeface="Helvetica" pitchFamily="34" charset="0"/>
              </a:rPr>
              <a:t>18</a:t>
            </a:r>
          </a:p>
        </p:txBody>
      </p:sp>
    </p:spTree>
    <p:extLst>
      <p:ext uri="{BB962C8B-B14F-4D97-AF65-F5344CB8AC3E}">
        <p14:creationId xmlns:p14="http://schemas.microsoft.com/office/powerpoint/2010/main" val="24166378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9E96BA6-2525-4D2A-9E7B-D01C9523CBD4}"/>
              </a:ext>
            </a:extLst>
          </p:cNvPr>
          <p:cNvPicPr>
            <a:picLocks noChangeAspect="1"/>
          </p:cNvPicPr>
          <p:nvPr/>
        </p:nvPicPr>
        <p:blipFill>
          <a:blip r:embed="rId3"/>
          <a:stretch>
            <a:fillRect/>
          </a:stretch>
        </p:blipFill>
        <p:spPr>
          <a:xfrm>
            <a:off x="8211312" y="0"/>
            <a:ext cx="3980688" cy="6858000"/>
          </a:xfrm>
          <a:prstGeom prst="rect">
            <a:avLst/>
          </a:prstGeom>
        </p:spPr>
      </p:pic>
      <p:pic>
        <p:nvPicPr>
          <p:cNvPr id="4" name="Picture 3">
            <a:extLst>
              <a:ext uri="{FF2B5EF4-FFF2-40B4-BE49-F238E27FC236}">
                <a16:creationId xmlns:a16="http://schemas.microsoft.com/office/drawing/2014/main" id="{2DA1DA23-98A2-4884-805F-651193FAA9D1}"/>
              </a:ext>
            </a:extLst>
          </p:cNvPr>
          <p:cNvPicPr>
            <a:picLocks noChangeAspect="1"/>
          </p:cNvPicPr>
          <p:nvPr/>
        </p:nvPicPr>
        <p:blipFill>
          <a:blip r:embed="rId4"/>
          <a:stretch>
            <a:fillRect/>
          </a:stretch>
        </p:blipFill>
        <p:spPr>
          <a:xfrm rot="16200000">
            <a:off x="-481980" y="5691650"/>
            <a:ext cx="1469642" cy="465219"/>
          </a:xfrm>
          <a:prstGeom prst="rect">
            <a:avLst/>
          </a:prstGeom>
        </p:spPr>
      </p:pic>
      <p:sp>
        <p:nvSpPr>
          <p:cNvPr id="14" name="TextBox 13">
            <a:extLst>
              <a:ext uri="{FF2B5EF4-FFF2-40B4-BE49-F238E27FC236}">
                <a16:creationId xmlns:a16="http://schemas.microsoft.com/office/drawing/2014/main" id="{42B1EEEE-9890-4F03-9BFB-A12251253299}"/>
              </a:ext>
            </a:extLst>
          </p:cNvPr>
          <p:cNvSpPr txBox="1"/>
          <p:nvPr/>
        </p:nvSpPr>
        <p:spPr>
          <a:xfrm>
            <a:off x="207451" y="79733"/>
            <a:ext cx="7723554" cy="523220"/>
          </a:xfrm>
          <a:prstGeom prst="rect">
            <a:avLst/>
          </a:prstGeom>
          <a:noFill/>
        </p:spPr>
        <p:txBody>
          <a:bodyPr wrap="square" rtlCol="0">
            <a:spAutoFit/>
          </a:bodyPr>
          <a:lstStyle/>
          <a:p>
            <a:pPr defTabSz="914400"/>
            <a:r>
              <a:rPr lang="en-US" sz="2800" b="1" dirty="0">
                <a:solidFill>
                  <a:srgbClr val="00A9FF"/>
                </a:solidFill>
                <a:latin typeface="Helvetica" pitchFamily="34" charset="0"/>
              </a:rPr>
              <a:t>Liquid Helium Distribution</a:t>
            </a:r>
          </a:p>
        </p:txBody>
      </p:sp>
      <p:sp>
        <p:nvSpPr>
          <p:cNvPr id="16" name="Date Placeholder 6">
            <a:extLst>
              <a:ext uri="{FF2B5EF4-FFF2-40B4-BE49-F238E27FC236}">
                <a16:creationId xmlns:a16="http://schemas.microsoft.com/office/drawing/2014/main" id="{5B8383E9-8A25-4230-8AD5-7AACD5D46E05}"/>
              </a:ext>
            </a:extLst>
          </p:cNvPr>
          <p:cNvSpPr txBox="1">
            <a:spLocks/>
          </p:cNvSpPr>
          <p:nvPr/>
        </p:nvSpPr>
        <p:spPr>
          <a:xfrm>
            <a:off x="2275796" y="6574123"/>
            <a:ext cx="21336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prstClr val="black"/>
                </a:solidFill>
                <a:latin typeface="Helvetica" pitchFamily="34" charset="0"/>
              </a:rPr>
              <a:t>June 05, 2018</a:t>
            </a:r>
          </a:p>
        </p:txBody>
      </p:sp>
      <p:sp>
        <p:nvSpPr>
          <p:cNvPr id="2" name="Rectangle 1">
            <a:extLst>
              <a:ext uri="{FF2B5EF4-FFF2-40B4-BE49-F238E27FC236}">
                <a16:creationId xmlns:a16="http://schemas.microsoft.com/office/drawing/2014/main" id="{E2E90F44-8399-4FC4-A3A0-E03A32C721A3}"/>
              </a:ext>
            </a:extLst>
          </p:cNvPr>
          <p:cNvSpPr/>
          <p:nvPr/>
        </p:nvSpPr>
        <p:spPr>
          <a:xfrm>
            <a:off x="8211312" y="0"/>
            <a:ext cx="3980688"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353E9E79-2DD0-4BAA-83C7-CFF9DC8887E6}"/>
              </a:ext>
            </a:extLst>
          </p:cNvPr>
          <p:cNvGrpSpPr/>
          <p:nvPr/>
        </p:nvGrpSpPr>
        <p:grpSpPr>
          <a:xfrm>
            <a:off x="1233939" y="576135"/>
            <a:ext cx="9271457" cy="6363113"/>
            <a:chOff x="1233939" y="576135"/>
            <a:chExt cx="9271457" cy="6363113"/>
          </a:xfrm>
        </p:grpSpPr>
        <p:sp>
          <p:nvSpPr>
            <p:cNvPr id="665" name="TextBox 664">
              <a:extLst>
                <a:ext uri="{FF2B5EF4-FFF2-40B4-BE49-F238E27FC236}">
                  <a16:creationId xmlns:a16="http://schemas.microsoft.com/office/drawing/2014/main" id="{DD3C7C1C-560A-49F6-85D0-4D70E4DF4D87}"/>
                </a:ext>
              </a:extLst>
            </p:cNvPr>
            <p:cNvSpPr txBox="1"/>
            <p:nvPr/>
          </p:nvSpPr>
          <p:spPr>
            <a:xfrm>
              <a:off x="1233939" y="576135"/>
              <a:ext cx="3329609" cy="5940088"/>
            </a:xfrm>
            <a:prstGeom prst="rect">
              <a:avLst/>
            </a:prstGeom>
            <a:noFill/>
          </p:spPr>
          <p:txBody>
            <a:bodyPr wrap="square" rtlCol="0">
              <a:spAutoFit/>
            </a:bodyPr>
            <a:lstStyle/>
            <a:p>
              <a:pPr defTabSz="914400"/>
              <a:r>
                <a:rPr lang="en-US" sz="2000" dirty="0">
                  <a:solidFill>
                    <a:srgbClr val="00A9FF"/>
                  </a:solidFill>
                  <a:latin typeface="Helvetica" pitchFamily="34" charset="0"/>
                </a:rPr>
                <a:t>Modular design:</a:t>
              </a:r>
            </a:p>
            <a:p>
              <a:pPr marL="261938" indent="-261938" defTabSz="914400">
                <a:buFont typeface="Arial" panose="020B0604020202020204" pitchFamily="34" charset="0"/>
                <a:buChar char="•"/>
              </a:pPr>
              <a:r>
                <a:rPr lang="en-US" sz="2000" dirty="0">
                  <a:solidFill>
                    <a:prstClr val="black"/>
                  </a:solidFill>
                  <a:latin typeface="Helvetica" pitchFamily="34" charset="0"/>
                </a:rPr>
                <a:t>support operation of one to three cryomodules</a:t>
              </a:r>
            </a:p>
            <a:p>
              <a:pPr marL="261938" indent="-261938" defTabSz="914400">
                <a:buFont typeface="Arial" panose="020B0604020202020204" pitchFamily="34" charset="0"/>
                <a:buChar char="•"/>
              </a:pPr>
              <a:r>
                <a:rPr lang="en-US" sz="2000" dirty="0">
                  <a:solidFill>
                    <a:prstClr val="black"/>
                  </a:solidFill>
                  <a:latin typeface="Helvetica" pitchFamily="34" charset="0"/>
                </a:rPr>
                <a:t>frequent reinstallations of supply and return sections of cryomodules</a:t>
              </a:r>
            </a:p>
            <a:p>
              <a:pPr marL="261938" indent="-261938" defTabSz="914400">
                <a:buFont typeface="Arial" panose="020B0604020202020204" pitchFamily="34" charset="0"/>
                <a:buChar char="•"/>
              </a:pPr>
              <a:r>
                <a:rPr lang="en-US" sz="2000" dirty="0">
                  <a:solidFill>
                    <a:prstClr val="black"/>
                  </a:solidFill>
                  <a:latin typeface="Helvetica" pitchFamily="34" charset="0"/>
                </a:rPr>
                <a:t>accelerator hall access hatch is limited in size</a:t>
              </a:r>
            </a:p>
            <a:p>
              <a:pPr defTabSz="914400"/>
              <a:endParaRPr lang="en-US" sz="1000" dirty="0">
                <a:solidFill>
                  <a:prstClr val="black"/>
                </a:solidFill>
                <a:latin typeface="Helvetica" pitchFamily="34" charset="0"/>
              </a:endParaRPr>
            </a:p>
            <a:p>
              <a:pPr defTabSz="914400"/>
              <a:r>
                <a:rPr lang="en-US" sz="2000" dirty="0">
                  <a:solidFill>
                    <a:srgbClr val="00A9FF"/>
                  </a:solidFill>
                  <a:latin typeface="Helvetica" pitchFamily="34" charset="0"/>
                </a:rPr>
                <a:t>Suppliers:</a:t>
              </a:r>
            </a:p>
            <a:p>
              <a:pPr marL="261938" indent="-261938" defTabSz="914400">
                <a:buFont typeface="Arial" panose="020B0604020202020204" pitchFamily="34" charset="0"/>
                <a:buChar char="•"/>
              </a:pPr>
              <a:r>
                <a:rPr lang="en-US" sz="2000" dirty="0">
                  <a:solidFill>
                    <a:prstClr val="black"/>
                  </a:solidFill>
                  <a:latin typeface="Helvetica" pitchFamily="34" charset="0"/>
                </a:rPr>
                <a:t>assembly: </a:t>
              </a:r>
              <a:r>
                <a:rPr lang="en-US" sz="2000" i="1" dirty="0">
                  <a:solidFill>
                    <a:srgbClr val="00A9FF"/>
                  </a:solidFill>
                  <a:latin typeface="Helvetica" pitchFamily="34" charset="0"/>
                </a:rPr>
                <a:t>Cryotherm</a:t>
              </a:r>
            </a:p>
            <a:p>
              <a:pPr marL="261938" indent="-261938" defTabSz="914400">
                <a:buFont typeface="Arial" panose="020B0604020202020204" pitchFamily="34" charset="0"/>
                <a:buChar char="•"/>
              </a:pPr>
              <a:r>
                <a:rPr lang="en-US" sz="2000" dirty="0">
                  <a:solidFill>
                    <a:prstClr val="black"/>
                  </a:solidFill>
                  <a:latin typeface="Helvetica" pitchFamily="34" charset="0"/>
                </a:rPr>
                <a:t>cryogenic valves: </a:t>
              </a:r>
              <a:r>
                <a:rPr lang="en-US" sz="2000" i="1" dirty="0">
                  <a:solidFill>
                    <a:srgbClr val="00A9FF"/>
                  </a:solidFill>
                  <a:latin typeface="Helvetica" pitchFamily="34" charset="0"/>
                </a:rPr>
                <a:t>WEKA</a:t>
              </a:r>
            </a:p>
            <a:p>
              <a:pPr marL="261938" indent="-261938" defTabSz="914400">
                <a:buFont typeface="Arial" panose="020B0604020202020204" pitchFamily="34" charset="0"/>
                <a:buChar char="•"/>
              </a:pPr>
              <a:r>
                <a:rPr lang="en-US" sz="2000" dirty="0">
                  <a:solidFill>
                    <a:prstClr val="black"/>
                  </a:solidFill>
                  <a:latin typeface="Helvetica" pitchFamily="34" charset="0"/>
                </a:rPr>
                <a:t>valve positioners: </a:t>
              </a:r>
              <a:r>
                <a:rPr lang="en-US" sz="2000" i="1" dirty="0">
                  <a:solidFill>
                    <a:srgbClr val="00A9FF"/>
                  </a:solidFill>
                  <a:latin typeface="Helvetica" pitchFamily="34" charset="0"/>
                </a:rPr>
                <a:t>Siemens SIPART</a:t>
              </a:r>
            </a:p>
            <a:p>
              <a:pPr defTabSz="914400"/>
              <a:endParaRPr lang="en-US" sz="1000" dirty="0">
                <a:solidFill>
                  <a:prstClr val="black"/>
                </a:solidFill>
                <a:latin typeface="Helvetica" pitchFamily="34" charset="0"/>
              </a:endParaRPr>
            </a:p>
            <a:p>
              <a:pPr defTabSz="914400"/>
              <a:r>
                <a:rPr lang="en-US" sz="2000" dirty="0">
                  <a:solidFill>
                    <a:srgbClr val="00A9FF"/>
                  </a:solidFill>
                  <a:latin typeface="Helvetica" pitchFamily="34" charset="0"/>
                </a:rPr>
                <a:t>Cryogenic process lines:</a:t>
              </a:r>
            </a:p>
            <a:p>
              <a:pPr marL="261938" indent="-261938" defTabSz="914400">
                <a:buFont typeface="Arial" panose="020B0604020202020204" pitchFamily="34" charset="0"/>
                <a:buChar char="•"/>
              </a:pPr>
              <a:r>
                <a:rPr lang="en-US" sz="2000" dirty="0">
                  <a:solidFill>
                    <a:prstClr val="black"/>
                  </a:solidFill>
                  <a:latin typeface="Helvetica" pitchFamily="34" charset="0"/>
                </a:rPr>
                <a:t>LHe supply: 12 mm, </a:t>
              </a:r>
              <a:r>
                <a:rPr lang="en-US" sz="2000" dirty="0">
                  <a:solidFill>
                    <a:srgbClr val="00A9FF"/>
                  </a:solidFill>
                  <a:latin typeface="Helvetica" pitchFamily="34" charset="0"/>
                </a:rPr>
                <a:t>VCR</a:t>
              </a:r>
            </a:p>
            <a:p>
              <a:pPr marL="261938" indent="-261938" defTabSz="914400">
                <a:buFont typeface="Arial" panose="020B0604020202020204" pitchFamily="34" charset="0"/>
                <a:buChar char="•"/>
              </a:pPr>
              <a:r>
                <a:rPr lang="en-US" sz="2000" dirty="0">
                  <a:solidFill>
                    <a:prstClr val="black"/>
                  </a:solidFill>
                  <a:latin typeface="Helvetica" pitchFamily="34" charset="0"/>
                </a:rPr>
                <a:t>GHe return: 40 mm, Conflat flanges </a:t>
              </a:r>
              <a:r>
                <a:rPr lang="en-US" sz="2000" dirty="0">
                  <a:solidFill>
                    <a:srgbClr val="00A9FF"/>
                  </a:solidFill>
                  <a:latin typeface="Helvetica" pitchFamily="34" charset="0"/>
                </a:rPr>
                <a:t>(CF)</a:t>
              </a:r>
            </a:p>
            <a:p>
              <a:pPr marL="261938" indent="-261938" defTabSz="914400">
                <a:buFont typeface="Arial" panose="020B0604020202020204" pitchFamily="34" charset="0"/>
                <a:buChar char="•"/>
              </a:pPr>
              <a:r>
                <a:rPr lang="en-US" sz="2000" dirty="0">
                  <a:solidFill>
                    <a:prstClr val="black"/>
                  </a:solidFill>
                  <a:latin typeface="Helvetica" pitchFamily="34" charset="0"/>
                </a:rPr>
                <a:t>LN2 shield: 12 mm, </a:t>
              </a:r>
              <a:r>
                <a:rPr lang="en-US" sz="2000" dirty="0">
                  <a:solidFill>
                    <a:srgbClr val="00A9FF"/>
                  </a:solidFill>
                  <a:latin typeface="Helvetica" pitchFamily="34" charset="0"/>
                </a:rPr>
                <a:t>VCR</a:t>
              </a:r>
            </a:p>
          </p:txBody>
        </p:sp>
        <p:grpSp>
          <p:nvGrpSpPr>
            <p:cNvPr id="666" name="Group 665">
              <a:extLst>
                <a:ext uri="{FF2B5EF4-FFF2-40B4-BE49-F238E27FC236}">
                  <a16:creationId xmlns:a16="http://schemas.microsoft.com/office/drawing/2014/main" id="{7A39D38F-C4FE-4750-A153-E7AD9BDD3587}"/>
                </a:ext>
              </a:extLst>
            </p:cNvPr>
            <p:cNvGrpSpPr/>
            <p:nvPr/>
          </p:nvGrpSpPr>
          <p:grpSpPr>
            <a:xfrm>
              <a:off x="4594782" y="642917"/>
              <a:ext cx="5619026" cy="5803824"/>
              <a:chOff x="3443023" y="615462"/>
              <a:chExt cx="5619026" cy="5803824"/>
            </a:xfrm>
          </p:grpSpPr>
          <p:pic>
            <p:nvPicPr>
              <p:cNvPr id="667" name="Picture 2">
                <a:extLst>
                  <a:ext uri="{FF2B5EF4-FFF2-40B4-BE49-F238E27FC236}">
                    <a16:creationId xmlns:a16="http://schemas.microsoft.com/office/drawing/2014/main" id="{26DAD0D0-51D7-45D3-B4DE-9F0871F1A0CD}"/>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3443023" y="615462"/>
                <a:ext cx="5619026" cy="26113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68" name="Picture 2" descr="C:\Users\nagimov\Downloads\IMG_20160211_105550837_HDR.jpg">
                <a:extLst>
                  <a:ext uri="{FF2B5EF4-FFF2-40B4-BE49-F238E27FC236}">
                    <a16:creationId xmlns:a16="http://schemas.microsoft.com/office/drawing/2014/main" id="{D0E3A081-17FA-4FE2-87B8-26B8BAAB784C}"/>
                  </a:ext>
                </a:extLst>
              </p:cNvPr>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3443023" y="3355759"/>
                <a:ext cx="5619026" cy="3063527"/>
              </a:xfrm>
              <a:prstGeom prst="rect">
                <a:avLst/>
              </a:prstGeom>
              <a:noFill/>
              <a:extLst>
                <a:ext uri="{909E8E84-426E-40DD-AFC4-6F175D3DCCD1}">
                  <a14:hiddenFill xmlns:a14="http://schemas.microsoft.com/office/drawing/2010/main">
                    <a:solidFill>
                      <a:srgbClr val="FFFFFF"/>
                    </a:solidFill>
                  </a14:hiddenFill>
                </a:ext>
              </a:extLst>
            </p:spPr>
          </p:pic>
          <p:sp>
            <p:nvSpPr>
              <p:cNvPr id="669" name="Oval 668">
                <a:extLst>
                  <a:ext uri="{FF2B5EF4-FFF2-40B4-BE49-F238E27FC236}">
                    <a16:creationId xmlns:a16="http://schemas.microsoft.com/office/drawing/2014/main" id="{502CF0C3-0589-4CE1-8E39-B2E216A63F03}"/>
                  </a:ext>
                </a:extLst>
              </p:cNvPr>
              <p:cNvSpPr/>
              <p:nvPr/>
            </p:nvSpPr>
            <p:spPr>
              <a:xfrm>
                <a:off x="5112298" y="1845083"/>
                <a:ext cx="292963" cy="305304"/>
              </a:xfrm>
              <a:prstGeom prst="ellipse">
                <a:avLst/>
              </a:prstGeom>
              <a:noFill/>
              <a:ln w="25400" cap="flat" cmpd="sng" algn="ctr">
                <a:solidFill>
                  <a:srgbClr val="C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70" name="Oval 669">
                <a:extLst>
                  <a:ext uri="{FF2B5EF4-FFF2-40B4-BE49-F238E27FC236}">
                    <a16:creationId xmlns:a16="http://schemas.microsoft.com/office/drawing/2014/main" id="{814A0F09-014A-4B71-AAE2-50B185C79BDB}"/>
                  </a:ext>
                </a:extLst>
              </p:cNvPr>
              <p:cNvSpPr/>
              <p:nvPr/>
            </p:nvSpPr>
            <p:spPr>
              <a:xfrm>
                <a:off x="3958201" y="1303716"/>
                <a:ext cx="292963" cy="305304"/>
              </a:xfrm>
              <a:prstGeom prst="ellipse">
                <a:avLst/>
              </a:prstGeom>
              <a:noFill/>
              <a:ln w="25400" cap="flat" cmpd="sng" algn="ctr">
                <a:solidFill>
                  <a:srgbClr val="C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71" name="Oval 670">
                <a:extLst>
                  <a:ext uri="{FF2B5EF4-FFF2-40B4-BE49-F238E27FC236}">
                    <a16:creationId xmlns:a16="http://schemas.microsoft.com/office/drawing/2014/main" id="{FD75E36B-00EB-47C8-A2AB-DD6F696EACAC}"/>
                  </a:ext>
                </a:extLst>
              </p:cNvPr>
              <p:cNvSpPr/>
              <p:nvPr/>
            </p:nvSpPr>
            <p:spPr>
              <a:xfrm>
                <a:off x="5227709" y="2208810"/>
                <a:ext cx="292963" cy="305304"/>
              </a:xfrm>
              <a:prstGeom prst="ellipse">
                <a:avLst/>
              </a:prstGeom>
              <a:noFill/>
              <a:ln w="25400" cap="flat" cmpd="sng" algn="ctr">
                <a:solidFill>
                  <a:srgbClr val="C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72" name="Oval 671">
                <a:extLst>
                  <a:ext uri="{FF2B5EF4-FFF2-40B4-BE49-F238E27FC236}">
                    <a16:creationId xmlns:a16="http://schemas.microsoft.com/office/drawing/2014/main" id="{A125AE71-0311-47A3-8C75-4916A02A5A1B}"/>
                  </a:ext>
                </a:extLst>
              </p:cNvPr>
              <p:cNvSpPr/>
              <p:nvPr/>
            </p:nvSpPr>
            <p:spPr>
              <a:xfrm>
                <a:off x="4082489" y="1685027"/>
                <a:ext cx="292963" cy="305304"/>
              </a:xfrm>
              <a:prstGeom prst="ellipse">
                <a:avLst/>
              </a:prstGeom>
              <a:noFill/>
              <a:ln w="25400" cap="flat" cmpd="sng" algn="ctr">
                <a:solidFill>
                  <a:srgbClr val="C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73" name="Oval 672">
                <a:extLst>
                  <a:ext uri="{FF2B5EF4-FFF2-40B4-BE49-F238E27FC236}">
                    <a16:creationId xmlns:a16="http://schemas.microsoft.com/office/drawing/2014/main" id="{C92BFD01-9B02-4312-BA84-4B815A2EFEE0}"/>
                  </a:ext>
                </a:extLst>
              </p:cNvPr>
              <p:cNvSpPr/>
              <p:nvPr/>
            </p:nvSpPr>
            <p:spPr>
              <a:xfrm>
                <a:off x="6745790" y="2235443"/>
                <a:ext cx="292963" cy="305304"/>
              </a:xfrm>
              <a:prstGeom prst="ellipse">
                <a:avLst/>
              </a:prstGeom>
              <a:noFill/>
              <a:ln w="25400" cap="flat" cmpd="sng" algn="ctr">
                <a:solidFill>
                  <a:srgbClr val="C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74" name="Oval 673">
                <a:extLst>
                  <a:ext uri="{FF2B5EF4-FFF2-40B4-BE49-F238E27FC236}">
                    <a16:creationId xmlns:a16="http://schemas.microsoft.com/office/drawing/2014/main" id="{00BF9E6E-77FA-40CE-8820-73FA12DA9094}"/>
                  </a:ext>
                </a:extLst>
              </p:cNvPr>
              <p:cNvSpPr/>
              <p:nvPr/>
            </p:nvSpPr>
            <p:spPr>
              <a:xfrm>
                <a:off x="7012120" y="2466262"/>
                <a:ext cx="292963" cy="305304"/>
              </a:xfrm>
              <a:prstGeom prst="ellipse">
                <a:avLst/>
              </a:prstGeom>
              <a:noFill/>
              <a:ln w="25400" cap="flat" cmpd="sng" algn="ctr">
                <a:solidFill>
                  <a:srgbClr val="C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75" name="Oval 674">
                <a:extLst>
                  <a:ext uri="{FF2B5EF4-FFF2-40B4-BE49-F238E27FC236}">
                    <a16:creationId xmlns:a16="http://schemas.microsoft.com/office/drawing/2014/main" id="{C7DA51A6-F48A-4370-BB70-BBA35823E14D}"/>
                  </a:ext>
                </a:extLst>
              </p:cNvPr>
              <p:cNvSpPr/>
              <p:nvPr/>
            </p:nvSpPr>
            <p:spPr>
              <a:xfrm>
                <a:off x="6861200" y="1436452"/>
                <a:ext cx="239696" cy="223672"/>
              </a:xfrm>
              <a:prstGeom prst="ellipse">
                <a:avLst/>
              </a:prstGeom>
              <a:noFill/>
              <a:ln w="25400" cap="flat" cmpd="sng" algn="ctr">
                <a:solidFill>
                  <a:srgbClr val="C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76" name="Oval 675">
                <a:extLst>
                  <a:ext uri="{FF2B5EF4-FFF2-40B4-BE49-F238E27FC236}">
                    <a16:creationId xmlns:a16="http://schemas.microsoft.com/office/drawing/2014/main" id="{E423DB04-270E-4880-9EE1-541A65120CD6}"/>
                  </a:ext>
                </a:extLst>
              </p:cNvPr>
              <p:cNvSpPr/>
              <p:nvPr/>
            </p:nvSpPr>
            <p:spPr>
              <a:xfrm>
                <a:off x="6985488" y="1951357"/>
                <a:ext cx="239696" cy="223672"/>
              </a:xfrm>
              <a:prstGeom prst="ellipse">
                <a:avLst/>
              </a:prstGeom>
              <a:noFill/>
              <a:ln w="25400" cap="flat" cmpd="sng" algn="ctr">
                <a:solidFill>
                  <a:srgbClr val="C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77" name="Oval 676">
                <a:extLst>
                  <a:ext uri="{FF2B5EF4-FFF2-40B4-BE49-F238E27FC236}">
                    <a16:creationId xmlns:a16="http://schemas.microsoft.com/office/drawing/2014/main" id="{1F3E21C2-8E19-4748-AB4C-E49DD402B614}"/>
                  </a:ext>
                </a:extLst>
              </p:cNvPr>
              <p:cNvSpPr/>
              <p:nvPr/>
            </p:nvSpPr>
            <p:spPr>
              <a:xfrm>
                <a:off x="7589169" y="4010977"/>
                <a:ext cx="554360" cy="577712"/>
              </a:xfrm>
              <a:prstGeom prst="ellipse">
                <a:avLst/>
              </a:prstGeom>
              <a:noFill/>
              <a:ln w="25400" cap="flat" cmpd="sng" algn="ctr">
                <a:solidFill>
                  <a:srgbClr val="C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78" name="Oval 677">
                <a:extLst>
                  <a:ext uri="{FF2B5EF4-FFF2-40B4-BE49-F238E27FC236}">
                    <a16:creationId xmlns:a16="http://schemas.microsoft.com/office/drawing/2014/main" id="{D089C651-9A0E-4269-829B-0B7946942E50}"/>
                  </a:ext>
                </a:extLst>
              </p:cNvPr>
              <p:cNvSpPr/>
              <p:nvPr/>
            </p:nvSpPr>
            <p:spPr>
              <a:xfrm>
                <a:off x="6807934" y="4028732"/>
                <a:ext cx="758549" cy="568565"/>
              </a:xfrm>
              <a:prstGeom prst="ellipse">
                <a:avLst/>
              </a:prstGeom>
              <a:noFill/>
              <a:ln w="25400" cap="flat" cmpd="sng" algn="ctr">
                <a:solidFill>
                  <a:srgbClr val="C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79" name="Oval 678">
                <a:extLst>
                  <a:ext uri="{FF2B5EF4-FFF2-40B4-BE49-F238E27FC236}">
                    <a16:creationId xmlns:a16="http://schemas.microsoft.com/office/drawing/2014/main" id="{BAFB9506-7B00-47A8-BD2E-1C8B2B43D5BB}"/>
                  </a:ext>
                </a:extLst>
              </p:cNvPr>
              <p:cNvSpPr/>
              <p:nvPr/>
            </p:nvSpPr>
            <p:spPr>
              <a:xfrm>
                <a:off x="4357698" y="4126388"/>
                <a:ext cx="594802" cy="445830"/>
              </a:xfrm>
              <a:prstGeom prst="ellipse">
                <a:avLst/>
              </a:prstGeom>
              <a:noFill/>
              <a:ln w="25400" cap="flat" cmpd="sng" algn="ctr">
                <a:solidFill>
                  <a:srgbClr val="C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80" name="Freeform 24">
                <a:extLst>
                  <a:ext uri="{FF2B5EF4-FFF2-40B4-BE49-F238E27FC236}">
                    <a16:creationId xmlns:a16="http://schemas.microsoft.com/office/drawing/2014/main" id="{D7032E79-05D1-4E71-A29B-8C8A27F558EC}"/>
                  </a:ext>
                </a:extLst>
              </p:cNvPr>
              <p:cNvSpPr/>
              <p:nvPr/>
            </p:nvSpPr>
            <p:spPr>
              <a:xfrm>
                <a:off x="6635151" y="2521258"/>
                <a:ext cx="288191" cy="1580225"/>
              </a:xfrm>
              <a:custGeom>
                <a:avLst/>
                <a:gdLst>
                  <a:gd name="connsiteX0" fmla="*/ 146148 w 288191"/>
                  <a:gd name="connsiteY0" fmla="*/ 0 h 1580225"/>
                  <a:gd name="connsiteX1" fmla="*/ 4105 w 288191"/>
                  <a:gd name="connsiteY1" fmla="*/ 692459 h 1580225"/>
                  <a:gd name="connsiteX2" fmla="*/ 288191 w 288191"/>
                  <a:gd name="connsiteY2" fmla="*/ 1580225 h 1580225"/>
                </a:gdLst>
                <a:ahLst/>
                <a:cxnLst>
                  <a:cxn ang="0">
                    <a:pos x="connsiteX0" y="connsiteY0"/>
                  </a:cxn>
                  <a:cxn ang="0">
                    <a:pos x="connsiteX1" y="connsiteY1"/>
                  </a:cxn>
                  <a:cxn ang="0">
                    <a:pos x="connsiteX2" y="connsiteY2"/>
                  </a:cxn>
                </a:cxnLst>
                <a:rect l="l" t="t" r="r" b="b"/>
                <a:pathLst>
                  <a:path w="288191" h="1580225">
                    <a:moveTo>
                      <a:pt x="146148" y="0"/>
                    </a:moveTo>
                    <a:cubicBezTo>
                      <a:pt x="63289" y="214544"/>
                      <a:pt x="-19569" y="429088"/>
                      <a:pt x="4105" y="692459"/>
                    </a:cubicBezTo>
                    <a:cubicBezTo>
                      <a:pt x="27779" y="955830"/>
                      <a:pt x="157985" y="1268027"/>
                      <a:pt x="288191" y="1580225"/>
                    </a:cubicBezTo>
                  </a:path>
                </a:pathLst>
              </a:custGeom>
              <a:noFill/>
              <a:ln w="25400" cap="flat" cmpd="sng" algn="ctr">
                <a:solidFill>
                  <a:srgbClr val="C00000"/>
                </a:solidFill>
                <a:prstDash val="solid"/>
                <a:headEnd type="arrow" w="med" len="med"/>
                <a:tailEnd type="arrow"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81" name="Freeform 26">
                <a:extLst>
                  <a:ext uri="{FF2B5EF4-FFF2-40B4-BE49-F238E27FC236}">
                    <a16:creationId xmlns:a16="http://schemas.microsoft.com/office/drawing/2014/main" id="{AC2BD607-2A1F-4B1D-8FA7-EE20D7FCB398}"/>
                  </a:ext>
                </a:extLst>
              </p:cNvPr>
              <p:cNvSpPr/>
              <p:nvPr/>
            </p:nvSpPr>
            <p:spPr>
              <a:xfrm>
                <a:off x="4563548" y="2432482"/>
                <a:ext cx="681914" cy="1686757"/>
              </a:xfrm>
              <a:custGeom>
                <a:avLst/>
                <a:gdLst>
                  <a:gd name="connsiteX0" fmla="*/ 681914 w 681914"/>
                  <a:gd name="connsiteY0" fmla="*/ 0 h 1686757"/>
                  <a:gd name="connsiteX1" fmla="*/ 51599 w 681914"/>
                  <a:gd name="connsiteY1" fmla="*/ 630314 h 1686757"/>
                  <a:gd name="connsiteX2" fmla="*/ 42722 w 681914"/>
                  <a:gd name="connsiteY2" fmla="*/ 1686757 h 1686757"/>
                </a:gdLst>
                <a:ahLst/>
                <a:cxnLst>
                  <a:cxn ang="0">
                    <a:pos x="connsiteX0" y="connsiteY0"/>
                  </a:cxn>
                  <a:cxn ang="0">
                    <a:pos x="connsiteX1" y="connsiteY1"/>
                  </a:cxn>
                  <a:cxn ang="0">
                    <a:pos x="connsiteX2" y="connsiteY2"/>
                  </a:cxn>
                </a:cxnLst>
                <a:rect l="l" t="t" r="r" b="b"/>
                <a:pathLst>
                  <a:path w="681914" h="1686757">
                    <a:moveTo>
                      <a:pt x="681914" y="0"/>
                    </a:moveTo>
                    <a:cubicBezTo>
                      <a:pt x="420022" y="174594"/>
                      <a:pt x="158131" y="349188"/>
                      <a:pt x="51599" y="630314"/>
                    </a:cubicBezTo>
                    <a:cubicBezTo>
                      <a:pt x="-54933" y="911440"/>
                      <a:pt x="35324" y="1515122"/>
                      <a:pt x="42722" y="1686757"/>
                    </a:cubicBezTo>
                  </a:path>
                </a:pathLst>
              </a:custGeom>
              <a:noFill/>
              <a:ln w="25400" cap="flat" cmpd="sng" algn="ctr">
                <a:solidFill>
                  <a:srgbClr val="C00000"/>
                </a:solidFill>
                <a:prstDash val="solid"/>
                <a:headEnd type="arrow" w="med" len="med"/>
                <a:tailEnd type="arrow"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82" name="Freeform 31">
                <a:extLst>
                  <a:ext uri="{FF2B5EF4-FFF2-40B4-BE49-F238E27FC236}">
                    <a16:creationId xmlns:a16="http://schemas.microsoft.com/office/drawing/2014/main" id="{32E28B95-99DD-4CD8-A18A-8F57A2737585}"/>
                  </a:ext>
                </a:extLst>
              </p:cNvPr>
              <p:cNvSpPr/>
              <p:nvPr/>
            </p:nvSpPr>
            <p:spPr>
              <a:xfrm>
                <a:off x="7177903" y="2778711"/>
                <a:ext cx="562184" cy="1260629"/>
              </a:xfrm>
              <a:custGeom>
                <a:avLst/>
                <a:gdLst>
                  <a:gd name="connsiteX0" fmla="*/ 20646 w 562184"/>
                  <a:gd name="connsiteY0" fmla="*/ 0 h 1260629"/>
                  <a:gd name="connsiteX1" fmla="*/ 65035 w 562184"/>
                  <a:gd name="connsiteY1" fmla="*/ 648070 h 1260629"/>
                  <a:gd name="connsiteX2" fmla="*/ 562184 w 562184"/>
                  <a:gd name="connsiteY2" fmla="*/ 1260629 h 1260629"/>
                </a:gdLst>
                <a:ahLst/>
                <a:cxnLst>
                  <a:cxn ang="0">
                    <a:pos x="connsiteX0" y="connsiteY0"/>
                  </a:cxn>
                  <a:cxn ang="0">
                    <a:pos x="connsiteX1" y="connsiteY1"/>
                  </a:cxn>
                  <a:cxn ang="0">
                    <a:pos x="connsiteX2" y="connsiteY2"/>
                  </a:cxn>
                </a:cxnLst>
                <a:rect l="l" t="t" r="r" b="b"/>
                <a:pathLst>
                  <a:path w="562184" h="1260629">
                    <a:moveTo>
                      <a:pt x="20646" y="0"/>
                    </a:moveTo>
                    <a:cubicBezTo>
                      <a:pt x="-2288" y="218982"/>
                      <a:pt x="-25221" y="437965"/>
                      <a:pt x="65035" y="648070"/>
                    </a:cubicBezTo>
                    <a:cubicBezTo>
                      <a:pt x="155291" y="858175"/>
                      <a:pt x="358737" y="1059402"/>
                      <a:pt x="562184" y="1260629"/>
                    </a:cubicBezTo>
                  </a:path>
                </a:pathLst>
              </a:custGeom>
              <a:noFill/>
              <a:ln w="25400" cap="flat" cmpd="sng" algn="ctr">
                <a:solidFill>
                  <a:srgbClr val="C00000"/>
                </a:solidFill>
                <a:prstDash val="solid"/>
                <a:headEnd type="arrow" w="med" len="med"/>
                <a:tailEnd type="arrow"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
          <p:nvSpPr>
            <p:cNvPr id="17" name="Footer Placeholder 7">
              <a:extLst>
                <a:ext uri="{FF2B5EF4-FFF2-40B4-BE49-F238E27FC236}">
                  <a16:creationId xmlns:a16="http://schemas.microsoft.com/office/drawing/2014/main" id="{B958F450-ADF4-4F38-AF76-179EA9780FC0}"/>
                </a:ext>
              </a:extLst>
            </p:cNvPr>
            <p:cNvSpPr txBox="1">
              <a:spLocks/>
            </p:cNvSpPr>
            <p:nvPr/>
          </p:nvSpPr>
          <p:spPr>
            <a:xfrm>
              <a:off x="3438268" y="6574123"/>
              <a:ext cx="5904656"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prstClr val="black"/>
                  </a:solidFill>
                  <a:latin typeface="Helvetica" pitchFamily="34" charset="0"/>
                </a:rPr>
                <a:t>A. Koveshnikov - Workshop on Cryogenic Operations, IHEP, Beijing, PRC</a:t>
              </a:r>
            </a:p>
          </p:txBody>
        </p:sp>
        <p:sp>
          <p:nvSpPr>
            <p:cNvPr id="18" name="Slide Number Placeholder 8">
              <a:extLst>
                <a:ext uri="{FF2B5EF4-FFF2-40B4-BE49-F238E27FC236}">
                  <a16:creationId xmlns:a16="http://schemas.microsoft.com/office/drawing/2014/main" id="{CF77EB72-562B-42B4-9083-A88C2B782998}"/>
                </a:ext>
              </a:extLst>
            </p:cNvPr>
            <p:cNvSpPr txBox="1">
              <a:spLocks/>
            </p:cNvSpPr>
            <p:nvPr/>
          </p:nvSpPr>
          <p:spPr>
            <a:xfrm>
              <a:off x="8371796" y="6574123"/>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prstClr val="black"/>
                  </a:solidFill>
                  <a:latin typeface="Helvetica" pitchFamily="34" charset="0"/>
                </a:rPr>
                <a:t>19</a:t>
              </a:r>
            </a:p>
          </p:txBody>
        </p:sp>
      </p:grpSp>
    </p:spTree>
    <p:extLst>
      <p:ext uri="{BB962C8B-B14F-4D97-AF65-F5344CB8AC3E}">
        <p14:creationId xmlns:p14="http://schemas.microsoft.com/office/powerpoint/2010/main" val="24680231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DA1DA23-98A2-4884-805F-651193FAA9D1}"/>
              </a:ext>
            </a:extLst>
          </p:cNvPr>
          <p:cNvPicPr>
            <a:picLocks noChangeAspect="1"/>
          </p:cNvPicPr>
          <p:nvPr/>
        </p:nvPicPr>
        <p:blipFill>
          <a:blip r:embed="rId3"/>
          <a:stretch>
            <a:fillRect/>
          </a:stretch>
        </p:blipFill>
        <p:spPr>
          <a:xfrm rot="16200000">
            <a:off x="-481980" y="5691650"/>
            <a:ext cx="1469642" cy="465219"/>
          </a:xfrm>
          <a:prstGeom prst="rect">
            <a:avLst/>
          </a:prstGeom>
        </p:spPr>
      </p:pic>
      <p:sp>
        <p:nvSpPr>
          <p:cNvPr id="14" name="TextBox 13">
            <a:extLst>
              <a:ext uri="{FF2B5EF4-FFF2-40B4-BE49-F238E27FC236}">
                <a16:creationId xmlns:a16="http://schemas.microsoft.com/office/drawing/2014/main" id="{42B1EEEE-9890-4F03-9BFB-A12251253299}"/>
              </a:ext>
            </a:extLst>
          </p:cNvPr>
          <p:cNvSpPr txBox="1"/>
          <p:nvPr/>
        </p:nvSpPr>
        <p:spPr>
          <a:xfrm>
            <a:off x="186347" y="100286"/>
            <a:ext cx="7723554" cy="523220"/>
          </a:xfrm>
          <a:prstGeom prst="rect">
            <a:avLst/>
          </a:prstGeom>
          <a:noFill/>
        </p:spPr>
        <p:txBody>
          <a:bodyPr wrap="square" rtlCol="0">
            <a:spAutoFit/>
          </a:bodyPr>
          <a:lstStyle/>
          <a:p>
            <a:pPr defTabSz="914400"/>
            <a:r>
              <a:rPr lang="en-US" sz="2800" b="1" dirty="0">
                <a:solidFill>
                  <a:srgbClr val="00A9FF"/>
                </a:solidFill>
                <a:latin typeface="Helvetica" pitchFamily="34" charset="0"/>
              </a:rPr>
              <a:t>Liquid Helium Distribution</a:t>
            </a:r>
          </a:p>
        </p:txBody>
      </p:sp>
      <p:grpSp>
        <p:nvGrpSpPr>
          <p:cNvPr id="5" name="Group 4">
            <a:extLst>
              <a:ext uri="{FF2B5EF4-FFF2-40B4-BE49-F238E27FC236}">
                <a16:creationId xmlns:a16="http://schemas.microsoft.com/office/drawing/2014/main" id="{0AF89CDE-A7FE-45F3-B834-156749D4604E}"/>
              </a:ext>
            </a:extLst>
          </p:cNvPr>
          <p:cNvGrpSpPr/>
          <p:nvPr/>
        </p:nvGrpSpPr>
        <p:grpSpPr>
          <a:xfrm>
            <a:off x="838748" y="654041"/>
            <a:ext cx="9666648" cy="6285207"/>
            <a:chOff x="838748" y="654041"/>
            <a:chExt cx="9666648" cy="6285207"/>
          </a:xfrm>
        </p:grpSpPr>
        <p:grpSp>
          <p:nvGrpSpPr>
            <p:cNvPr id="2" name="Group 1">
              <a:extLst>
                <a:ext uri="{FF2B5EF4-FFF2-40B4-BE49-F238E27FC236}">
                  <a16:creationId xmlns:a16="http://schemas.microsoft.com/office/drawing/2014/main" id="{1A530ACB-F1AB-4147-B5AC-62E468DA52AD}"/>
                </a:ext>
              </a:extLst>
            </p:cNvPr>
            <p:cNvGrpSpPr/>
            <p:nvPr/>
          </p:nvGrpSpPr>
          <p:grpSpPr>
            <a:xfrm>
              <a:off x="2275796" y="6574123"/>
              <a:ext cx="8229600" cy="365125"/>
              <a:chOff x="2275796" y="6574123"/>
              <a:chExt cx="8229600" cy="365125"/>
            </a:xfrm>
          </p:grpSpPr>
          <p:sp>
            <p:nvSpPr>
              <p:cNvPr id="16" name="Date Placeholder 6">
                <a:extLst>
                  <a:ext uri="{FF2B5EF4-FFF2-40B4-BE49-F238E27FC236}">
                    <a16:creationId xmlns:a16="http://schemas.microsoft.com/office/drawing/2014/main" id="{5B8383E9-8A25-4230-8AD5-7AACD5D46E05}"/>
                  </a:ext>
                </a:extLst>
              </p:cNvPr>
              <p:cNvSpPr txBox="1">
                <a:spLocks/>
              </p:cNvSpPr>
              <p:nvPr/>
            </p:nvSpPr>
            <p:spPr>
              <a:xfrm>
                <a:off x="2275796" y="6574123"/>
                <a:ext cx="21336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prstClr val="black"/>
                    </a:solidFill>
                    <a:latin typeface="Helvetica" pitchFamily="34" charset="0"/>
                  </a:rPr>
                  <a:t>June 05, 2018</a:t>
                </a:r>
              </a:p>
            </p:txBody>
          </p:sp>
          <p:sp>
            <p:nvSpPr>
              <p:cNvPr id="17" name="Footer Placeholder 7">
                <a:extLst>
                  <a:ext uri="{FF2B5EF4-FFF2-40B4-BE49-F238E27FC236}">
                    <a16:creationId xmlns:a16="http://schemas.microsoft.com/office/drawing/2014/main" id="{B958F450-ADF4-4F38-AF76-179EA9780FC0}"/>
                  </a:ext>
                </a:extLst>
              </p:cNvPr>
              <p:cNvSpPr txBox="1">
                <a:spLocks/>
              </p:cNvSpPr>
              <p:nvPr/>
            </p:nvSpPr>
            <p:spPr>
              <a:xfrm>
                <a:off x="3438268" y="6574123"/>
                <a:ext cx="5904656"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prstClr val="black"/>
                    </a:solidFill>
                    <a:latin typeface="Helvetica" pitchFamily="34" charset="0"/>
                  </a:rPr>
                  <a:t>A. Koveshnikov - Workshop on Cryogenic Operations, IHEP, Beijing, PRC</a:t>
                </a:r>
              </a:p>
            </p:txBody>
          </p:sp>
          <p:sp>
            <p:nvSpPr>
              <p:cNvPr id="18" name="Slide Number Placeholder 8">
                <a:extLst>
                  <a:ext uri="{FF2B5EF4-FFF2-40B4-BE49-F238E27FC236}">
                    <a16:creationId xmlns:a16="http://schemas.microsoft.com/office/drawing/2014/main" id="{CF77EB72-562B-42B4-9083-A88C2B782998}"/>
                  </a:ext>
                </a:extLst>
              </p:cNvPr>
              <p:cNvSpPr txBox="1">
                <a:spLocks/>
              </p:cNvSpPr>
              <p:nvPr/>
            </p:nvSpPr>
            <p:spPr>
              <a:xfrm>
                <a:off x="8371796" y="6574123"/>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prstClr val="black"/>
                    </a:solidFill>
                    <a:latin typeface="Helvetica" pitchFamily="34" charset="0"/>
                  </a:rPr>
                  <a:t>20</a:t>
                </a:r>
              </a:p>
            </p:txBody>
          </p:sp>
        </p:grpSp>
        <p:grpSp>
          <p:nvGrpSpPr>
            <p:cNvPr id="26" name="Group 25">
              <a:extLst>
                <a:ext uri="{FF2B5EF4-FFF2-40B4-BE49-F238E27FC236}">
                  <a16:creationId xmlns:a16="http://schemas.microsoft.com/office/drawing/2014/main" id="{C1A109EF-C5EE-4D85-B9CF-882235F854FA}"/>
                </a:ext>
              </a:extLst>
            </p:cNvPr>
            <p:cNvGrpSpPr/>
            <p:nvPr/>
          </p:nvGrpSpPr>
          <p:grpSpPr>
            <a:xfrm>
              <a:off x="838748" y="654041"/>
              <a:ext cx="8954315" cy="5838834"/>
              <a:chOff x="82180" y="548680"/>
              <a:chExt cx="8954315" cy="5838834"/>
            </a:xfrm>
          </p:grpSpPr>
          <p:sp>
            <p:nvSpPr>
              <p:cNvPr id="27" name="TextBox 26">
                <a:extLst>
                  <a:ext uri="{FF2B5EF4-FFF2-40B4-BE49-F238E27FC236}">
                    <a16:creationId xmlns:a16="http://schemas.microsoft.com/office/drawing/2014/main" id="{DC41C104-DA62-4695-81A8-C6F96A3987E6}"/>
                  </a:ext>
                </a:extLst>
              </p:cNvPr>
              <p:cNvSpPr txBox="1"/>
              <p:nvPr/>
            </p:nvSpPr>
            <p:spPr>
              <a:xfrm>
                <a:off x="82180" y="548680"/>
                <a:ext cx="3766170" cy="193899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00A9FF"/>
                    </a:solidFill>
                    <a:effectLst/>
                    <a:uLnTx/>
                    <a:uFillTx/>
                    <a:latin typeface="Helvetica" pitchFamily="34" charset="0"/>
                  </a:rPr>
                  <a:t>Installation and operation:</a:t>
                </a:r>
              </a:p>
              <a:p>
                <a:pPr marL="261938" marR="0" lvl="0" indent="-261938"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0" cap="none" spc="0" normalizeH="0" baseline="0" noProof="0" dirty="0">
                    <a:ln>
                      <a:noFill/>
                    </a:ln>
                    <a:solidFill>
                      <a:prstClr val="black"/>
                    </a:solidFill>
                    <a:effectLst/>
                    <a:uLnTx/>
                    <a:uFillTx/>
                    <a:latin typeface="Helvetica" pitchFamily="34" charset="0"/>
                  </a:rPr>
                  <a:t>friendly design: ~2 hours assembly time per field joint (2 person job)</a:t>
                </a:r>
              </a:p>
              <a:p>
                <a:pPr marL="261938" marR="0" lvl="0" indent="-261938"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0" cap="none" spc="0" normalizeH="0" baseline="0" noProof="0" dirty="0">
                    <a:ln>
                      <a:noFill/>
                    </a:ln>
                    <a:solidFill>
                      <a:prstClr val="black"/>
                    </a:solidFill>
                    <a:effectLst/>
                    <a:uLnTx/>
                    <a:uFillTx/>
                    <a:latin typeface="Helvetica" pitchFamily="34" charset="0"/>
                  </a:rPr>
                  <a:t>once observed: leaking VCR fitting, caused soft vacuum</a:t>
                </a:r>
              </a:p>
            </p:txBody>
          </p:sp>
          <p:sp>
            <p:nvSpPr>
              <p:cNvPr id="28" name="TextBox 27">
                <a:extLst>
                  <a:ext uri="{FF2B5EF4-FFF2-40B4-BE49-F238E27FC236}">
                    <a16:creationId xmlns:a16="http://schemas.microsoft.com/office/drawing/2014/main" id="{BB48647A-DAFE-4AAC-9C59-FA2F59F7AD8B}"/>
                  </a:ext>
                </a:extLst>
              </p:cNvPr>
              <p:cNvSpPr txBox="1"/>
              <p:nvPr/>
            </p:nvSpPr>
            <p:spPr>
              <a:xfrm>
                <a:off x="3851920" y="548680"/>
                <a:ext cx="5150047" cy="40011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00A9FF"/>
                    </a:solidFill>
                    <a:effectLst/>
                    <a:uLnTx/>
                    <a:uFillTx/>
                    <a:latin typeface="Helvetica" pitchFamily="34" charset="0"/>
                  </a:rPr>
                  <a:t>Field joint design (supply side)</a:t>
                </a:r>
              </a:p>
            </p:txBody>
          </p:sp>
          <p:pic>
            <p:nvPicPr>
              <p:cNvPr id="29" name="Picture 2">
                <a:extLst>
                  <a:ext uri="{FF2B5EF4-FFF2-40B4-BE49-F238E27FC236}">
                    <a16:creationId xmlns:a16="http://schemas.microsoft.com/office/drawing/2014/main" id="{A6BEDFD1-9B6C-43BC-8E3F-8B551FC30D31}"/>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3995936" y="902489"/>
                <a:ext cx="5002461" cy="19504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 name="Picture 4" descr="D:\Dropbox\system\Desktop\ph\IMG_20140822_133555567.jpg">
                <a:extLst>
                  <a:ext uri="{FF2B5EF4-FFF2-40B4-BE49-F238E27FC236}">
                    <a16:creationId xmlns:a16="http://schemas.microsoft.com/office/drawing/2014/main" id="{C7D1860B-A4E2-44B7-A1B5-F81224E8B208}"/>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3995935" y="3330783"/>
                <a:ext cx="2447441" cy="1479161"/>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 descr="D:\Dropbox\system\Desktop\ph\IMG_20140822_141407135.jpg">
                <a:extLst>
                  <a:ext uri="{FF2B5EF4-FFF2-40B4-BE49-F238E27FC236}">
                    <a16:creationId xmlns:a16="http://schemas.microsoft.com/office/drawing/2014/main" id="{E6FFCABB-8627-4649-808C-9C01771EBB41}"/>
                  </a:ext>
                </a:extLst>
              </p:cNvPr>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6554007" y="3330785"/>
                <a:ext cx="2444390" cy="1479159"/>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4" descr="D:\Dropbox\system\Desktop\ph\IMG_20140822_142402350.jpg">
                <a:extLst>
                  <a:ext uri="{FF2B5EF4-FFF2-40B4-BE49-F238E27FC236}">
                    <a16:creationId xmlns:a16="http://schemas.microsoft.com/office/drawing/2014/main" id="{9B04DCD6-75F0-47EA-A08A-F95E47F40489}"/>
                  </a:ext>
                </a:extLst>
              </p:cNvPr>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bwMode="auto">
              <a:xfrm>
                <a:off x="3995935" y="4908353"/>
                <a:ext cx="2447441" cy="1479159"/>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D:\Dropbox\system\Desktop\ph\IMG_20140822_143256255.jpg">
                <a:extLst>
                  <a:ext uri="{FF2B5EF4-FFF2-40B4-BE49-F238E27FC236}">
                    <a16:creationId xmlns:a16="http://schemas.microsoft.com/office/drawing/2014/main" id="{3F669D40-784E-43F8-B90D-9D4158E239CA}"/>
                  </a:ext>
                </a:extLst>
              </p:cNvPr>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a:stretch/>
            </p:blipFill>
            <p:spPr bwMode="auto">
              <a:xfrm>
                <a:off x="6554007" y="4908353"/>
                <a:ext cx="2444390" cy="1479161"/>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a:extLst>
                  <a:ext uri="{FF2B5EF4-FFF2-40B4-BE49-F238E27FC236}">
                    <a16:creationId xmlns:a16="http://schemas.microsoft.com/office/drawing/2014/main" id="{AA7D6913-E1D5-4E93-B617-DB4F778BDCA3}"/>
                  </a:ext>
                </a:extLst>
              </p:cNvPr>
              <p:cNvSpPr txBox="1"/>
              <p:nvPr/>
            </p:nvSpPr>
            <p:spPr>
              <a:xfrm>
                <a:off x="3995936" y="2955991"/>
                <a:ext cx="5040559" cy="40011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i="0" u="none" strike="noStrike" kern="0" cap="none" spc="0" normalizeH="0" baseline="0" noProof="0" dirty="0">
                    <a:ln>
                      <a:noFill/>
                    </a:ln>
                    <a:solidFill>
                      <a:srgbClr val="00A9FF"/>
                    </a:solidFill>
                    <a:effectLst/>
                    <a:uLnTx/>
                    <a:uFillTx/>
                    <a:latin typeface="Helvetica" pitchFamily="34" charset="0"/>
                  </a:rPr>
                  <a:t>Assembly procedure (return side)</a:t>
                </a:r>
              </a:p>
            </p:txBody>
          </p:sp>
          <p:sp>
            <p:nvSpPr>
              <p:cNvPr id="35" name="TextBox 34">
                <a:extLst>
                  <a:ext uri="{FF2B5EF4-FFF2-40B4-BE49-F238E27FC236}">
                    <a16:creationId xmlns:a16="http://schemas.microsoft.com/office/drawing/2014/main" id="{0C146624-0934-40EB-8DC9-FB76592DFAA5}"/>
                  </a:ext>
                </a:extLst>
              </p:cNvPr>
              <p:cNvSpPr txBox="1"/>
              <p:nvPr/>
            </p:nvSpPr>
            <p:spPr>
              <a:xfrm>
                <a:off x="7636411" y="987895"/>
                <a:ext cx="1052422"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err="1">
                    <a:ln>
                      <a:noFill/>
                    </a:ln>
                    <a:solidFill>
                      <a:srgbClr val="4F81BD"/>
                    </a:solidFill>
                    <a:effectLst/>
                    <a:uLnTx/>
                    <a:uFillTx/>
                    <a:latin typeface="Helvetica" panose="020B0604020202020204" pitchFamily="34" charset="0"/>
                    <a:cs typeface="Helvetica" panose="020B0604020202020204" pitchFamily="34" charset="0"/>
                  </a:rPr>
                  <a:t>LHe</a:t>
                </a:r>
                <a:r>
                  <a:rPr kumimoji="0" lang="en-US" sz="1800" b="0" i="0" u="none" strike="noStrike" kern="0" cap="none" spc="0" normalizeH="0" baseline="0" noProof="0" dirty="0">
                    <a:ln>
                      <a:noFill/>
                    </a:ln>
                    <a:solidFill>
                      <a:srgbClr val="4F81BD"/>
                    </a:solidFill>
                    <a:effectLst/>
                    <a:uLnTx/>
                    <a:uFillTx/>
                    <a:latin typeface="Helvetica" panose="020B0604020202020204" pitchFamily="34" charset="0"/>
                    <a:cs typeface="Helvetica" panose="020B0604020202020204" pitchFamily="34" charset="0"/>
                  </a:rPr>
                  <a:t> line</a:t>
                </a:r>
              </a:p>
            </p:txBody>
          </p:sp>
          <p:sp>
            <p:nvSpPr>
              <p:cNvPr id="36" name="TextBox 35">
                <a:extLst>
                  <a:ext uri="{FF2B5EF4-FFF2-40B4-BE49-F238E27FC236}">
                    <a16:creationId xmlns:a16="http://schemas.microsoft.com/office/drawing/2014/main" id="{F9003602-BDF5-4F27-98C5-778CD3C2C56E}"/>
                  </a:ext>
                </a:extLst>
              </p:cNvPr>
              <p:cNvSpPr txBox="1"/>
              <p:nvPr/>
            </p:nvSpPr>
            <p:spPr>
              <a:xfrm>
                <a:off x="4295543" y="2463012"/>
                <a:ext cx="1072121" cy="369332"/>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C00000"/>
                    </a:solidFill>
                    <a:effectLst/>
                    <a:uLnTx/>
                    <a:uFillTx/>
                    <a:latin typeface="Helvetica" panose="020B0604020202020204" pitchFamily="34" charset="0"/>
                    <a:cs typeface="Helvetica" panose="020B0604020202020204" pitchFamily="34" charset="0"/>
                  </a:rPr>
                  <a:t>LN2 line</a:t>
                </a:r>
              </a:p>
            </p:txBody>
          </p:sp>
          <p:cxnSp>
            <p:nvCxnSpPr>
              <p:cNvPr id="37" name="Straight Arrow Connector 36">
                <a:extLst>
                  <a:ext uri="{FF2B5EF4-FFF2-40B4-BE49-F238E27FC236}">
                    <a16:creationId xmlns:a16="http://schemas.microsoft.com/office/drawing/2014/main" id="{22FAE3B4-C52F-4D11-80EB-90F8E15BDA07}"/>
                  </a:ext>
                </a:extLst>
              </p:cNvPr>
              <p:cNvCxnSpPr/>
              <p:nvPr/>
            </p:nvCxnSpPr>
            <p:spPr>
              <a:xfrm flipH="1">
                <a:off x="6618496" y="1255001"/>
                <a:ext cx="1069674" cy="483079"/>
              </a:xfrm>
              <a:prstGeom prst="straightConnector1">
                <a:avLst/>
              </a:prstGeom>
              <a:noFill/>
              <a:ln w="38100" cap="flat" cmpd="sng" algn="ctr">
                <a:solidFill>
                  <a:srgbClr val="4F81BD"/>
                </a:solidFill>
                <a:prstDash val="solid"/>
                <a:tailEnd type="arrow"/>
              </a:ln>
              <a:effectLst/>
            </p:spPr>
          </p:cxnSp>
          <p:cxnSp>
            <p:nvCxnSpPr>
              <p:cNvPr id="38" name="Straight Arrow Connector 37">
                <a:extLst>
                  <a:ext uri="{FF2B5EF4-FFF2-40B4-BE49-F238E27FC236}">
                    <a16:creationId xmlns:a16="http://schemas.microsoft.com/office/drawing/2014/main" id="{D26431D5-EC32-4697-9CA0-8A38F0835A9F}"/>
                  </a:ext>
                </a:extLst>
              </p:cNvPr>
              <p:cNvCxnSpPr/>
              <p:nvPr/>
            </p:nvCxnSpPr>
            <p:spPr>
              <a:xfrm flipV="1">
                <a:off x="5315906" y="2145579"/>
                <a:ext cx="1139046" cy="429264"/>
              </a:xfrm>
              <a:prstGeom prst="straightConnector1">
                <a:avLst/>
              </a:prstGeom>
              <a:noFill/>
              <a:ln w="38100" cap="flat" cmpd="sng" algn="ctr">
                <a:solidFill>
                  <a:srgbClr val="C00000"/>
                </a:solidFill>
                <a:prstDash val="solid"/>
                <a:tailEnd type="arrow"/>
              </a:ln>
              <a:effectLst/>
            </p:spPr>
          </p:cxnSp>
          <p:pic>
            <p:nvPicPr>
              <p:cNvPr id="39" name="Picture 3" descr="C:\Users\nagimov\Downloads\IMG_20140814_115329113 (2).jpg">
                <a:extLst>
                  <a:ext uri="{FF2B5EF4-FFF2-40B4-BE49-F238E27FC236}">
                    <a16:creationId xmlns:a16="http://schemas.microsoft.com/office/drawing/2014/main" id="{C0F6A09A-F9C8-469D-B03E-77E904AAB1CB}"/>
                  </a:ext>
                </a:extLst>
              </p:cNvPr>
              <p:cNvPicPr>
                <a:picLocks noChangeAspect="1" noChangeArrowheads="1"/>
              </p:cNvPicPr>
              <p:nvPr/>
            </p:nvPicPr>
            <p:blipFill rotWithShape="1">
              <a:blip r:embed="rId9" cstate="email">
                <a:extLst>
                  <a:ext uri="{28A0092B-C50C-407E-A947-70E740481C1C}">
                    <a14:useLocalDpi xmlns:a14="http://schemas.microsoft.com/office/drawing/2010/main"/>
                  </a:ext>
                </a:extLst>
              </a:blip>
              <a:srcRect/>
              <a:stretch/>
            </p:blipFill>
            <p:spPr bwMode="auto">
              <a:xfrm>
                <a:off x="1835696" y="3123441"/>
                <a:ext cx="1841323" cy="3264072"/>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6" descr="DSCN0081.JPG">
                <a:extLst>
                  <a:ext uri="{FF2B5EF4-FFF2-40B4-BE49-F238E27FC236}">
                    <a16:creationId xmlns:a16="http://schemas.microsoft.com/office/drawing/2014/main" id="{22B83158-A97C-407E-A203-E9323BED3898}"/>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bwMode="auto">
              <a:xfrm>
                <a:off x="216805" y="3123441"/>
                <a:ext cx="1485038" cy="3264071"/>
              </a:xfrm>
              <a:prstGeom prst="rect">
                <a:avLst/>
              </a:prstGeom>
              <a:noFill/>
              <a:ln w="9525">
                <a:noFill/>
                <a:miter lim="800000"/>
                <a:headEnd/>
                <a:tailEnd/>
              </a:ln>
            </p:spPr>
          </p:pic>
          <p:sp>
            <p:nvSpPr>
              <p:cNvPr id="41" name="Rectangle 40">
                <a:extLst>
                  <a:ext uri="{FF2B5EF4-FFF2-40B4-BE49-F238E27FC236}">
                    <a16:creationId xmlns:a16="http://schemas.microsoft.com/office/drawing/2014/main" id="{F1B8ACD0-690B-44A6-9761-7007F26217AA}"/>
                  </a:ext>
                </a:extLst>
              </p:cNvPr>
              <p:cNvSpPr/>
              <p:nvPr/>
            </p:nvSpPr>
            <p:spPr>
              <a:xfrm>
                <a:off x="765739" y="5917507"/>
                <a:ext cx="813043" cy="369332"/>
              </a:xfrm>
              <a:prstGeom prst="rect">
                <a:avLst/>
              </a:prstGeom>
              <a:solidFill>
                <a:sysClr val="window" lastClr="FFFFFF"/>
              </a:solidFill>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A9FF"/>
                    </a:solidFill>
                    <a:effectLst/>
                    <a:uLnTx/>
                    <a:uFillTx/>
                    <a:latin typeface="Helvetica" pitchFamily="34" charset="0"/>
                  </a:rPr>
                  <a:t>DESY</a:t>
                </a:r>
                <a:endParaRPr kumimoji="0" lang="en-US" sz="1800" b="0" i="0" u="none" strike="noStrike" kern="0" cap="none" spc="0" normalizeH="0" baseline="0" noProof="0" dirty="0">
                  <a:ln>
                    <a:noFill/>
                  </a:ln>
                  <a:solidFill>
                    <a:srgbClr val="00A9FF"/>
                  </a:solidFill>
                  <a:effectLst/>
                  <a:uLnTx/>
                  <a:uFillTx/>
                  <a:latin typeface="Calibri"/>
                </a:endParaRPr>
              </a:p>
            </p:txBody>
          </p:sp>
          <p:sp>
            <p:nvSpPr>
              <p:cNvPr id="42" name="Rectangle 41">
                <a:extLst>
                  <a:ext uri="{FF2B5EF4-FFF2-40B4-BE49-F238E27FC236}">
                    <a16:creationId xmlns:a16="http://schemas.microsoft.com/office/drawing/2014/main" id="{1485E2F7-7D9D-45F3-BB1D-3D04CE890F45}"/>
                  </a:ext>
                </a:extLst>
              </p:cNvPr>
              <p:cNvSpPr/>
              <p:nvPr/>
            </p:nvSpPr>
            <p:spPr>
              <a:xfrm>
                <a:off x="2514103" y="5917507"/>
                <a:ext cx="1056700" cy="369332"/>
              </a:xfrm>
              <a:prstGeom prst="rect">
                <a:avLst/>
              </a:prstGeom>
              <a:solidFill>
                <a:sysClr val="window" lastClr="FFFFFF"/>
              </a:solidFill>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A9FF"/>
                    </a:solidFill>
                    <a:effectLst/>
                    <a:uLnTx/>
                    <a:uFillTx/>
                    <a:latin typeface="Helvetica" pitchFamily="34" charset="0"/>
                  </a:rPr>
                  <a:t>TRIUMF</a:t>
                </a:r>
                <a:endParaRPr kumimoji="0" lang="en-US" sz="1800" b="0" i="0" u="none" strike="noStrike" kern="0" cap="none" spc="0" normalizeH="0" baseline="0" noProof="0" dirty="0">
                  <a:ln>
                    <a:noFill/>
                  </a:ln>
                  <a:solidFill>
                    <a:srgbClr val="00A9FF"/>
                  </a:solidFill>
                  <a:effectLst/>
                  <a:uLnTx/>
                  <a:uFillTx/>
                  <a:latin typeface="Calibri"/>
                </a:endParaRPr>
              </a:p>
            </p:txBody>
          </p:sp>
          <p:sp>
            <p:nvSpPr>
              <p:cNvPr id="43" name="Rectangle 42">
                <a:extLst>
                  <a:ext uri="{FF2B5EF4-FFF2-40B4-BE49-F238E27FC236}">
                    <a16:creationId xmlns:a16="http://schemas.microsoft.com/office/drawing/2014/main" id="{693D273A-447F-48E8-8444-A3219FE3E7D8}"/>
                  </a:ext>
                </a:extLst>
              </p:cNvPr>
              <p:cNvSpPr/>
              <p:nvPr/>
            </p:nvSpPr>
            <p:spPr>
              <a:xfrm>
                <a:off x="161192" y="2499738"/>
                <a:ext cx="3515827" cy="646331"/>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A9FF"/>
                    </a:solidFill>
                    <a:effectLst/>
                    <a:uLnTx/>
                    <a:uFillTx/>
                    <a:latin typeface="Helvetica" pitchFamily="34" charset="0"/>
                  </a:rPr>
                  <a:t>Radiation protection of pneumatic valve positioners:</a:t>
                </a:r>
              </a:p>
            </p:txBody>
          </p:sp>
        </p:grpSp>
      </p:grpSp>
    </p:spTree>
    <p:extLst>
      <p:ext uri="{BB962C8B-B14F-4D97-AF65-F5344CB8AC3E}">
        <p14:creationId xmlns:p14="http://schemas.microsoft.com/office/powerpoint/2010/main" val="17655369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Content Placeholder 7" descr="SDC13542.JPG">
            <a:extLst>
              <a:ext uri="{FF2B5EF4-FFF2-40B4-BE49-F238E27FC236}">
                <a16:creationId xmlns:a16="http://schemas.microsoft.com/office/drawing/2014/main" id="{FBDC6EC4-7894-484E-964C-F5CE4F73D3E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8218916" y="-13571"/>
            <a:ext cx="3962400" cy="6857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3932975B-12FB-46D0-81EB-0D8F9CC6D1BD}"/>
              </a:ext>
            </a:extLst>
          </p:cNvPr>
          <p:cNvSpPr txBox="1"/>
          <p:nvPr/>
        </p:nvSpPr>
        <p:spPr>
          <a:xfrm>
            <a:off x="-102166" y="34883"/>
            <a:ext cx="8750050" cy="461665"/>
          </a:xfrm>
          <a:prstGeom prst="rect">
            <a:avLst/>
          </a:prstGeom>
          <a:noFill/>
        </p:spPr>
        <p:txBody>
          <a:bodyPr wrap="square" rtlCol="0">
            <a:spAutoFit/>
          </a:bodyPr>
          <a:lstStyle/>
          <a:p>
            <a:pPr defTabSz="914400"/>
            <a:r>
              <a:rPr lang="en-US" sz="2350" b="1" dirty="0">
                <a:solidFill>
                  <a:srgbClr val="00A9FF"/>
                </a:solidFill>
                <a:latin typeface="Helvetica" pitchFamily="34" charset="0"/>
              </a:rPr>
              <a:t>Cryogenic System – Sub-atmospheric Helium Return Line</a:t>
            </a:r>
          </a:p>
        </p:txBody>
      </p:sp>
      <p:pic>
        <p:nvPicPr>
          <p:cNvPr id="11" name="Picture 10">
            <a:extLst>
              <a:ext uri="{FF2B5EF4-FFF2-40B4-BE49-F238E27FC236}">
                <a16:creationId xmlns:a16="http://schemas.microsoft.com/office/drawing/2014/main" id="{F68D8E2F-73BE-4597-9738-2370809CBAAC}"/>
              </a:ext>
            </a:extLst>
          </p:cNvPr>
          <p:cNvPicPr>
            <a:picLocks noChangeAspect="1"/>
          </p:cNvPicPr>
          <p:nvPr/>
        </p:nvPicPr>
        <p:blipFill>
          <a:blip r:embed="rId5"/>
          <a:stretch>
            <a:fillRect/>
          </a:stretch>
        </p:blipFill>
        <p:spPr>
          <a:xfrm rot="16200000">
            <a:off x="-481980" y="5691650"/>
            <a:ext cx="1469642" cy="465219"/>
          </a:xfrm>
          <a:prstGeom prst="rect">
            <a:avLst/>
          </a:prstGeom>
        </p:spPr>
      </p:pic>
    </p:spTree>
    <p:extLst>
      <p:ext uri="{BB962C8B-B14F-4D97-AF65-F5344CB8AC3E}">
        <p14:creationId xmlns:p14="http://schemas.microsoft.com/office/powerpoint/2010/main" val="10630719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Content Placeholder 7" descr="SDC13542.JPG">
            <a:extLst>
              <a:ext uri="{FF2B5EF4-FFF2-40B4-BE49-F238E27FC236}">
                <a16:creationId xmlns:a16="http://schemas.microsoft.com/office/drawing/2014/main" id="{FBDC6EC4-7894-484E-964C-F5CE4F73D3E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8218916" y="-13571"/>
            <a:ext cx="3962400" cy="6857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3932975B-12FB-46D0-81EB-0D8F9CC6D1BD}"/>
              </a:ext>
            </a:extLst>
          </p:cNvPr>
          <p:cNvSpPr txBox="1"/>
          <p:nvPr/>
        </p:nvSpPr>
        <p:spPr>
          <a:xfrm>
            <a:off x="-186249" y="38462"/>
            <a:ext cx="8750050" cy="461665"/>
          </a:xfrm>
          <a:prstGeom prst="rect">
            <a:avLst/>
          </a:prstGeom>
          <a:noFill/>
        </p:spPr>
        <p:txBody>
          <a:bodyPr wrap="square" rtlCol="0">
            <a:spAutoFit/>
          </a:bodyPr>
          <a:lstStyle/>
          <a:p>
            <a:pPr defTabSz="914400"/>
            <a:r>
              <a:rPr lang="en-US" sz="2350" b="1" dirty="0">
                <a:solidFill>
                  <a:srgbClr val="00A9FF"/>
                </a:solidFill>
                <a:latin typeface="Helvetica" pitchFamily="34" charset="0"/>
              </a:rPr>
              <a:t>Cryogenic System – Sub-atmospheric Helium Return Line</a:t>
            </a:r>
          </a:p>
        </p:txBody>
      </p:sp>
      <p:pic>
        <p:nvPicPr>
          <p:cNvPr id="11" name="Picture 10">
            <a:extLst>
              <a:ext uri="{FF2B5EF4-FFF2-40B4-BE49-F238E27FC236}">
                <a16:creationId xmlns:a16="http://schemas.microsoft.com/office/drawing/2014/main" id="{F68D8E2F-73BE-4597-9738-2370809CBAAC}"/>
              </a:ext>
            </a:extLst>
          </p:cNvPr>
          <p:cNvPicPr>
            <a:picLocks noChangeAspect="1"/>
          </p:cNvPicPr>
          <p:nvPr/>
        </p:nvPicPr>
        <p:blipFill>
          <a:blip r:embed="rId5"/>
          <a:stretch>
            <a:fillRect/>
          </a:stretch>
        </p:blipFill>
        <p:spPr>
          <a:xfrm rot="16200000">
            <a:off x="-481980" y="5691650"/>
            <a:ext cx="1469642" cy="465219"/>
          </a:xfrm>
          <a:prstGeom prst="rect">
            <a:avLst/>
          </a:prstGeom>
        </p:spPr>
      </p:pic>
      <p:sp>
        <p:nvSpPr>
          <p:cNvPr id="1276" name="Rectangle 1275">
            <a:extLst>
              <a:ext uri="{FF2B5EF4-FFF2-40B4-BE49-F238E27FC236}">
                <a16:creationId xmlns:a16="http://schemas.microsoft.com/office/drawing/2014/main" id="{453205CC-1E94-4769-B4D5-C087FF030D0A}"/>
              </a:ext>
            </a:extLst>
          </p:cNvPr>
          <p:cNvSpPr/>
          <p:nvPr/>
        </p:nvSpPr>
        <p:spPr>
          <a:xfrm>
            <a:off x="8190893" y="-13570"/>
            <a:ext cx="4001107" cy="68715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78" name="Group 1277">
            <a:extLst>
              <a:ext uri="{FF2B5EF4-FFF2-40B4-BE49-F238E27FC236}">
                <a16:creationId xmlns:a16="http://schemas.microsoft.com/office/drawing/2014/main" id="{D99DC8DB-4235-461E-AB84-15A9A2A1B787}"/>
              </a:ext>
            </a:extLst>
          </p:cNvPr>
          <p:cNvGrpSpPr/>
          <p:nvPr/>
        </p:nvGrpSpPr>
        <p:grpSpPr>
          <a:xfrm>
            <a:off x="1704101" y="6506444"/>
            <a:ext cx="8240284" cy="378696"/>
            <a:chOff x="1704101" y="6506444"/>
            <a:chExt cx="8240284" cy="378696"/>
          </a:xfrm>
        </p:grpSpPr>
        <p:sp>
          <p:nvSpPr>
            <p:cNvPr id="646" name="Slide Number Placeholder 8">
              <a:extLst>
                <a:ext uri="{FF2B5EF4-FFF2-40B4-BE49-F238E27FC236}">
                  <a16:creationId xmlns:a16="http://schemas.microsoft.com/office/drawing/2014/main" id="{DEAEA463-9598-4E62-8F75-A9DF10212E18}"/>
                </a:ext>
              </a:extLst>
            </p:cNvPr>
            <p:cNvSpPr txBox="1">
              <a:spLocks/>
            </p:cNvSpPr>
            <p:nvPr/>
          </p:nvSpPr>
          <p:spPr>
            <a:xfrm>
              <a:off x="7810785" y="6520015"/>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prstClr val="black"/>
                  </a:solidFill>
                  <a:latin typeface="Helvetica" pitchFamily="34" charset="0"/>
                </a:rPr>
                <a:t>21</a:t>
              </a:r>
            </a:p>
          </p:txBody>
        </p:sp>
        <p:grpSp>
          <p:nvGrpSpPr>
            <p:cNvPr id="1277" name="Group 1276">
              <a:extLst>
                <a:ext uri="{FF2B5EF4-FFF2-40B4-BE49-F238E27FC236}">
                  <a16:creationId xmlns:a16="http://schemas.microsoft.com/office/drawing/2014/main" id="{CAE54282-E08D-4044-A294-729E0CC1AB7A}"/>
                </a:ext>
              </a:extLst>
            </p:cNvPr>
            <p:cNvGrpSpPr/>
            <p:nvPr/>
          </p:nvGrpSpPr>
          <p:grpSpPr>
            <a:xfrm>
              <a:off x="1704101" y="6506444"/>
              <a:ext cx="7067128" cy="365125"/>
              <a:chOff x="1704101" y="6506444"/>
              <a:chExt cx="7067128" cy="365125"/>
            </a:xfrm>
          </p:grpSpPr>
          <p:sp>
            <p:nvSpPr>
              <p:cNvPr id="644" name="Date Placeholder 6">
                <a:extLst>
                  <a:ext uri="{FF2B5EF4-FFF2-40B4-BE49-F238E27FC236}">
                    <a16:creationId xmlns:a16="http://schemas.microsoft.com/office/drawing/2014/main" id="{E263FECF-5192-4F08-BE24-833CBD693C86}"/>
                  </a:ext>
                </a:extLst>
              </p:cNvPr>
              <p:cNvSpPr txBox="1">
                <a:spLocks/>
              </p:cNvSpPr>
              <p:nvPr/>
            </p:nvSpPr>
            <p:spPr>
              <a:xfrm>
                <a:off x="1704101" y="6506444"/>
                <a:ext cx="21336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prstClr val="black"/>
                    </a:solidFill>
                    <a:latin typeface="Helvetica" pitchFamily="34" charset="0"/>
                  </a:rPr>
                  <a:t>June 05, 2018</a:t>
                </a:r>
                <a:endParaRPr lang="en-US" dirty="0">
                  <a:solidFill>
                    <a:prstClr val="black"/>
                  </a:solidFill>
                  <a:latin typeface="Helvetica" pitchFamily="34" charset="0"/>
                </a:endParaRPr>
              </a:p>
            </p:txBody>
          </p:sp>
          <p:sp>
            <p:nvSpPr>
              <p:cNvPr id="645" name="Footer Placeholder 7">
                <a:extLst>
                  <a:ext uri="{FF2B5EF4-FFF2-40B4-BE49-F238E27FC236}">
                    <a16:creationId xmlns:a16="http://schemas.microsoft.com/office/drawing/2014/main" id="{653C0F31-4F39-494A-8ADE-0FF560214C09}"/>
                  </a:ext>
                </a:extLst>
              </p:cNvPr>
              <p:cNvSpPr txBox="1">
                <a:spLocks/>
              </p:cNvSpPr>
              <p:nvPr/>
            </p:nvSpPr>
            <p:spPr>
              <a:xfrm>
                <a:off x="2866573" y="6506444"/>
                <a:ext cx="5904656"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prstClr val="black"/>
                    </a:solidFill>
                    <a:latin typeface="Helvetica" pitchFamily="34" charset="0"/>
                  </a:rPr>
                  <a:t>A. Koveshnikov - Workshop on Cryogenic Operations, IHEP, Beijing, PRC</a:t>
                </a:r>
              </a:p>
            </p:txBody>
          </p:sp>
        </p:grpSp>
      </p:grpSp>
      <p:grpSp>
        <p:nvGrpSpPr>
          <p:cNvPr id="647" name="Group 646">
            <a:extLst>
              <a:ext uri="{FF2B5EF4-FFF2-40B4-BE49-F238E27FC236}">
                <a16:creationId xmlns:a16="http://schemas.microsoft.com/office/drawing/2014/main" id="{7913F11C-DD24-47A5-994D-9F985D15FB12}"/>
              </a:ext>
            </a:extLst>
          </p:cNvPr>
          <p:cNvGrpSpPr/>
          <p:nvPr/>
        </p:nvGrpSpPr>
        <p:grpSpPr>
          <a:xfrm>
            <a:off x="1262145" y="568013"/>
            <a:ext cx="9543080" cy="6010439"/>
            <a:chOff x="15244" y="514905"/>
            <a:chExt cx="9543080" cy="6010439"/>
          </a:xfrm>
        </p:grpSpPr>
        <p:sp>
          <p:nvSpPr>
            <p:cNvPr id="648" name="Rectangle 647">
              <a:extLst>
                <a:ext uri="{FF2B5EF4-FFF2-40B4-BE49-F238E27FC236}">
                  <a16:creationId xmlns:a16="http://schemas.microsoft.com/office/drawing/2014/main" id="{6491F7D5-2948-4B8D-BD04-E092DD1A9315}"/>
                </a:ext>
              </a:extLst>
            </p:cNvPr>
            <p:cNvSpPr/>
            <p:nvPr/>
          </p:nvSpPr>
          <p:spPr>
            <a:xfrm>
              <a:off x="5936120" y="1155590"/>
              <a:ext cx="1404159" cy="1271374"/>
            </a:xfrm>
            <a:prstGeom prst="rect">
              <a:avLst/>
            </a:prstGeom>
            <a:solidFill>
              <a:srgbClr val="9BBB59">
                <a:lumMod val="60000"/>
                <a:lumOff val="40000"/>
                <a:alpha val="25098"/>
              </a:srgbClr>
            </a:solidFill>
            <a:ln w="19050" algn="ctr">
              <a:solidFill>
                <a:sysClr val="windowText" lastClr="000000"/>
              </a:solidFill>
              <a:prstDash val="sysDot"/>
              <a:round/>
              <a:headEnd/>
              <a:tailEnd/>
            </a:ln>
          </p:spPr>
          <p:txBody>
            <a:bodyPr wrap="none" lIns="121789" tIns="60894" rIns="121789" bIns="60894" anchor="ct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649" name="Line 199">
              <a:extLst>
                <a:ext uri="{FF2B5EF4-FFF2-40B4-BE49-F238E27FC236}">
                  <a16:creationId xmlns:a16="http://schemas.microsoft.com/office/drawing/2014/main" id="{D8BCC3CF-5003-48EB-A60F-9A0D0B0A9074}"/>
                </a:ext>
              </a:extLst>
            </p:cNvPr>
            <p:cNvSpPr>
              <a:spLocks noChangeShapeType="1"/>
            </p:cNvSpPr>
            <p:nvPr/>
          </p:nvSpPr>
          <p:spPr bwMode="auto">
            <a:xfrm flipH="1">
              <a:off x="3717985" y="4763794"/>
              <a:ext cx="4198213"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650" name="Oval 106">
              <a:extLst>
                <a:ext uri="{FF2B5EF4-FFF2-40B4-BE49-F238E27FC236}">
                  <a16:creationId xmlns:a16="http://schemas.microsoft.com/office/drawing/2014/main" id="{DAF3E85B-BA20-4A00-AEB6-A3E2F0637D1E}"/>
                </a:ext>
              </a:extLst>
            </p:cNvPr>
            <p:cNvSpPr>
              <a:spLocks noChangeArrowheads="1"/>
            </p:cNvSpPr>
            <p:nvPr/>
          </p:nvSpPr>
          <p:spPr bwMode="auto">
            <a:xfrm>
              <a:off x="6074446" y="4543900"/>
              <a:ext cx="464782" cy="466071"/>
            </a:xfrm>
            <a:prstGeom prst="ellipse">
              <a:avLst/>
            </a:prstGeom>
            <a:solidFill>
              <a:sysClr val="window" lastClr="FFFFFF">
                <a:lumMod val="75000"/>
              </a:sysClr>
            </a:solidFill>
            <a:ln w="9525" algn="ctr">
              <a:solidFill>
                <a:sysClr val="windowText" lastClr="000000"/>
              </a:solidFill>
              <a:round/>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651" name="Rectangle 650">
              <a:extLst>
                <a:ext uri="{FF2B5EF4-FFF2-40B4-BE49-F238E27FC236}">
                  <a16:creationId xmlns:a16="http://schemas.microsoft.com/office/drawing/2014/main" id="{C1F87350-AC3D-41CF-A561-949D0F93515B}"/>
                </a:ext>
              </a:extLst>
            </p:cNvPr>
            <p:cNvSpPr/>
            <p:nvPr/>
          </p:nvSpPr>
          <p:spPr>
            <a:xfrm>
              <a:off x="2443264" y="3791027"/>
              <a:ext cx="1314203" cy="591391"/>
            </a:xfrm>
            <a:prstGeom prst="rect">
              <a:avLst/>
            </a:prstGeom>
            <a:solidFill>
              <a:srgbClr val="9BBB59">
                <a:lumMod val="60000"/>
                <a:lumOff val="40000"/>
                <a:alpha val="25098"/>
              </a:srgbClr>
            </a:solidFill>
            <a:ln w="19050" algn="ctr">
              <a:solidFill>
                <a:sysClr val="windowText" lastClr="000000"/>
              </a:solidFill>
              <a:prstDash val="sysDot"/>
              <a:round/>
              <a:headEnd/>
              <a:tailEnd/>
            </a:ln>
          </p:spPr>
          <p:txBody>
            <a:bodyPr wrap="none" lIns="121789" tIns="60894" rIns="121789" bIns="60894" anchor="ct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652" name="Rectangle 346">
              <a:extLst>
                <a:ext uri="{FF2B5EF4-FFF2-40B4-BE49-F238E27FC236}">
                  <a16:creationId xmlns:a16="http://schemas.microsoft.com/office/drawing/2014/main" id="{EA3E48DB-257D-4ECB-AECA-DA4E7AFF8618}"/>
                </a:ext>
              </a:extLst>
            </p:cNvPr>
            <p:cNvSpPr>
              <a:spLocks noChangeArrowheads="1"/>
            </p:cNvSpPr>
            <p:nvPr/>
          </p:nvSpPr>
          <p:spPr bwMode="auto">
            <a:xfrm>
              <a:off x="2856888" y="1605707"/>
              <a:ext cx="1166464" cy="737731"/>
            </a:xfrm>
            <a:prstGeom prst="rect">
              <a:avLst/>
            </a:prstGeom>
            <a:solidFill>
              <a:sysClr val="window" lastClr="FFFFFF">
                <a:lumMod val="85000"/>
              </a:sysClr>
            </a:solidFill>
            <a:ln w="9525" algn="ctr">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653" name="Rectangle 1167">
              <a:extLst>
                <a:ext uri="{FF2B5EF4-FFF2-40B4-BE49-F238E27FC236}">
                  <a16:creationId xmlns:a16="http://schemas.microsoft.com/office/drawing/2014/main" id="{C7995398-D235-40EC-95B7-B9E69D0B720C}"/>
                </a:ext>
              </a:extLst>
            </p:cNvPr>
            <p:cNvSpPr>
              <a:spLocks noChangeArrowheads="1"/>
            </p:cNvSpPr>
            <p:nvPr/>
          </p:nvSpPr>
          <p:spPr bwMode="auto">
            <a:xfrm>
              <a:off x="4397902" y="1636606"/>
              <a:ext cx="1166464" cy="737730"/>
            </a:xfrm>
            <a:prstGeom prst="rect">
              <a:avLst/>
            </a:prstGeom>
            <a:solidFill>
              <a:sysClr val="window" lastClr="FFFFFF">
                <a:lumMod val="85000"/>
              </a:sysClr>
            </a:solidFill>
            <a:ln w="9525" algn="ctr">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654" name="Rectangle 1218">
              <a:extLst>
                <a:ext uri="{FF2B5EF4-FFF2-40B4-BE49-F238E27FC236}">
                  <a16:creationId xmlns:a16="http://schemas.microsoft.com/office/drawing/2014/main" id="{DAEF3171-4FE8-4D5B-BA3E-0F77F2AD72A6}"/>
                </a:ext>
              </a:extLst>
            </p:cNvPr>
            <p:cNvSpPr>
              <a:spLocks noChangeArrowheads="1"/>
            </p:cNvSpPr>
            <p:nvPr/>
          </p:nvSpPr>
          <p:spPr bwMode="auto">
            <a:xfrm>
              <a:off x="6042323" y="1636606"/>
              <a:ext cx="1165177" cy="737730"/>
            </a:xfrm>
            <a:prstGeom prst="rect">
              <a:avLst/>
            </a:prstGeom>
            <a:solidFill>
              <a:sysClr val="window" lastClr="FFFFFF">
                <a:lumMod val="85000"/>
              </a:sysClr>
            </a:solidFill>
            <a:ln w="9525" algn="ctr">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655" name="Trapezoid 297">
              <a:extLst>
                <a:ext uri="{FF2B5EF4-FFF2-40B4-BE49-F238E27FC236}">
                  <a16:creationId xmlns:a16="http://schemas.microsoft.com/office/drawing/2014/main" id="{F8F25554-2B99-466A-B379-D4B3FD195C78}"/>
                </a:ext>
              </a:extLst>
            </p:cNvPr>
            <p:cNvSpPr/>
            <p:nvPr/>
          </p:nvSpPr>
          <p:spPr bwMode="auto">
            <a:xfrm>
              <a:off x="406159" y="5125844"/>
              <a:ext cx="543319" cy="475082"/>
            </a:xfrm>
            <a:prstGeom prst="trapezoid">
              <a:avLst/>
            </a:prstGeom>
            <a:solidFill>
              <a:sysClr val="window" lastClr="FFFFFF">
                <a:lumMod val="75000"/>
              </a:sysClr>
            </a:solidFill>
            <a:ln w="9525" cap="flat" cmpd="sng" algn="ctr">
              <a:solidFill>
                <a:sysClr val="windowText" lastClr="000000"/>
              </a:solidFill>
              <a:prstDash val="solid"/>
              <a:round/>
              <a:headEnd type="none" w="med" len="med"/>
              <a:tailEnd type="none" w="med" len="med"/>
            </a:ln>
            <a:effectLst/>
          </p:spPr>
          <p:txBody>
            <a:bodyPr/>
            <a:lstStyle/>
            <a:p>
              <a:pPr marL="0" marR="0" lvl="0" indent="0" algn="ctr" defTabSz="1217613" eaLnBrk="1" fontAlgn="auto" latinLnBrk="0" hangingPunct="1">
                <a:lnSpc>
                  <a:spcPct val="100000"/>
                </a:lnSpc>
                <a:spcBef>
                  <a:spcPct val="0"/>
                </a:spcBef>
                <a:spcAft>
                  <a:spcPts val="0"/>
                </a:spcAft>
                <a:buClrTx/>
                <a:buSzTx/>
                <a:buFontTx/>
                <a:buNone/>
                <a:tabLst/>
                <a:defRPr/>
              </a:pPr>
              <a:endParaRPr kumimoji="0" lang="en-CA" sz="7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cxnSp>
          <p:nvCxnSpPr>
            <p:cNvPr id="656" name="Straight Connector 306">
              <a:extLst>
                <a:ext uri="{FF2B5EF4-FFF2-40B4-BE49-F238E27FC236}">
                  <a16:creationId xmlns:a16="http://schemas.microsoft.com/office/drawing/2014/main" id="{0466AFBF-6C8A-4EB6-83B3-A2849C798A64}"/>
                </a:ext>
              </a:extLst>
            </p:cNvPr>
            <p:cNvCxnSpPr>
              <a:cxnSpLocks noChangeShapeType="1"/>
            </p:cNvCxnSpPr>
            <p:nvPr/>
          </p:nvCxnSpPr>
          <p:spPr bwMode="auto">
            <a:xfrm rot="10800000">
              <a:off x="677820" y="5398910"/>
              <a:ext cx="120737" cy="59385"/>
            </a:xfrm>
            <a:prstGeom prst="line">
              <a:avLst/>
            </a:prstGeom>
            <a:noFill/>
            <a:ln w="9525" algn="ctr">
              <a:solidFill>
                <a:sysClr val="windowText" lastClr="000000"/>
              </a:solidFill>
              <a:round/>
              <a:headEnd/>
              <a:tailEnd/>
            </a:ln>
            <a:extLst>
              <a:ext uri="{909E8E84-426E-40DD-AFC4-6F175D3DCCD1}">
                <a14:hiddenFill xmlns:a14="http://schemas.microsoft.com/office/drawing/2010/main">
                  <a:noFill/>
                </a14:hiddenFill>
              </a:ext>
            </a:extLst>
          </p:spPr>
        </p:cxnSp>
        <p:cxnSp>
          <p:nvCxnSpPr>
            <p:cNvPr id="657" name="Straight Connector 307">
              <a:extLst>
                <a:ext uri="{FF2B5EF4-FFF2-40B4-BE49-F238E27FC236}">
                  <a16:creationId xmlns:a16="http://schemas.microsoft.com/office/drawing/2014/main" id="{B7EDB409-D645-405E-BB1A-275A1E4B6FF1}"/>
                </a:ext>
              </a:extLst>
            </p:cNvPr>
            <p:cNvCxnSpPr>
              <a:cxnSpLocks noChangeShapeType="1"/>
            </p:cNvCxnSpPr>
            <p:nvPr/>
          </p:nvCxnSpPr>
          <p:spPr bwMode="auto">
            <a:xfrm rot="10800000" flipV="1">
              <a:off x="557081" y="5398910"/>
              <a:ext cx="120737" cy="59385"/>
            </a:xfrm>
            <a:prstGeom prst="line">
              <a:avLst/>
            </a:prstGeom>
            <a:noFill/>
            <a:ln w="9525" algn="ctr">
              <a:solidFill>
                <a:sysClr val="windowText" lastClr="000000"/>
              </a:solidFill>
              <a:round/>
              <a:headEnd/>
              <a:tailEnd/>
            </a:ln>
            <a:extLst>
              <a:ext uri="{909E8E84-426E-40DD-AFC4-6F175D3DCCD1}">
                <a14:hiddenFill xmlns:a14="http://schemas.microsoft.com/office/drawing/2010/main">
                  <a:noFill/>
                </a14:hiddenFill>
              </a:ext>
            </a:extLst>
          </p:spPr>
        </p:cxnSp>
        <p:cxnSp>
          <p:nvCxnSpPr>
            <p:cNvPr id="658" name="Straight Connector 308">
              <a:extLst>
                <a:ext uri="{FF2B5EF4-FFF2-40B4-BE49-F238E27FC236}">
                  <a16:creationId xmlns:a16="http://schemas.microsoft.com/office/drawing/2014/main" id="{DD8688BB-D6F0-479C-AFA0-A2DB11180E57}"/>
                </a:ext>
              </a:extLst>
            </p:cNvPr>
            <p:cNvCxnSpPr>
              <a:cxnSpLocks noChangeShapeType="1"/>
            </p:cNvCxnSpPr>
            <p:nvPr/>
          </p:nvCxnSpPr>
          <p:spPr bwMode="auto">
            <a:xfrm rot="10800000">
              <a:off x="677820" y="5282154"/>
              <a:ext cx="120737" cy="59385"/>
            </a:xfrm>
            <a:prstGeom prst="line">
              <a:avLst/>
            </a:prstGeom>
            <a:noFill/>
            <a:ln w="9525" algn="ctr">
              <a:solidFill>
                <a:sysClr val="windowText" lastClr="000000"/>
              </a:solidFill>
              <a:round/>
              <a:headEnd/>
              <a:tailEnd/>
            </a:ln>
            <a:extLst>
              <a:ext uri="{909E8E84-426E-40DD-AFC4-6F175D3DCCD1}">
                <a14:hiddenFill xmlns:a14="http://schemas.microsoft.com/office/drawing/2010/main">
                  <a:noFill/>
                </a14:hiddenFill>
              </a:ext>
            </a:extLst>
          </p:spPr>
        </p:cxnSp>
        <p:cxnSp>
          <p:nvCxnSpPr>
            <p:cNvPr id="659" name="Straight Connector 309">
              <a:extLst>
                <a:ext uri="{FF2B5EF4-FFF2-40B4-BE49-F238E27FC236}">
                  <a16:creationId xmlns:a16="http://schemas.microsoft.com/office/drawing/2014/main" id="{F51B7C3E-62CB-477C-ADAE-31698CE52DD1}"/>
                </a:ext>
              </a:extLst>
            </p:cNvPr>
            <p:cNvCxnSpPr>
              <a:cxnSpLocks noChangeShapeType="1"/>
            </p:cNvCxnSpPr>
            <p:nvPr/>
          </p:nvCxnSpPr>
          <p:spPr bwMode="auto">
            <a:xfrm rot="10800000" flipV="1">
              <a:off x="557081" y="5282154"/>
              <a:ext cx="120737" cy="59385"/>
            </a:xfrm>
            <a:prstGeom prst="line">
              <a:avLst/>
            </a:prstGeom>
            <a:noFill/>
            <a:ln w="9525" algn="ctr">
              <a:solidFill>
                <a:sysClr val="windowText" lastClr="000000"/>
              </a:solidFill>
              <a:round/>
              <a:headEnd/>
              <a:tailEnd/>
            </a:ln>
            <a:extLst>
              <a:ext uri="{909E8E84-426E-40DD-AFC4-6F175D3DCCD1}">
                <a14:hiddenFill xmlns:a14="http://schemas.microsoft.com/office/drawing/2010/main">
                  <a:noFill/>
                </a14:hiddenFill>
              </a:ext>
            </a:extLst>
          </p:spPr>
        </p:cxnSp>
        <p:sp>
          <p:nvSpPr>
            <p:cNvPr id="660" name="Oval 106">
              <a:extLst>
                <a:ext uri="{FF2B5EF4-FFF2-40B4-BE49-F238E27FC236}">
                  <a16:creationId xmlns:a16="http://schemas.microsoft.com/office/drawing/2014/main" id="{4E421524-1E72-40BB-AE40-BD2F5DA04337}"/>
                </a:ext>
              </a:extLst>
            </p:cNvPr>
            <p:cNvSpPr>
              <a:spLocks noChangeArrowheads="1"/>
            </p:cNvSpPr>
            <p:nvPr/>
          </p:nvSpPr>
          <p:spPr bwMode="auto">
            <a:xfrm>
              <a:off x="160495" y="1626307"/>
              <a:ext cx="464782" cy="466071"/>
            </a:xfrm>
            <a:prstGeom prst="ellipse">
              <a:avLst/>
            </a:prstGeom>
            <a:solidFill>
              <a:sysClr val="window" lastClr="FFFFFF">
                <a:lumMod val="75000"/>
              </a:sysClr>
            </a:solidFill>
            <a:ln w="9525" algn="ctr">
              <a:solidFill>
                <a:sysClr val="windowText" lastClr="000000"/>
              </a:solidFill>
              <a:round/>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661" name="Oval 107">
              <a:extLst>
                <a:ext uri="{FF2B5EF4-FFF2-40B4-BE49-F238E27FC236}">
                  <a16:creationId xmlns:a16="http://schemas.microsoft.com/office/drawing/2014/main" id="{CE3774AA-3626-4C00-A3FE-3779161C835B}"/>
                </a:ext>
              </a:extLst>
            </p:cNvPr>
            <p:cNvSpPr>
              <a:spLocks noChangeArrowheads="1"/>
            </p:cNvSpPr>
            <p:nvPr/>
          </p:nvSpPr>
          <p:spPr bwMode="auto">
            <a:xfrm>
              <a:off x="1270310" y="1554208"/>
              <a:ext cx="642456" cy="642456"/>
            </a:xfrm>
            <a:prstGeom prst="ellipse">
              <a:avLst/>
            </a:prstGeom>
            <a:solidFill>
              <a:sysClr val="window" lastClr="FFFFFF">
                <a:lumMod val="75000"/>
              </a:sysClr>
            </a:solidFill>
            <a:ln w="9525" algn="ctr">
              <a:solidFill>
                <a:sysClr val="windowText" lastClr="000000"/>
              </a:solidFill>
              <a:round/>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662" name="Line 165">
              <a:extLst>
                <a:ext uri="{FF2B5EF4-FFF2-40B4-BE49-F238E27FC236}">
                  <a16:creationId xmlns:a16="http://schemas.microsoft.com/office/drawing/2014/main" id="{94226681-D060-4923-BD3D-889CC81BEBD7}"/>
                </a:ext>
              </a:extLst>
            </p:cNvPr>
            <p:cNvSpPr>
              <a:spLocks noChangeShapeType="1"/>
            </p:cNvSpPr>
            <p:nvPr/>
          </p:nvSpPr>
          <p:spPr bwMode="auto">
            <a:xfrm>
              <a:off x="406405" y="548679"/>
              <a:ext cx="0" cy="1118827"/>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663" name="Line 166">
              <a:extLst>
                <a:ext uri="{FF2B5EF4-FFF2-40B4-BE49-F238E27FC236}">
                  <a16:creationId xmlns:a16="http://schemas.microsoft.com/office/drawing/2014/main" id="{18240923-D7A0-4C86-AC5A-6C33632B3E7A}"/>
                </a:ext>
              </a:extLst>
            </p:cNvPr>
            <p:cNvSpPr>
              <a:spLocks noChangeShapeType="1"/>
            </p:cNvSpPr>
            <p:nvPr/>
          </p:nvSpPr>
          <p:spPr bwMode="auto">
            <a:xfrm flipH="1">
              <a:off x="1695489" y="3435375"/>
              <a:ext cx="2522026"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664" name="Line 167">
              <a:extLst>
                <a:ext uri="{FF2B5EF4-FFF2-40B4-BE49-F238E27FC236}">
                  <a16:creationId xmlns:a16="http://schemas.microsoft.com/office/drawing/2014/main" id="{49561916-1401-4D3D-81D3-3AD035F18CAE}"/>
                </a:ext>
              </a:extLst>
            </p:cNvPr>
            <p:cNvSpPr>
              <a:spLocks noChangeShapeType="1"/>
            </p:cNvSpPr>
            <p:nvPr/>
          </p:nvSpPr>
          <p:spPr bwMode="auto">
            <a:xfrm>
              <a:off x="1693771" y="3433313"/>
              <a:ext cx="0" cy="243155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665" name="Line 171">
              <a:extLst>
                <a:ext uri="{FF2B5EF4-FFF2-40B4-BE49-F238E27FC236}">
                  <a16:creationId xmlns:a16="http://schemas.microsoft.com/office/drawing/2014/main" id="{53B8FBD8-91A7-4A85-AB52-533183AA663E}"/>
                </a:ext>
              </a:extLst>
            </p:cNvPr>
            <p:cNvSpPr>
              <a:spLocks noChangeShapeType="1"/>
            </p:cNvSpPr>
            <p:nvPr/>
          </p:nvSpPr>
          <p:spPr bwMode="auto">
            <a:xfrm>
              <a:off x="677820" y="5593203"/>
              <a:ext cx="0" cy="85087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666" name="Line 172">
              <a:extLst>
                <a:ext uri="{FF2B5EF4-FFF2-40B4-BE49-F238E27FC236}">
                  <a16:creationId xmlns:a16="http://schemas.microsoft.com/office/drawing/2014/main" id="{0FB4438E-6C3F-4010-ACCC-209895EFBC6D}"/>
                </a:ext>
              </a:extLst>
            </p:cNvPr>
            <p:cNvSpPr>
              <a:spLocks noChangeShapeType="1"/>
            </p:cNvSpPr>
            <p:nvPr/>
          </p:nvSpPr>
          <p:spPr bwMode="auto">
            <a:xfrm flipH="1">
              <a:off x="1381624" y="5437418"/>
              <a:ext cx="0" cy="428732"/>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667" name="Line 174">
              <a:extLst>
                <a:ext uri="{FF2B5EF4-FFF2-40B4-BE49-F238E27FC236}">
                  <a16:creationId xmlns:a16="http://schemas.microsoft.com/office/drawing/2014/main" id="{70E1EA37-F31B-4DC0-94AA-C26C833B2ECB}"/>
                </a:ext>
              </a:extLst>
            </p:cNvPr>
            <p:cNvSpPr>
              <a:spLocks noChangeShapeType="1"/>
            </p:cNvSpPr>
            <p:nvPr/>
          </p:nvSpPr>
          <p:spPr bwMode="auto">
            <a:xfrm>
              <a:off x="677820" y="4776936"/>
              <a:ext cx="0" cy="348909"/>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668" name="Line 177">
              <a:extLst>
                <a:ext uri="{FF2B5EF4-FFF2-40B4-BE49-F238E27FC236}">
                  <a16:creationId xmlns:a16="http://schemas.microsoft.com/office/drawing/2014/main" id="{286A5AEE-8A11-491C-A8AF-8FFDFA655242}"/>
                </a:ext>
              </a:extLst>
            </p:cNvPr>
            <p:cNvSpPr>
              <a:spLocks noChangeShapeType="1"/>
            </p:cNvSpPr>
            <p:nvPr/>
          </p:nvSpPr>
          <p:spPr bwMode="auto">
            <a:xfrm flipH="1">
              <a:off x="166378" y="2652105"/>
              <a:ext cx="1315077"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669" name="Line 178">
              <a:extLst>
                <a:ext uri="{FF2B5EF4-FFF2-40B4-BE49-F238E27FC236}">
                  <a16:creationId xmlns:a16="http://schemas.microsoft.com/office/drawing/2014/main" id="{7828F425-241F-484C-9EF8-125BAECE9F57}"/>
                </a:ext>
              </a:extLst>
            </p:cNvPr>
            <p:cNvSpPr>
              <a:spLocks noChangeShapeType="1"/>
            </p:cNvSpPr>
            <p:nvPr/>
          </p:nvSpPr>
          <p:spPr bwMode="auto">
            <a:xfrm>
              <a:off x="1715780" y="2131001"/>
              <a:ext cx="0" cy="520245"/>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670" name="Line 179">
              <a:extLst>
                <a:ext uri="{FF2B5EF4-FFF2-40B4-BE49-F238E27FC236}">
                  <a16:creationId xmlns:a16="http://schemas.microsoft.com/office/drawing/2014/main" id="{D2A69BA6-736E-46EF-B427-D4D2615C0690}"/>
                </a:ext>
              </a:extLst>
            </p:cNvPr>
            <p:cNvSpPr>
              <a:spLocks noChangeShapeType="1"/>
            </p:cNvSpPr>
            <p:nvPr/>
          </p:nvSpPr>
          <p:spPr bwMode="auto">
            <a:xfrm flipH="1">
              <a:off x="166379" y="6448095"/>
              <a:ext cx="8173110"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671" name="Line 181">
              <a:extLst>
                <a:ext uri="{FF2B5EF4-FFF2-40B4-BE49-F238E27FC236}">
                  <a16:creationId xmlns:a16="http://schemas.microsoft.com/office/drawing/2014/main" id="{165CD100-463F-4F93-B0BE-91027A2A02B5}"/>
                </a:ext>
              </a:extLst>
            </p:cNvPr>
            <p:cNvSpPr>
              <a:spLocks noChangeShapeType="1"/>
            </p:cNvSpPr>
            <p:nvPr/>
          </p:nvSpPr>
          <p:spPr bwMode="auto">
            <a:xfrm flipH="1">
              <a:off x="683094" y="5866150"/>
              <a:ext cx="1010678"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672" name="Line 183">
              <a:extLst>
                <a:ext uri="{FF2B5EF4-FFF2-40B4-BE49-F238E27FC236}">
                  <a16:creationId xmlns:a16="http://schemas.microsoft.com/office/drawing/2014/main" id="{87F99938-6187-4330-A078-59501AD742FF}"/>
                </a:ext>
              </a:extLst>
            </p:cNvPr>
            <p:cNvSpPr>
              <a:spLocks noChangeShapeType="1"/>
            </p:cNvSpPr>
            <p:nvPr/>
          </p:nvSpPr>
          <p:spPr bwMode="auto">
            <a:xfrm flipH="1" flipV="1">
              <a:off x="1693771" y="5320255"/>
              <a:ext cx="2926889"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673" name="Line 186">
              <a:extLst>
                <a:ext uri="{FF2B5EF4-FFF2-40B4-BE49-F238E27FC236}">
                  <a16:creationId xmlns:a16="http://schemas.microsoft.com/office/drawing/2014/main" id="{BF01C06C-DCD6-435D-8CE2-DEC9F5AA0A59}"/>
                </a:ext>
              </a:extLst>
            </p:cNvPr>
            <p:cNvSpPr>
              <a:spLocks noChangeShapeType="1"/>
            </p:cNvSpPr>
            <p:nvPr/>
          </p:nvSpPr>
          <p:spPr bwMode="auto">
            <a:xfrm>
              <a:off x="7171957" y="4776936"/>
              <a:ext cx="0" cy="583232"/>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674" name="Line 187">
              <a:extLst>
                <a:ext uri="{FF2B5EF4-FFF2-40B4-BE49-F238E27FC236}">
                  <a16:creationId xmlns:a16="http://schemas.microsoft.com/office/drawing/2014/main" id="{434BDD1C-B147-4214-B0BD-872194264297}"/>
                </a:ext>
              </a:extLst>
            </p:cNvPr>
            <p:cNvSpPr>
              <a:spLocks noChangeShapeType="1"/>
            </p:cNvSpPr>
            <p:nvPr/>
          </p:nvSpPr>
          <p:spPr bwMode="auto">
            <a:xfrm>
              <a:off x="7916200" y="4760198"/>
              <a:ext cx="0" cy="327022"/>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675" name="Line 189">
              <a:extLst>
                <a:ext uri="{FF2B5EF4-FFF2-40B4-BE49-F238E27FC236}">
                  <a16:creationId xmlns:a16="http://schemas.microsoft.com/office/drawing/2014/main" id="{F69E0007-E1DE-4D26-8B02-1520EE6499F2}"/>
                </a:ext>
              </a:extLst>
            </p:cNvPr>
            <p:cNvSpPr>
              <a:spLocks noChangeShapeType="1"/>
            </p:cNvSpPr>
            <p:nvPr/>
          </p:nvSpPr>
          <p:spPr bwMode="auto">
            <a:xfrm>
              <a:off x="7916200" y="5553291"/>
              <a:ext cx="0" cy="898996"/>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676" name="Line 190">
              <a:extLst>
                <a:ext uri="{FF2B5EF4-FFF2-40B4-BE49-F238E27FC236}">
                  <a16:creationId xmlns:a16="http://schemas.microsoft.com/office/drawing/2014/main" id="{1C01DAA9-2AF9-478A-98DF-9E18E989562B}"/>
                </a:ext>
              </a:extLst>
            </p:cNvPr>
            <p:cNvSpPr>
              <a:spLocks noChangeShapeType="1"/>
            </p:cNvSpPr>
            <p:nvPr/>
          </p:nvSpPr>
          <p:spPr bwMode="auto">
            <a:xfrm>
              <a:off x="7171957" y="5437417"/>
              <a:ext cx="0" cy="428733"/>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677" name="Line 201">
              <a:extLst>
                <a:ext uri="{FF2B5EF4-FFF2-40B4-BE49-F238E27FC236}">
                  <a16:creationId xmlns:a16="http://schemas.microsoft.com/office/drawing/2014/main" id="{6C069344-F965-4AD8-A6D5-B233CE0811C2}"/>
                </a:ext>
              </a:extLst>
            </p:cNvPr>
            <p:cNvSpPr>
              <a:spLocks noChangeShapeType="1"/>
            </p:cNvSpPr>
            <p:nvPr/>
          </p:nvSpPr>
          <p:spPr bwMode="auto">
            <a:xfrm>
              <a:off x="8335921" y="4285115"/>
              <a:ext cx="0" cy="2161693"/>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678" name="Line 206">
              <a:extLst>
                <a:ext uri="{FF2B5EF4-FFF2-40B4-BE49-F238E27FC236}">
                  <a16:creationId xmlns:a16="http://schemas.microsoft.com/office/drawing/2014/main" id="{77AF8DF7-00AE-42F8-ADED-7457862B5F98}"/>
                </a:ext>
              </a:extLst>
            </p:cNvPr>
            <p:cNvSpPr>
              <a:spLocks noChangeShapeType="1"/>
            </p:cNvSpPr>
            <p:nvPr/>
          </p:nvSpPr>
          <p:spPr bwMode="auto">
            <a:xfrm>
              <a:off x="6448038" y="2620397"/>
              <a:ext cx="0" cy="83429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679" name="Line 208">
              <a:extLst>
                <a:ext uri="{FF2B5EF4-FFF2-40B4-BE49-F238E27FC236}">
                  <a16:creationId xmlns:a16="http://schemas.microsoft.com/office/drawing/2014/main" id="{1A9CCE2E-C977-4096-A4CB-DC2D5609E2EF}"/>
                </a:ext>
              </a:extLst>
            </p:cNvPr>
            <p:cNvSpPr>
              <a:spLocks noChangeShapeType="1"/>
            </p:cNvSpPr>
            <p:nvPr/>
          </p:nvSpPr>
          <p:spPr bwMode="auto">
            <a:xfrm flipH="1">
              <a:off x="4765675" y="2620396"/>
              <a:ext cx="1678257"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680" name="Line 219">
              <a:extLst>
                <a:ext uri="{FF2B5EF4-FFF2-40B4-BE49-F238E27FC236}">
                  <a16:creationId xmlns:a16="http://schemas.microsoft.com/office/drawing/2014/main" id="{19C316AA-F207-4DE6-9FDD-5AD02F5774EA}"/>
                </a:ext>
              </a:extLst>
            </p:cNvPr>
            <p:cNvSpPr>
              <a:spLocks noChangeShapeType="1"/>
            </p:cNvSpPr>
            <p:nvPr/>
          </p:nvSpPr>
          <p:spPr bwMode="auto">
            <a:xfrm flipH="1">
              <a:off x="411099" y="548679"/>
              <a:ext cx="6879307"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681" name="Line 222">
              <a:extLst>
                <a:ext uri="{FF2B5EF4-FFF2-40B4-BE49-F238E27FC236}">
                  <a16:creationId xmlns:a16="http://schemas.microsoft.com/office/drawing/2014/main" id="{26E8C277-E95A-4A58-B2E8-C16165C8FB1F}"/>
                </a:ext>
              </a:extLst>
            </p:cNvPr>
            <p:cNvSpPr>
              <a:spLocks noChangeShapeType="1"/>
            </p:cNvSpPr>
            <p:nvPr/>
          </p:nvSpPr>
          <p:spPr bwMode="auto">
            <a:xfrm flipH="1">
              <a:off x="2672893" y="2510810"/>
              <a:ext cx="4807552"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682" name="Line 254">
              <a:extLst>
                <a:ext uri="{FF2B5EF4-FFF2-40B4-BE49-F238E27FC236}">
                  <a16:creationId xmlns:a16="http://schemas.microsoft.com/office/drawing/2014/main" id="{22EDB3EE-7699-488D-A0BE-D47E5C601B4B}"/>
                </a:ext>
              </a:extLst>
            </p:cNvPr>
            <p:cNvSpPr>
              <a:spLocks noChangeShapeType="1"/>
            </p:cNvSpPr>
            <p:nvPr/>
          </p:nvSpPr>
          <p:spPr bwMode="auto">
            <a:xfrm>
              <a:off x="7286871" y="548679"/>
              <a:ext cx="0" cy="78537"/>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683" name="Line 277">
              <a:extLst>
                <a:ext uri="{FF2B5EF4-FFF2-40B4-BE49-F238E27FC236}">
                  <a16:creationId xmlns:a16="http://schemas.microsoft.com/office/drawing/2014/main" id="{22B127C9-CF05-4069-B064-3B42F29388C3}"/>
                </a:ext>
              </a:extLst>
            </p:cNvPr>
            <p:cNvSpPr>
              <a:spLocks noChangeShapeType="1"/>
            </p:cNvSpPr>
            <p:nvPr/>
          </p:nvSpPr>
          <p:spPr bwMode="auto">
            <a:xfrm>
              <a:off x="5008900" y="5037011"/>
              <a:ext cx="0" cy="298205"/>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684" name="Line 291">
              <a:extLst>
                <a:ext uri="{FF2B5EF4-FFF2-40B4-BE49-F238E27FC236}">
                  <a16:creationId xmlns:a16="http://schemas.microsoft.com/office/drawing/2014/main" id="{EB099414-9B0A-457A-BBD5-395B483C68D2}"/>
                </a:ext>
              </a:extLst>
            </p:cNvPr>
            <p:cNvSpPr>
              <a:spLocks noChangeShapeType="1"/>
            </p:cNvSpPr>
            <p:nvPr/>
          </p:nvSpPr>
          <p:spPr bwMode="auto">
            <a:xfrm flipH="1">
              <a:off x="2362844" y="5889522"/>
              <a:ext cx="2959069"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grpSp>
          <p:nvGrpSpPr>
            <p:cNvPr id="685" name="Group 684">
              <a:extLst>
                <a:ext uri="{FF2B5EF4-FFF2-40B4-BE49-F238E27FC236}">
                  <a16:creationId xmlns:a16="http://schemas.microsoft.com/office/drawing/2014/main" id="{9F8BFAA1-9BA2-4E8A-9BA5-9F9AB3256D80}"/>
                </a:ext>
              </a:extLst>
            </p:cNvPr>
            <p:cNvGrpSpPr/>
            <p:nvPr/>
          </p:nvGrpSpPr>
          <p:grpSpPr>
            <a:xfrm>
              <a:off x="2458384" y="4507250"/>
              <a:ext cx="1285559" cy="491357"/>
              <a:chOff x="2139182" y="4532714"/>
              <a:chExt cx="1490633" cy="569739"/>
            </a:xfrm>
          </p:grpSpPr>
          <p:sp>
            <p:nvSpPr>
              <p:cNvPr id="1268" name="Line 10">
                <a:extLst>
                  <a:ext uri="{FF2B5EF4-FFF2-40B4-BE49-F238E27FC236}">
                    <a16:creationId xmlns:a16="http://schemas.microsoft.com/office/drawing/2014/main" id="{CC3D7997-DA1B-4452-AD8B-E49BD5EA6176}"/>
                  </a:ext>
                </a:extLst>
              </p:cNvPr>
              <p:cNvSpPr>
                <a:spLocks noChangeShapeType="1"/>
              </p:cNvSpPr>
              <p:nvPr/>
            </p:nvSpPr>
            <p:spPr bwMode="auto">
              <a:xfrm rot="5400000">
                <a:off x="2885096" y="4103920"/>
                <a:ext cx="0" cy="857591"/>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269" name="Line 11">
                <a:extLst>
                  <a:ext uri="{FF2B5EF4-FFF2-40B4-BE49-F238E27FC236}">
                    <a16:creationId xmlns:a16="http://schemas.microsoft.com/office/drawing/2014/main" id="{FC999863-89C8-4BD4-81E9-AA83AD051C4A}"/>
                  </a:ext>
                </a:extLst>
              </p:cNvPr>
              <p:cNvSpPr>
                <a:spLocks noChangeShapeType="1"/>
              </p:cNvSpPr>
              <p:nvPr/>
            </p:nvSpPr>
            <p:spPr bwMode="auto">
              <a:xfrm rot="5400000">
                <a:off x="2885096" y="4673657"/>
                <a:ext cx="0" cy="857591"/>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270" name="Arc 13">
                <a:extLst>
                  <a:ext uri="{FF2B5EF4-FFF2-40B4-BE49-F238E27FC236}">
                    <a16:creationId xmlns:a16="http://schemas.microsoft.com/office/drawing/2014/main" id="{A6B918A4-66CC-473E-B4C7-3C78BC02215A}"/>
                  </a:ext>
                </a:extLst>
              </p:cNvPr>
              <p:cNvSpPr>
                <a:spLocks/>
              </p:cNvSpPr>
              <p:nvPr/>
            </p:nvSpPr>
            <p:spPr bwMode="auto">
              <a:xfrm flipH="1" flipV="1">
                <a:off x="2149336" y="4817583"/>
                <a:ext cx="308159" cy="284869"/>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271" name="Arc 14">
                <a:extLst>
                  <a:ext uri="{FF2B5EF4-FFF2-40B4-BE49-F238E27FC236}">
                    <a16:creationId xmlns:a16="http://schemas.microsoft.com/office/drawing/2014/main" id="{947E5B04-9092-41AC-A855-B818E31FB4C6}"/>
                  </a:ext>
                </a:extLst>
              </p:cNvPr>
              <p:cNvSpPr>
                <a:spLocks/>
              </p:cNvSpPr>
              <p:nvPr/>
            </p:nvSpPr>
            <p:spPr bwMode="auto">
              <a:xfrm rot="5400000" flipH="1" flipV="1">
                <a:off x="2160982" y="4521070"/>
                <a:ext cx="284869" cy="308159"/>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272" name="Arc 16">
                <a:extLst>
                  <a:ext uri="{FF2B5EF4-FFF2-40B4-BE49-F238E27FC236}">
                    <a16:creationId xmlns:a16="http://schemas.microsoft.com/office/drawing/2014/main" id="{33A63264-187F-4637-8BA1-5D41388D3284}"/>
                  </a:ext>
                </a:extLst>
              </p:cNvPr>
              <p:cNvSpPr>
                <a:spLocks/>
              </p:cNvSpPr>
              <p:nvPr/>
            </p:nvSpPr>
            <p:spPr bwMode="auto">
              <a:xfrm rot="10800000" flipH="1" flipV="1">
                <a:off x="3303142" y="4532714"/>
                <a:ext cx="308159" cy="284869"/>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273" name="Arc 17">
                <a:extLst>
                  <a:ext uri="{FF2B5EF4-FFF2-40B4-BE49-F238E27FC236}">
                    <a16:creationId xmlns:a16="http://schemas.microsoft.com/office/drawing/2014/main" id="{55A49101-3CC1-480F-B46B-19620F52CB5A}"/>
                  </a:ext>
                </a:extLst>
              </p:cNvPr>
              <p:cNvSpPr>
                <a:spLocks/>
              </p:cNvSpPr>
              <p:nvPr/>
            </p:nvSpPr>
            <p:spPr bwMode="auto">
              <a:xfrm rot="16200000" flipH="1" flipV="1">
                <a:off x="3314787" y="4805937"/>
                <a:ext cx="284869" cy="308159"/>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274" name="Text Box 293">
                <a:extLst>
                  <a:ext uri="{FF2B5EF4-FFF2-40B4-BE49-F238E27FC236}">
                    <a16:creationId xmlns:a16="http://schemas.microsoft.com/office/drawing/2014/main" id="{244AF4F8-F699-4F66-ACB6-5378D77912C1}"/>
                  </a:ext>
                </a:extLst>
              </p:cNvPr>
              <p:cNvSpPr txBox="1">
                <a:spLocks noChangeArrowheads="1"/>
              </p:cNvSpPr>
              <p:nvPr/>
            </p:nvSpPr>
            <p:spPr bwMode="auto">
              <a:xfrm>
                <a:off x="2139182" y="4602292"/>
                <a:ext cx="1490633" cy="463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91427" tIns="45713" rIns="91427" bIns="45713">
                <a:spAutoFit/>
              </a:bodyP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algn="ctr" defTabSz="1217613" eaLnBrk="1" fontAlgn="auto" latinLnBrk="0" hangingPunct="1">
                  <a:lnSpc>
                    <a:spcPct val="100000"/>
                  </a:lnSpc>
                  <a:spcBef>
                    <a:spcPct val="50000"/>
                  </a:spcBef>
                  <a:spcAft>
                    <a:spcPts val="0"/>
                  </a:spcAft>
                  <a:buClrTx/>
                  <a:buSzTx/>
                  <a:buFontTx/>
                  <a:buNone/>
                  <a:tabLst/>
                  <a:defRPr/>
                </a:pPr>
                <a:r>
                  <a:rPr kumimoji="0" lang="en-US" altLang="en-US" sz="1000" b="0" i="0" u="none" strike="noStrike" kern="0" cap="none" spc="0" normalizeH="0" baseline="0" noProof="0" dirty="0">
                    <a:ln>
                      <a:noFill/>
                    </a:ln>
                    <a:solidFill>
                      <a:prstClr val="black"/>
                    </a:solidFill>
                    <a:effectLst/>
                    <a:uLnTx/>
                    <a:uFillTx/>
                    <a:latin typeface="Helvetica" panose="020B0604020202020204" pitchFamily="34" charset="0"/>
                    <a:cs typeface="Helvetica" panose="020B0604020202020204" pitchFamily="34" charset="0"/>
                  </a:rPr>
                  <a:t>Pure Helium Storage</a:t>
                </a:r>
              </a:p>
            </p:txBody>
          </p:sp>
        </p:grpSp>
        <p:cxnSp>
          <p:nvCxnSpPr>
            <p:cNvPr id="686" name="Straight Connector 215">
              <a:extLst>
                <a:ext uri="{FF2B5EF4-FFF2-40B4-BE49-F238E27FC236}">
                  <a16:creationId xmlns:a16="http://schemas.microsoft.com/office/drawing/2014/main" id="{30D49C35-4DE8-4CDD-A5CD-7C8850901F33}"/>
                </a:ext>
              </a:extLst>
            </p:cNvPr>
            <p:cNvCxnSpPr>
              <a:cxnSpLocks noChangeShapeType="1"/>
            </p:cNvCxnSpPr>
            <p:nvPr/>
          </p:nvCxnSpPr>
          <p:spPr bwMode="auto">
            <a:xfrm rot="5400000" flipH="1">
              <a:off x="4745039" y="3882619"/>
              <a:ext cx="160105" cy="216905"/>
            </a:xfrm>
            <a:prstGeom prst="line">
              <a:avLst/>
            </a:prstGeom>
            <a:noFill/>
            <a:ln w="9525" algn="ctr">
              <a:solidFill>
                <a:sysClr val="windowText" lastClr="000000"/>
              </a:solidFill>
              <a:round/>
              <a:headEnd/>
              <a:tailEnd type="triangle" w="med" len="med"/>
            </a:ln>
            <a:extLst>
              <a:ext uri="{909E8E84-426E-40DD-AFC4-6F175D3DCCD1}">
                <a14:hiddenFill xmlns:a14="http://schemas.microsoft.com/office/drawing/2010/main">
                  <a:noFill/>
                </a14:hiddenFill>
              </a:ext>
            </a:extLst>
          </p:spPr>
        </p:cxnSp>
        <p:cxnSp>
          <p:nvCxnSpPr>
            <p:cNvPr id="687" name="Straight Connector 216">
              <a:extLst>
                <a:ext uri="{FF2B5EF4-FFF2-40B4-BE49-F238E27FC236}">
                  <a16:creationId xmlns:a16="http://schemas.microsoft.com/office/drawing/2014/main" id="{4255A9BE-B144-4FA8-A75E-409EEB0D1B1A}"/>
                </a:ext>
              </a:extLst>
            </p:cNvPr>
            <p:cNvCxnSpPr>
              <a:cxnSpLocks noChangeShapeType="1"/>
            </p:cNvCxnSpPr>
            <p:nvPr/>
          </p:nvCxnSpPr>
          <p:spPr bwMode="auto">
            <a:xfrm rot="5400000">
              <a:off x="4853492" y="3991072"/>
              <a:ext cx="160105" cy="0"/>
            </a:xfrm>
            <a:prstGeom prst="line">
              <a:avLst/>
            </a:prstGeom>
            <a:noFill/>
            <a:ln w="9525" algn="ctr">
              <a:solidFill>
                <a:sysClr val="windowText" lastClr="000000"/>
              </a:solidFill>
              <a:round/>
              <a:headEnd/>
              <a:tailEnd/>
            </a:ln>
            <a:extLst>
              <a:ext uri="{909E8E84-426E-40DD-AFC4-6F175D3DCCD1}">
                <a14:hiddenFill xmlns:a14="http://schemas.microsoft.com/office/drawing/2010/main">
                  <a:noFill/>
                </a14:hiddenFill>
              </a:ext>
            </a:extLst>
          </p:spPr>
        </p:cxnSp>
        <p:cxnSp>
          <p:nvCxnSpPr>
            <p:cNvPr id="688" name="Straight Connector 217">
              <a:extLst>
                <a:ext uri="{FF2B5EF4-FFF2-40B4-BE49-F238E27FC236}">
                  <a16:creationId xmlns:a16="http://schemas.microsoft.com/office/drawing/2014/main" id="{AECA2591-D47F-43EF-940A-0DDB6FFC4F56}"/>
                </a:ext>
              </a:extLst>
            </p:cNvPr>
            <p:cNvCxnSpPr>
              <a:cxnSpLocks noChangeShapeType="1"/>
            </p:cNvCxnSpPr>
            <p:nvPr/>
          </p:nvCxnSpPr>
          <p:spPr bwMode="auto">
            <a:xfrm rot="5400000">
              <a:off x="4636587" y="3991072"/>
              <a:ext cx="160105" cy="0"/>
            </a:xfrm>
            <a:prstGeom prst="line">
              <a:avLst/>
            </a:prstGeom>
            <a:noFill/>
            <a:ln w="9525" algn="ctr">
              <a:solidFill>
                <a:sysClr val="windowText" lastClr="000000"/>
              </a:solidFill>
              <a:round/>
              <a:headEnd/>
              <a:tailEnd/>
            </a:ln>
            <a:extLst>
              <a:ext uri="{909E8E84-426E-40DD-AFC4-6F175D3DCCD1}">
                <a14:hiddenFill xmlns:a14="http://schemas.microsoft.com/office/drawing/2010/main">
                  <a:noFill/>
                </a14:hiddenFill>
              </a:ext>
            </a:extLst>
          </p:spPr>
        </p:cxnSp>
        <p:sp>
          <p:nvSpPr>
            <p:cNvPr id="689" name="Oval 218">
              <a:extLst>
                <a:ext uri="{FF2B5EF4-FFF2-40B4-BE49-F238E27FC236}">
                  <a16:creationId xmlns:a16="http://schemas.microsoft.com/office/drawing/2014/main" id="{14C98F2B-84AE-4A0C-B565-98FA50218CC1}"/>
                </a:ext>
              </a:extLst>
            </p:cNvPr>
            <p:cNvSpPr>
              <a:spLocks noChangeArrowheads="1"/>
            </p:cNvSpPr>
            <p:nvPr/>
          </p:nvSpPr>
          <p:spPr bwMode="auto">
            <a:xfrm rot="5400000">
              <a:off x="4914041" y="4050485"/>
              <a:ext cx="40661" cy="30603"/>
            </a:xfrm>
            <a:prstGeom prst="ellipse">
              <a:avLst/>
            </a:prstGeom>
            <a:solidFill>
              <a:sysClr val="windowText" lastClr="000000"/>
            </a:solidFill>
            <a:ln w="9525" algn="ctr">
              <a:solidFill>
                <a:sysClr val="windowText" lastClr="000000"/>
              </a:solidFill>
              <a:round/>
              <a:headEnd/>
              <a:tailEnd/>
            </a:ln>
          </p:spPr>
          <p:txBody>
            <a:bodyPr rot="10800000" lIns="91427" tIns="45713" rIns="91427" bIns="45713"/>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algn="ctr" defTabSz="1217613" eaLnBrk="1" fontAlgn="auto" latinLnBrk="0" hangingPunct="1">
                <a:lnSpc>
                  <a:spcPct val="100000"/>
                </a:lnSpc>
                <a:spcBef>
                  <a:spcPct val="0"/>
                </a:spcBef>
                <a:spcAft>
                  <a:spcPts val="0"/>
                </a:spcAft>
                <a:buClrTx/>
                <a:buSzTx/>
                <a:buFontTx/>
                <a:buNone/>
                <a:tabLst/>
                <a:defRPr/>
              </a:pPr>
              <a:endParaRPr kumimoji="0" lang="en-CA" altLang="en-US" sz="7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690" name="Line 326">
              <a:extLst>
                <a:ext uri="{FF2B5EF4-FFF2-40B4-BE49-F238E27FC236}">
                  <a16:creationId xmlns:a16="http://schemas.microsoft.com/office/drawing/2014/main" id="{4A1844D2-1432-4295-BB11-25909B3F6BB4}"/>
                </a:ext>
              </a:extLst>
            </p:cNvPr>
            <p:cNvSpPr>
              <a:spLocks noChangeShapeType="1"/>
            </p:cNvSpPr>
            <p:nvPr/>
          </p:nvSpPr>
          <p:spPr bwMode="auto">
            <a:xfrm>
              <a:off x="4942533" y="4008868"/>
              <a:ext cx="379381"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691" name="Line 329">
              <a:extLst>
                <a:ext uri="{FF2B5EF4-FFF2-40B4-BE49-F238E27FC236}">
                  <a16:creationId xmlns:a16="http://schemas.microsoft.com/office/drawing/2014/main" id="{478210B2-0405-46FD-85FC-B3AD9D0C1ADF}"/>
                </a:ext>
              </a:extLst>
            </p:cNvPr>
            <p:cNvSpPr>
              <a:spLocks noChangeShapeType="1"/>
            </p:cNvSpPr>
            <p:nvPr/>
          </p:nvSpPr>
          <p:spPr bwMode="auto">
            <a:xfrm>
              <a:off x="5321912" y="4008868"/>
              <a:ext cx="0" cy="1263922"/>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692" name="Line 502">
              <a:extLst>
                <a:ext uri="{FF2B5EF4-FFF2-40B4-BE49-F238E27FC236}">
                  <a16:creationId xmlns:a16="http://schemas.microsoft.com/office/drawing/2014/main" id="{456BC6CB-07EC-4E5D-8DC2-3B74B5504CAA}"/>
                </a:ext>
              </a:extLst>
            </p:cNvPr>
            <p:cNvSpPr>
              <a:spLocks noChangeShapeType="1"/>
            </p:cNvSpPr>
            <p:nvPr/>
          </p:nvSpPr>
          <p:spPr bwMode="auto">
            <a:xfrm flipH="1">
              <a:off x="1593469" y="937501"/>
              <a:ext cx="0" cy="732581"/>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693" name="Line 503">
              <a:extLst>
                <a:ext uri="{FF2B5EF4-FFF2-40B4-BE49-F238E27FC236}">
                  <a16:creationId xmlns:a16="http://schemas.microsoft.com/office/drawing/2014/main" id="{5568F9B5-638B-4964-99BA-C162F3F16A5F}"/>
                </a:ext>
              </a:extLst>
            </p:cNvPr>
            <p:cNvSpPr>
              <a:spLocks noChangeShapeType="1"/>
            </p:cNvSpPr>
            <p:nvPr/>
          </p:nvSpPr>
          <p:spPr bwMode="auto">
            <a:xfrm flipH="1">
              <a:off x="3017309" y="548679"/>
              <a:ext cx="0" cy="350196"/>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694" name="AutoShape 676">
              <a:extLst>
                <a:ext uri="{FF2B5EF4-FFF2-40B4-BE49-F238E27FC236}">
                  <a16:creationId xmlns:a16="http://schemas.microsoft.com/office/drawing/2014/main" id="{6684A589-0E18-4005-BDEE-A19820276B0B}"/>
                </a:ext>
              </a:extLst>
            </p:cNvPr>
            <p:cNvSpPr>
              <a:spLocks noChangeArrowheads="1"/>
            </p:cNvSpPr>
            <p:nvPr/>
          </p:nvSpPr>
          <p:spPr bwMode="auto">
            <a:xfrm rot="10800000">
              <a:off x="7209621" y="627216"/>
              <a:ext cx="156215" cy="231747"/>
            </a:xfrm>
            <a:prstGeom prst="flowChartCollate">
              <a:avLst/>
            </a:prstGeom>
            <a:solidFill>
              <a:srgbClr val="4BACC6">
                <a:lumMod val="60000"/>
                <a:lumOff val="40000"/>
              </a:srgbClr>
            </a:solidFill>
            <a:ln w="9525">
              <a:solidFill>
                <a:sysClr val="windowText" lastClr="000000"/>
              </a:solidFill>
              <a:miter lim="800000"/>
              <a:headEnd/>
              <a:tailEnd/>
            </a:ln>
          </p:spPr>
          <p:txBody>
            <a:bodyPr rot="10800000"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695" name="Line 679">
              <a:extLst>
                <a:ext uri="{FF2B5EF4-FFF2-40B4-BE49-F238E27FC236}">
                  <a16:creationId xmlns:a16="http://schemas.microsoft.com/office/drawing/2014/main" id="{46E42726-2722-450C-9A0F-2EF0853CF6D8}"/>
                </a:ext>
              </a:extLst>
            </p:cNvPr>
            <p:cNvSpPr>
              <a:spLocks noChangeShapeType="1"/>
            </p:cNvSpPr>
            <p:nvPr/>
          </p:nvSpPr>
          <p:spPr bwMode="auto">
            <a:xfrm rot="10800000">
              <a:off x="7405320" y="687299"/>
              <a:ext cx="0" cy="109865"/>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696" name="Arc 681">
              <a:extLst>
                <a:ext uri="{FF2B5EF4-FFF2-40B4-BE49-F238E27FC236}">
                  <a16:creationId xmlns:a16="http://schemas.microsoft.com/office/drawing/2014/main" id="{600E7E4B-2EAB-40B1-A236-A2FCE5166206}"/>
                </a:ext>
              </a:extLst>
            </p:cNvPr>
            <p:cNvSpPr>
              <a:spLocks/>
            </p:cNvSpPr>
            <p:nvPr/>
          </p:nvSpPr>
          <p:spPr bwMode="auto">
            <a:xfrm rot="10800000" flipH="1" flipV="1">
              <a:off x="7412186" y="687299"/>
              <a:ext cx="44632" cy="548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697" name="Arc 682">
              <a:extLst>
                <a:ext uri="{FF2B5EF4-FFF2-40B4-BE49-F238E27FC236}">
                  <a16:creationId xmlns:a16="http://schemas.microsoft.com/office/drawing/2014/main" id="{F9E89768-C115-4C51-B12F-34E31D0A1F5C}"/>
                </a:ext>
              </a:extLst>
            </p:cNvPr>
            <p:cNvSpPr>
              <a:spLocks/>
            </p:cNvSpPr>
            <p:nvPr/>
          </p:nvSpPr>
          <p:spPr bwMode="auto">
            <a:xfrm rot="10800000" flipH="1">
              <a:off x="7412186" y="742112"/>
              <a:ext cx="44632" cy="5677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698" name="Line 683">
              <a:extLst>
                <a:ext uri="{FF2B5EF4-FFF2-40B4-BE49-F238E27FC236}">
                  <a16:creationId xmlns:a16="http://schemas.microsoft.com/office/drawing/2014/main" id="{17337290-6726-4B5C-9108-1B17E2C90E7A}"/>
                </a:ext>
              </a:extLst>
            </p:cNvPr>
            <p:cNvSpPr>
              <a:spLocks noChangeShapeType="1"/>
            </p:cNvSpPr>
            <p:nvPr/>
          </p:nvSpPr>
          <p:spPr bwMode="auto">
            <a:xfrm rot="10800000" flipH="1">
              <a:off x="7288589" y="742232"/>
              <a:ext cx="116731"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699" name="AutoShape 685">
              <a:extLst>
                <a:ext uri="{FF2B5EF4-FFF2-40B4-BE49-F238E27FC236}">
                  <a16:creationId xmlns:a16="http://schemas.microsoft.com/office/drawing/2014/main" id="{9E7A3009-C8B3-44C4-BC82-B3D2A151E722}"/>
                </a:ext>
              </a:extLst>
            </p:cNvPr>
            <p:cNvSpPr>
              <a:spLocks noChangeArrowheads="1"/>
            </p:cNvSpPr>
            <p:nvPr/>
          </p:nvSpPr>
          <p:spPr bwMode="auto">
            <a:xfrm>
              <a:off x="1516528" y="1140210"/>
              <a:ext cx="155478" cy="233036"/>
            </a:xfrm>
            <a:prstGeom prst="flowChartCollate">
              <a:avLst/>
            </a:prstGeom>
            <a:solidFill>
              <a:srgbClr val="4BACC6">
                <a:lumMod val="60000"/>
                <a:lumOff val="40000"/>
              </a:srgbClr>
            </a:solid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700" name="Line 687">
              <a:extLst>
                <a:ext uri="{FF2B5EF4-FFF2-40B4-BE49-F238E27FC236}">
                  <a16:creationId xmlns:a16="http://schemas.microsoft.com/office/drawing/2014/main" id="{A87144B3-91F8-452E-B161-B3E7EFC2F666}"/>
                </a:ext>
              </a:extLst>
            </p:cNvPr>
            <p:cNvSpPr>
              <a:spLocks noChangeShapeType="1"/>
            </p:cNvSpPr>
            <p:nvPr/>
          </p:nvSpPr>
          <p:spPr bwMode="auto">
            <a:xfrm flipH="1">
              <a:off x="1478938" y="1256728"/>
              <a:ext cx="116182"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701" name="Rectangle 689">
              <a:extLst>
                <a:ext uri="{FF2B5EF4-FFF2-40B4-BE49-F238E27FC236}">
                  <a16:creationId xmlns:a16="http://schemas.microsoft.com/office/drawing/2014/main" id="{CA9D0CFC-76C3-418F-857A-83D3EFE8F132}"/>
                </a:ext>
              </a:extLst>
            </p:cNvPr>
            <p:cNvSpPr>
              <a:spLocks noChangeArrowheads="1"/>
            </p:cNvSpPr>
            <p:nvPr/>
          </p:nvSpPr>
          <p:spPr bwMode="auto">
            <a:xfrm>
              <a:off x="1400345" y="1217317"/>
              <a:ext cx="39297" cy="78821"/>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702" name="Rectangle 690">
              <a:extLst>
                <a:ext uri="{FF2B5EF4-FFF2-40B4-BE49-F238E27FC236}">
                  <a16:creationId xmlns:a16="http://schemas.microsoft.com/office/drawing/2014/main" id="{D785A517-1FEF-4F6E-9689-964A8425251C}"/>
                </a:ext>
              </a:extLst>
            </p:cNvPr>
            <p:cNvSpPr>
              <a:spLocks noChangeArrowheads="1"/>
            </p:cNvSpPr>
            <p:nvPr/>
          </p:nvSpPr>
          <p:spPr bwMode="auto">
            <a:xfrm>
              <a:off x="1439643" y="1217317"/>
              <a:ext cx="39297" cy="78821"/>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703" name="AutoShape 692">
              <a:extLst>
                <a:ext uri="{FF2B5EF4-FFF2-40B4-BE49-F238E27FC236}">
                  <a16:creationId xmlns:a16="http://schemas.microsoft.com/office/drawing/2014/main" id="{14B5F09A-B8A4-4BC5-80E9-BE477098F944}"/>
                </a:ext>
              </a:extLst>
            </p:cNvPr>
            <p:cNvSpPr>
              <a:spLocks noChangeArrowheads="1"/>
            </p:cNvSpPr>
            <p:nvPr/>
          </p:nvSpPr>
          <p:spPr bwMode="auto">
            <a:xfrm>
              <a:off x="333402" y="983565"/>
              <a:ext cx="155401" cy="231747"/>
            </a:xfrm>
            <a:prstGeom prst="flowChartCollate">
              <a:avLst/>
            </a:prstGeom>
            <a:solidFill>
              <a:srgbClr val="4BACC6">
                <a:lumMod val="60000"/>
                <a:lumOff val="40000"/>
              </a:srgbClr>
            </a:solid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704" name="Line 695">
              <a:extLst>
                <a:ext uri="{FF2B5EF4-FFF2-40B4-BE49-F238E27FC236}">
                  <a16:creationId xmlns:a16="http://schemas.microsoft.com/office/drawing/2014/main" id="{4AC8EE83-F65C-41AA-B665-4ACBDAF5BB95}"/>
                </a:ext>
              </a:extLst>
            </p:cNvPr>
            <p:cNvSpPr>
              <a:spLocks noChangeShapeType="1"/>
            </p:cNvSpPr>
            <p:nvPr/>
          </p:nvSpPr>
          <p:spPr bwMode="auto">
            <a:xfrm>
              <a:off x="294125" y="1045364"/>
              <a:ext cx="0" cy="109865"/>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705" name="Arc 697">
              <a:extLst>
                <a:ext uri="{FF2B5EF4-FFF2-40B4-BE49-F238E27FC236}">
                  <a16:creationId xmlns:a16="http://schemas.microsoft.com/office/drawing/2014/main" id="{62EB8C81-F157-4856-857C-6DE3282E4471}"/>
                </a:ext>
              </a:extLst>
            </p:cNvPr>
            <p:cNvSpPr>
              <a:spLocks/>
            </p:cNvSpPr>
            <p:nvPr/>
          </p:nvSpPr>
          <p:spPr bwMode="auto">
            <a:xfrm flipH="1" flipV="1">
              <a:off x="242894" y="1100416"/>
              <a:ext cx="44400" cy="548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706" name="Arc 698">
              <a:extLst>
                <a:ext uri="{FF2B5EF4-FFF2-40B4-BE49-F238E27FC236}">
                  <a16:creationId xmlns:a16="http://schemas.microsoft.com/office/drawing/2014/main" id="{B46A01D5-DE56-48D0-8FE0-BCA8DE5738D2}"/>
                </a:ext>
              </a:extLst>
            </p:cNvPr>
            <p:cNvSpPr>
              <a:spLocks/>
            </p:cNvSpPr>
            <p:nvPr/>
          </p:nvSpPr>
          <p:spPr bwMode="auto">
            <a:xfrm flipH="1">
              <a:off x="242894" y="1043648"/>
              <a:ext cx="44400" cy="5677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707" name="Line 699">
              <a:extLst>
                <a:ext uri="{FF2B5EF4-FFF2-40B4-BE49-F238E27FC236}">
                  <a16:creationId xmlns:a16="http://schemas.microsoft.com/office/drawing/2014/main" id="{15BBF57E-65D9-48FA-B09D-AC0647DC3060}"/>
                </a:ext>
              </a:extLst>
            </p:cNvPr>
            <p:cNvSpPr>
              <a:spLocks noChangeShapeType="1"/>
            </p:cNvSpPr>
            <p:nvPr/>
          </p:nvSpPr>
          <p:spPr bwMode="auto">
            <a:xfrm flipH="1">
              <a:off x="294125" y="1100296"/>
              <a:ext cx="116125"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708" name="Line 700">
              <a:extLst>
                <a:ext uri="{FF2B5EF4-FFF2-40B4-BE49-F238E27FC236}">
                  <a16:creationId xmlns:a16="http://schemas.microsoft.com/office/drawing/2014/main" id="{6E13A68D-160D-43B2-8558-F9C9CB42C0E4}"/>
                </a:ext>
              </a:extLst>
            </p:cNvPr>
            <p:cNvSpPr>
              <a:spLocks noChangeShapeType="1"/>
            </p:cNvSpPr>
            <p:nvPr/>
          </p:nvSpPr>
          <p:spPr bwMode="auto">
            <a:xfrm flipH="1">
              <a:off x="6547017" y="937501"/>
              <a:ext cx="0" cy="78535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709" name="Line 701">
              <a:extLst>
                <a:ext uri="{FF2B5EF4-FFF2-40B4-BE49-F238E27FC236}">
                  <a16:creationId xmlns:a16="http://schemas.microsoft.com/office/drawing/2014/main" id="{F1473370-AE4B-4192-93EF-BD1BC31DBFE2}"/>
                </a:ext>
              </a:extLst>
            </p:cNvPr>
            <p:cNvSpPr>
              <a:spLocks noChangeShapeType="1"/>
            </p:cNvSpPr>
            <p:nvPr/>
          </p:nvSpPr>
          <p:spPr bwMode="auto">
            <a:xfrm flipH="1">
              <a:off x="3367507" y="937501"/>
              <a:ext cx="0" cy="739016"/>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710" name="Line 703">
              <a:extLst>
                <a:ext uri="{FF2B5EF4-FFF2-40B4-BE49-F238E27FC236}">
                  <a16:creationId xmlns:a16="http://schemas.microsoft.com/office/drawing/2014/main" id="{CDB84BF7-8581-4D00-8D47-CF4B61951AEF}"/>
                </a:ext>
              </a:extLst>
            </p:cNvPr>
            <p:cNvSpPr>
              <a:spLocks noChangeShapeType="1"/>
            </p:cNvSpPr>
            <p:nvPr/>
          </p:nvSpPr>
          <p:spPr bwMode="auto">
            <a:xfrm>
              <a:off x="7286871" y="860251"/>
              <a:ext cx="0" cy="79824"/>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711" name="Line 704">
              <a:extLst>
                <a:ext uri="{FF2B5EF4-FFF2-40B4-BE49-F238E27FC236}">
                  <a16:creationId xmlns:a16="http://schemas.microsoft.com/office/drawing/2014/main" id="{28459991-0B77-4FE0-9925-5A38940FCE0B}"/>
                </a:ext>
              </a:extLst>
            </p:cNvPr>
            <p:cNvSpPr>
              <a:spLocks noChangeShapeType="1"/>
            </p:cNvSpPr>
            <p:nvPr/>
          </p:nvSpPr>
          <p:spPr bwMode="auto">
            <a:xfrm>
              <a:off x="4901310" y="937501"/>
              <a:ext cx="0" cy="77893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712" name="Line 556">
              <a:extLst>
                <a:ext uri="{FF2B5EF4-FFF2-40B4-BE49-F238E27FC236}">
                  <a16:creationId xmlns:a16="http://schemas.microsoft.com/office/drawing/2014/main" id="{7384983E-E550-419A-B706-BA7CEC160598}"/>
                </a:ext>
              </a:extLst>
            </p:cNvPr>
            <p:cNvSpPr>
              <a:spLocks noChangeShapeType="1"/>
            </p:cNvSpPr>
            <p:nvPr/>
          </p:nvSpPr>
          <p:spPr bwMode="auto">
            <a:xfrm flipV="1">
              <a:off x="3637877" y="1093286"/>
              <a:ext cx="0" cy="590709"/>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713" name="Line 753">
              <a:extLst>
                <a:ext uri="{FF2B5EF4-FFF2-40B4-BE49-F238E27FC236}">
                  <a16:creationId xmlns:a16="http://schemas.microsoft.com/office/drawing/2014/main" id="{9A29CDCC-23AB-479E-9F12-6B5CD1ECAC82}"/>
                </a:ext>
              </a:extLst>
            </p:cNvPr>
            <p:cNvSpPr>
              <a:spLocks noChangeShapeType="1"/>
            </p:cNvSpPr>
            <p:nvPr/>
          </p:nvSpPr>
          <p:spPr bwMode="auto">
            <a:xfrm flipV="1">
              <a:off x="5178120" y="1093286"/>
              <a:ext cx="0" cy="623144"/>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714" name="Line 804">
              <a:extLst>
                <a:ext uri="{FF2B5EF4-FFF2-40B4-BE49-F238E27FC236}">
                  <a16:creationId xmlns:a16="http://schemas.microsoft.com/office/drawing/2014/main" id="{571A93C0-92C1-4997-9CF5-E60EAB3DCD01}"/>
                </a:ext>
              </a:extLst>
            </p:cNvPr>
            <p:cNvSpPr>
              <a:spLocks noChangeShapeType="1"/>
            </p:cNvSpPr>
            <p:nvPr/>
          </p:nvSpPr>
          <p:spPr bwMode="auto">
            <a:xfrm flipV="1">
              <a:off x="6823827" y="1093286"/>
              <a:ext cx="0" cy="620569"/>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715" name="Line 817">
              <a:extLst>
                <a:ext uri="{FF2B5EF4-FFF2-40B4-BE49-F238E27FC236}">
                  <a16:creationId xmlns:a16="http://schemas.microsoft.com/office/drawing/2014/main" id="{E8A73DAD-83CD-4DEE-9B7A-E1A5DEAA13EB}"/>
                </a:ext>
              </a:extLst>
            </p:cNvPr>
            <p:cNvSpPr>
              <a:spLocks noChangeShapeType="1"/>
            </p:cNvSpPr>
            <p:nvPr/>
          </p:nvSpPr>
          <p:spPr bwMode="auto">
            <a:xfrm flipH="1">
              <a:off x="1591538" y="937501"/>
              <a:ext cx="5695333"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716" name="Line 818">
              <a:extLst>
                <a:ext uri="{FF2B5EF4-FFF2-40B4-BE49-F238E27FC236}">
                  <a16:creationId xmlns:a16="http://schemas.microsoft.com/office/drawing/2014/main" id="{B108C663-EA1D-4C96-95FD-6B00AF03E7C6}"/>
                </a:ext>
              </a:extLst>
            </p:cNvPr>
            <p:cNvSpPr>
              <a:spLocks noChangeShapeType="1"/>
            </p:cNvSpPr>
            <p:nvPr/>
          </p:nvSpPr>
          <p:spPr bwMode="auto">
            <a:xfrm flipH="1">
              <a:off x="3017309" y="977412"/>
              <a:ext cx="0" cy="701727"/>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717" name="Line 819">
              <a:extLst>
                <a:ext uri="{FF2B5EF4-FFF2-40B4-BE49-F238E27FC236}">
                  <a16:creationId xmlns:a16="http://schemas.microsoft.com/office/drawing/2014/main" id="{7547EDB3-8460-43FC-96B2-EA93CFA24EFC}"/>
                </a:ext>
              </a:extLst>
            </p:cNvPr>
            <p:cNvSpPr>
              <a:spLocks noChangeShapeType="1"/>
            </p:cNvSpPr>
            <p:nvPr/>
          </p:nvSpPr>
          <p:spPr bwMode="auto">
            <a:xfrm flipH="1">
              <a:off x="4552401" y="548679"/>
              <a:ext cx="0" cy="350196"/>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718" name="Line 820">
              <a:extLst>
                <a:ext uri="{FF2B5EF4-FFF2-40B4-BE49-F238E27FC236}">
                  <a16:creationId xmlns:a16="http://schemas.microsoft.com/office/drawing/2014/main" id="{E1DB2D9C-0193-4492-8539-7B7ADE4C1008}"/>
                </a:ext>
              </a:extLst>
            </p:cNvPr>
            <p:cNvSpPr>
              <a:spLocks noChangeShapeType="1"/>
            </p:cNvSpPr>
            <p:nvPr/>
          </p:nvSpPr>
          <p:spPr bwMode="auto">
            <a:xfrm flipH="1">
              <a:off x="6198108" y="548679"/>
              <a:ext cx="0" cy="350196"/>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719" name="Line 821">
              <a:extLst>
                <a:ext uri="{FF2B5EF4-FFF2-40B4-BE49-F238E27FC236}">
                  <a16:creationId xmlns:a16="http://schemas.microsoft.com/office/drawing/2014/main" id="{3807B78F-CF51-4F29-A66E-BB67392033F5}"/>
                </a:ext>
              </a:extLst>
            </p:cNvPr>
            <p:cNvSpPr>
              <a:spLocks noChangeShapeType="1"/>
            </p:cNvSpPr>
            <p:nvPr/>
          </p:nvSpPr>
          <p:spPr bwMode="auto">
            <a:xfrm>
              <a:off x="4552401" y="977412"/>
              <a:ext cx="0" cy="739019"/>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720" name="Line 823">
              <a:extLst>
                <a:ext uri="{FF2B5EF4-FFF2-40B4-BE49-F238E27FC236}">
                  <a16:creationId xmlns:a16="http://schemas.microsoft.com/office/drawing/2014/main" id="{C14BAAFE-01B3-4D2D-8C6D-542DF7908C39}"/>
                </a:ext>
              </a:extLst>
            </p:cNvPr>
            <p:cNvSpPr>
              <a:spLocks noChangeShapeType="1"/>
            </p:cNvSpPr>
            <p:nvPr/>
          </p:nvSpPr>
          <p:spPr bwMode="auto">
            <a:xfrm flipH="1">
              <a:off x="6198108" y="977412"/>
              <a:ext cx="0" cy="745439"/>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721" name="AutoShape 839">
              <a:extLst>
                <a:ext uri="{FF2B5EF4-FFF2-40B4-BE49-F238E27FC236}">
                  <a16:creationId xmlns:a16="http://schemas.microsoft.com/office/drawing/2014/main" id="{1C02A781-E327-4787-99FF-7850275CD01D}"/>
                </a:ext>
              </a:extLst>
            </p:cNvPr>
            <p:cNvSpPr>
              <a:spLocks noChangeArrowheads="1"/>
            </p:cNvSpPr>
            <p:nvPr/>
          </p:nvSpPr>
          <p:spPr bwMode="auto">
            <a:xfrm rot="5400000">
              <a:off x="4120255" y="6331087"/>
              <a:ext cx="155478" cy="233035"/>
            </a:xfrm>
            <a:prstGeom prst="flowChartCollate">
              <a:avLst/>
            </a:prstGeom>
            <a:solidFill>
              <a:srgbClr val="4BACC6">
                <a:lumMod val="60000"/>
                <a:lumOff val="40000"/>
              </a:srgbClr>
            </a:solidFill>
            <a:ln w="9525">
              <a:solidFill>
                <a:sysClr val="windowText" lastClr="000000"/>
              </a:solidFill>
              <a:miter lim="800000"/>
              <a:headEnd/>
              <a:tailEnd/>
            </a:ln>
          </p:spPr>
          <p:txBody>
            <a:bodyPr rot="10800000" vert="eaVert"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722" name="Line 841">
              <a:extLst>
                <a:ext uri="{FF2B5EF4-FFF2-40B4-BE49-F238E27FC236}">
                  <a16:creationId xmlns:a16="http://schemas.microsoft.com/office/drawing/2014/main" id="{DEA43680-D1DB-4BF5-9AB6-9F5D29976F22}"/>
                </a:ext>
              </a:extLst>
            </p:cNvPr>
            <p:cNvSpPr>
              <a:spLocks noChangeShapeType="1"/>
            </p:cNvSpPr>
            <p:nvPr/>
          </p:nvSpPr>
          <p:spPr bwMode="auto">
            <a:xfrm rot="5400000" flipH="1">
              <a:off x="4139904" y="6390368"/>
              <a:ext cx="116181"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723" name="Rectangle 843">
              <a:extLst>
                <a:ext uri="{FF2B5EF4-FFF2-40B4-BE49-F238E27FC236}">
                  <a16:creationId xmlns:a16="http://schemas.microsoft.com/office/drawing/2014/main" id="{0EB1A113-5F99-4510-8323-702A722260E0}"/>
                </a:ext>
              </a:extLst>
            </p:cNvPr>
            <p:cNvSpPr>
              <a:spLocks noChangeArrowheads="1"/>
            </p:cNvSpPr>
            <p:nvPr/>
          </p:nvSpPr>
          <p:spPr bwMode="auto">
            <a:xfrm rot="5400000">
              <a:off x="4178345" y="6233922"/>
              <a:ext cx="39297" cy="78821"/>
            </a:xfrm>
            <a:prstGeom prst="rect">
              <a:avLst/>
            </a:prstGeom>
            <a:noFill/>
            <a:ln w="9525">
              <a:solidFill>
                <a:sysClr val="windowText" lastClr="000000"/>
              </a:solidFill>
              <a:miter lim="800000"/>
              <a:headEnd/>
              <a:tailEnd/>
            </a:ln>
          </p:spPr>
          <p:txBody>
            <a:bodyPr rot="10800000" vert="eaVert"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724" name="Rectangle 844">
              <a:extLst>
                <a:ext uri="{FF2B5EF4-FFF2-40B4-BE49-F238E27FC236}">
                  <a16:creationId xmlns:a16="http://schemas.microsoft.com/office/drawing/2014/main" id="{4A41FDBC-5AC1-4D33-8C5D-473BD100F8F5}"/>
                </a:ext>
              </a:extLst>
            </p:cNvPr>
            <p:cNvSpPr>
              <a:spLocks noChangeArrowheads="1"/>
            </p:cNvSpPr>
            <p:nvPr/>
          </p:nvSpPr>
          <p:spPr bwMode="auto">
            <a:xfrm rot="5400000">
              <a:off x="4178345" y="6273219"/>
              <a:ext cx="39297" cy="78821"/>
            </a:xfrm>
            <a:prstGeom prst="rect">
              <a:avLst/>
            </a:prstGeom>
            <a:noFill/>
            <a:ln w="9525">
              <a:solidFill>
                <a:sysClr val="windowText" lastClr="000000"/>
              </a:solidFill>
              <a:miter lim="800000"/>
              <a:headEnd/>
              <a:tailEnd/>
            </a:ln>
          </p:spPr>
          <p:txBody>
            <a:bodyPr rot="10800000" vert="eaVert"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725" name="AutoShape 846">
              <a:extLst>
                <a:ext uri="{FF2B5EF4-FFF2-40B4-BE49-F238E27FC236}">
                  <a16:creationId xmlns:a16="http://schemas.microsoft.com/office/drawing/2014/main" id="{B061F1F1-2B2A-48A5-A6D1-3EE5A3EC2D7B}"/>
                </a:ext>
              </a:extLst>
            </p:cNvPr>
            <p:cNvSpPr>
              <a:spLocks noChangeArrowheads="1"/>
            </p:cNvSpPr>
            <p:nvPr/>
          </p:nvSpPr>
          <p:spPr bwMode="auto">
            <a:xfrm rot="5400000">
              <a:off x="670005" y="2534729"/>
              <a:ext cx="156215" cy="233035"/>
            </a:xfrm>
            <a:prstGeom prst="flowChartCollate">
              <a:avLst/>
            </a:prstGeom>
            <a:solidFill>
              <a:srgbClr val="4BACC6">
                <a:lumMod val="60000"/>
                <a:lumOff val="40000"/>
              </a:srgbClr>
            </a:solidFill>
            <a:ln w="9525">
              <a:solidFill>
                <a:sysClr val="windowText" lastClr="000000"/>
              </a:solidFill>
              <a:miter lim="800000"/>
              <a:headEnd/>
              <a:tailEnd/>
            </a:ln>
          </p:spPr>
          <p:txBody>
            <a:bodyPr rot="10800000" vert="eaVert"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726" name="Line 848">
              <a:extLst>
                <a:ext uri="{FF2B5EF4-FFF2-40B4-BE49-F238E27FC236}">
                  <a16:creationId xmlns:a16="http://schemas.microsoft.com/office/drawing/2014/main" id="{6701AEBB-5C62-4578-B527-8095081086EA}"/>
                </a:ext>
              </a:extLst>
            </p:cNvPr>
            <p:cNvSpPr>
              <a:spLocks noChangeShapeType="1"/>
            </p:cNvSpPr>
            <p:nvPr/>
          </p:nvSpPr>
          <p:spPr bwMode="auto">
            <a:xfrm rot="5400000" flipH="1">
              <a:off x="689746" y="2593739"/>
              <a:ext cx="116731"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727" name="Rectangle 850">
              <a:extLst>
                <a:ext uri="{FF2B5EF4-FFF2-40B4-BE49-F238E27FC236}">
                  <a16:creationId xmlns:a16="http://schemas.microsoft.com/office/drawing/2014/main" id="{C4DF49E5-4B15-4BE4-8DD4-FA3692DA0EAB}"/>
                </a:ext>
              </a:extLst>
            </p:cNvPr>
            <p:cNvSpPr>
              <a:spLocks noChangeArrowheads="1"/>
            </p:cNvSpPr>
            <p:nvPr/>
          </p:nvSpPr>
          <p:spPr bwMode="auto">
            <a:xfrm rot="5400000">
              <a:off x="728371" y="2436737"/>
              <a:ext cx="39483" cy="78821"/>
            </a:xfrm>
            <a:prstGeom prst="rect">
              <a:avLst/>
            </a:prstGeom>
            <a:noFill/>
            <a:ln w="9525">
              <a:solidFill>
                <a:sysClr val="windowText" lastClr="000000"/>
              </a:solidFill>
              <a:miter lim="800000"/>
              <a:headEnd/>
              <a:tailEnd/>
            </a:ln>
          </p:spPr>
          <p:txBody>
            <a:bodyPr rot="10800000" vert="eaVert"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728" name="Rectangle 851">
              <a:extLst>
                <a:ext uri="{FF2B5EF4-FFF2-40B4-BE49-F238E27FC236}">
                  <a16:creationId xmlns:a16="http://schemas.microsoft.com/office/drawing/2014/main" id="{4B6CB31E-943F-48A4-A5F7-79AAD79868B6}"/>
                </a:ext>
              </a:extLst>
            </p:cNvPr>
            <p:cNvSpPr>
              <a:spLocks noChangeArrowheads="1"/>
            </p:cNvSpPr>
            <p:nvPr/>
          </p:nvSpPr>
          <p:spPr bwMode="auto">
            <a:xfrm rot="5400000">
              <a:off x="728371" y="2476221"/>
              <a:ext cx="39483" cy="78821"/>
            </a:xfrm>
            <a:prstGeom prst="rect">
              <a:avLst/>
            </a:prstGeom>
            <a:noFill/>
            <a:ln w="9525">
              <a:solidFill>
                <a:sysClr val="windowText" lastClr="000000"/>
              </a:solidFill>
              <a:miter lim="800000"/>
              <a:headEnd/>
              <a:tailEnd/>
            </a:ln>
          </p:spPr>
          <p:txBody>
            <a:bodyPr rot="10800000" vert="eaVert"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729" name="AutoShape 853">
              <a:extLst>
                <a:ext uri="{FF2B5EF4-FFF2-40B4-BE49-F238E27FC236}">
                  <a16:creationId xmlns:a16="http://schemas.microsoft.com/office/drawing/2014/main" id="{68F8CB60-6186-48AC-9E50-9BAB46801504}"/>
                </a:ext>
              </a:extLst>
            </p:cNvPr>
            <p:cNvSpPr>
              <a:spLocks noChangeArrowheads="1"/>
            </p:cNvSpPr>
            <p:nvPr/>
          </p:nvSpPr>
          <p:spPr bwMode="auto">
            <a:xfrm>
              <a:off x="7839809" y="6019361"/>
              <a:ext cx="156215" cy="234323"/>
            </a:xfrm>
            <a:prstGeom prst="flowChartCollate">
              <a:avLst/>
            </a:prstGeom>
            <a:solidFill>
              <a:srgbClr val="4BACC6">
                <a:lumMod val="60000"/>
                <a:lumOff val="40000"/>
              </a:srgbClr>
            </a:solid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730" name="Line 855">
              <a:extLst>
                <a:ext uri="{FF2B5EF4-FFF2-40B4-BE49-F238E27FC236}">
                  <a16:creationId xmlns:a16="http://schemas.microsoft.com/office/drawing/2014/main" id="{940A19B9-B3B8-4B34-B324-CEB6DAAE31FF}"/>
                </a:ext>
              </a:extLst>
            </p:cNvPr>
            <p:cNvSpPr>
              <a:spLocks noChangeShapeType="1"/>
            </p:cNvSpPr>
            <p:nvPr/>
          </p:nvSpPr>
          <p:spPr bwMode="auto">
            <a:xfrm flipH="1">
              <a:off x="7802043" y="6136523"/>
              <a:ext cx="116731"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731" name="Rectangle 857">
              <a:extLst>
                <a:ext uri="{FF2B5EF4-FFF2-40B4-BE49-F238E27FC236}">
                  <a16:creationId xmlns:a16="http://schemas.microsoft.com/office/drawing/2014/main" id="{33649D5B-B5E1-4FCC-9FCF-3B0076020890}"/>
                </a:ext>
              </a:extLst>
            </p:cNvPr>
            <p:cNvSpPr>
              <a:spLocks noChangeArrowheads="1"/>
            </p:cNvSpPr>
            <p:nvPr/>
          </p:nvSpPr>
          <p:spPr bwMode="auto">
            <a:xfrm>
              <a:off x="7723077" y="6096895"/>
              <a:ext cx="39483" cy="79256"/>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732" name="Rectangle 858">
              <a:extLst>
                <a:ext uri="{FF2B5EF4-FFF2-40B4-BE49-F238E27FC236}">
                  <a16:creationId xmlns:a16="http://schemas.microsoft.com/office/drawing/2014/main" id="{6C1FC85F-9549-4C1A-8389-778CB899426B}"/>
                </a:ext>
              </a:extLst>
            </p:cNvPr>
            <p:cNvSpPr>
              <a:spLocks noChangeArrowheads="1"/>
            </p:cNvSpPr>
            <p:nvPr/>
          </p:nvSpPr>
          <p:spPr bwMode="auto">
            <a:xfrm>
              <a:off x="7762561" y="6096895"/>
              <a:ext cx="39483" cy="79256"/>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grpSp>
          <p:nvGrpSpPr>
            <p:cNvPr id="733" name="Group 732">
              <a:extLst>
                <a:ext uri="{FF2B5EF4-FFF2-40B4-BE49-F238E27FC236}">
                  <a16:creationId xmlns:a16="http://schemas.microsoft.com/office/drawing/2014/main" id="{A9D438BF-1296-4AD3-A5BF-47B2217C330A}"/>
                </a:ext>
              </a:extLst>
            </p:cNvPr>
            <p:cNvGrpSpPr/>
            <p:nvPr/>
          </p:nvGrpSpPr>
          <p:grpSpPr>
            <a:xfrm>
              <a:off x="484695" y="6058534"/>
              <a:ext cx="272948" cy="233036"/>
              <a:chOff x="450759" y="6020271"/>
              <a:chExt cx="253217" cy="216190"/>
            </a:xfrm>
          </p:grpSpPr>
          <p:sp>
            <p:nvSpPr>
              <p:cNvPr id="1264" name="AutoShape 860">
                <a:extLst>
                  <a:ext uri="{FF2B5EF4-FFF2-40B4-BE49-F238E27FC236}">
                    <a16:creationId xmlns:a16="http://schemas.microsoft.com/office/drawing/2014/main" id="{85C8B6AC-08F4-4F81-9C2F-F1CA968C5C23}"/>
                  </a:ext>
                </a:extLst>
              </p:cNvPr>
              <p:cNvSpPr>
                <a:spLocks noChangeArrowheads="1"/>
              </p:cNvSpPr>
              <p:nvPr/>
            </p:nvSpPr>
            <p:spPr bwMode="auto">
              <a:xfrm>
                <a:off x="559054" y="6020271"/>
                <a:ext cx="144922" cy="216190"/>
              </a:xfrm>
              <a:prstGeom prst="flowChartCollate">
                <a:avLst/>
              </a:prstGeom>
              <a:solidFill>
                <a:srgbClr val="4BACC6">
                  <a:lumMod val="60000"/>
                  <a:lumOff val="40000"/>
                </a:srgbClr>
              </a:solid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265" name="Line 862">
                <a:extLst>
                  <a:ext uri="{FF2B5EF4-FFF2-40B4-BE49-F238E27FC236}">
                    <a16:creationId xmlns:a16="http://schemas.microsoft.com/office/drawing/2014/main" id="{29A3A179-6B74-4D4B-81D0-F8B44ED9C333}"/>
                  </a:ext>
                </a:extLst>
              </p:cNvPr>
              <p:cNvSpPr>
                <a:spLocks noChangeShapeType="1"/>
              </p:cNvSpPr>
              <p:nvPr/>
            </p:nvSpPr>
            <p:spPr bwMode="auto">
              <a:xfrm flipH="1">
                <a:off x="524017" y="6128366"/>
                <a:ext cx="108293"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266" name="Rectangle 864">
                <a:extLst>
                  <a:ext uri="{FF2B5EF4-FFF2-40B4-BE49-F238E27FC236}">
                    <a16:creationId xmlns:a16="http://schemas.microsoft.com/office/drawing/2014/main" id="{6E004982-810F-4C8C-9636-C8483E24D6CC}"/>
                  </a:ext>
                </a:extLst>
              </p:cNvPr>
              <p:cNvSpPr>
                <a:spLocks noChangeArrowheads="1"/>
              </p:cNvSpPr>
              <p:nvPr/>
            </p:nvSpPr>
            <p:spPr bwMode="auto">
              <a:xfrm>
                <a:off x="450759" y="6091804"/>
                <a:ext cx="36629" cy="73123"/>
              </a:xfrm>
              <a:prstGeom prst="rect">
                <a:avLst/>
              </a:prstGeom>
              <a:solidFill>
                <a:srgbClr val="4BACC6">
                  <a:lumMod val="60000"/>
                  <a:lumOff val="40000"/>
                </a:srgbClr>
              </a:solid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267" name="Rectangle 865">
                <a:extLst>
                  <a:ext uri="{FF2B5EF4-FFF2-40B4-BE49-F238E27FC236}">
                    <a16:creationId xmlns:a16="http://schemas.microsoft.com/office/drawing/2014/main" id="{437C5F3B-49A6-4DDA-B981-6F240B37FDD9}"/>
                  </a:ext>
                </a:extLst>
              </p:cNvPr>
              <p:cNvSpPr>
                <a:spLocks noChangeArrowheads="1"/>
              </p:cNvSpPr>
              <p:nvPr/>
            </p:nvSpPr>
            <p:spPr bwMode="auto">
              <a:xfrm>
                <a:off x="487389" y="6091804"/>
                <a:ext cx="36629" cy="73123"/>
              </a:xfrm>
              <a:prstGeom prst="rect">
                <a:avLst/>
              </a:prstGeom>
              <a:solidFill>
                <a:srgbClr val="4BACC6">
                  <a:lumMod val="60000"/>
                  <a:lumOff val="40000"/>
                </a:srgbClr>
              </a:solid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grpSp>
        <p:sp>
          <p:nvSpPr>
            <p:cNvPr id="734" name="AutoShape 892">
              <a:extLst>
                <a:ext uri="{FF2B5EF4-FFF2-40B4-BE49-F238E27FC236}">
                  <a16:creationId xmlns:a16="http://schemas.microsoft.com/office/drawing/2014/main" id="{87FB2880-9524-47E8-ADBB-7590418DB8E9}"/>
                </a:ext>
              </a:extLst>
            </p:cNvPr>
            <p:cNvSpPr>
              <a:spLocks noChangeArrowheads="1"/>
            </p:cNvSpPr>
            <p:nvPr/>
          </p:nvSpPr>
          <p:spPr bwMode="auto">
            <a:xfrm>
              <a:off x="6372936" y="3089041"/>
              <a:ext cx="156215" cy="231747"/>
            </a:xfrm>
            <a:prstGeom prst="flowChartCollate">
              <a:avLst/>
            </a:prstGeom>
            <a:solidFill>
              <a:srgbClr val="4BACC6">
                <a:lumMod val="60000"/>
                <a:lumOff val="40000"/>
              </a:srgbClr>
            </a:solid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735" name="Line 895">
              <a:extLst>
                <a:ext uri="{FF2B5EF4-FFF2-40B4-BE49-F238E27FC236}">
                  <a16:creationId xmlns:a16="http://schemas.microsoft.com/office/drawing/2014/main" id="{A4CD6850-A37D-4298-9F82-AA9033CFEBF1}"/>
                </a:ext>
              </a:extLst>
            </p:cNvPr>
            <p:cNvSpPr>
              <a:spLocks noChangeShapeType="1"/>
            </p:cNvSpPr>
            <p:nvPr/>
          </p:nvSpPr>
          <p:spPr bwMode="auto">
            <a:xfrm>
              <a:off x="6333452" y="3150839"/>
              <a:ext cx="0" cy="109865"/>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736" name="Arc 897">
              <a:extLst>
                <a:ext uri="{FF2B5EF4-FFF2-40B4-BE49-F238E27FC236}">
                  <a16:creationId xmlns:a16="http://schemas.microsoft.com/office/drawing/2014/main" id="{51491F6E-9F04-48FA-B968-7E2A53F6FF7F}"/>
                </a:ext>
              </a:extLst>
            </p:cNvPr>
            <p:cNvSpPr>
              <a:spLocks/>
            </p:cNvSpPr>
            <p:nvPr/>
          </p:nvSpPr>
          <p:spPr bwMode="auto">
            <a:xfrm flipH="1" flipV="1">
              <a:off x="6281953" y="3205892"/>
              <a:ext cx="44632" cy="548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737" name="Arc 898">
              <a:extLst>
                <a:ext uri="{FF2B5EF4-FFF2-40B4-BE49-F238E27FC236}">
                  <a16:creationId xmlns:a16="http://schemas.microsoft.com/office/drawing/2014/main" id="{3889A4F7-A04B-4F81-A327-20FBFD0DDFA7}"/>
                </a:ext>
              </a:extLst>
            </p:cNvPr>
            <p:cNvSpPr>
              <a:spLocks/>
            </p:cNvSpPr>
            <p:nvPr/>
          </p:nvSpPr>
          <p:spPr bwMode="auto">
            <a:xfrm flipH="1">
              <a:off x="6281953" y="3149122"/>
              <a:ext cx="44632" cy="5677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738" name="Line 899">
              <a:extLst>
                <a:ext uri="{FF2B5EF4-FFF2-40B4-BE49-F238E27FC236}">
                  <a16:creationId xmlns:a16="http://schemas.microsoft.com/office/drawing/2014/main" id="{A3CC5211-2C44-4365-B24A-100B604B92AB}"/>
                </a:ext>
              </a:extLst>
            </p:cNvPr>
            <p:cNvSpPr>
              <a:spLocks noChangeShapeType="1"/>
            </p:cNvSpPr>
            <p:nvPr/>
          </p:nvSpPr>
          <p:spPr bwMode="auto">
            <a:xfrm flipH="1">
              <a:off x="6333452" y="3205772"/>
              <a:ext cx="116731"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739" name="AutoShape 901">
              <a:extLst>
                <a:ext uri="{FF2B5EF4-FFF2-40B4-BE49-F238E27FC236}">
                  <a16:creationId xmlns:a16="http://schemas.microsoft.com/office/drawing/2014/main" id="{5E93C93D-388E-4F5B-9DA1-AAD3511115E0}"/>
                </a:ext>
              </a:extLst>
            </p:cNvPr>
            <p:cNvSpPr>
              <a:spLocks noChangeArrowheads="1"/>
            </p:cNvSpPr>
            <p:nvPr/>
          </p:nvSpPr>
          <p:spPr bwMode="auto">
            <a:xfrm>
              <a:off x="6370361" y="2729831"/>
              <a:ext cx="156215" cy="233036"/>
            </a:xfrm>
            <a:prstGeom prst="flowChartCollate">
              <a:avLst/>
            </a:prstGeom>
            <a:solidFill>
              <a:srgbClr val="4BACC6">
                <a:lumMod val="60000"/>
                <a:lumOff val="40000"/>
              </a:srgbClr>
            </a:solid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740" name="Line 903">
              <a:extLst>
                <a:ext uri="{FF2B5EF4-FFF2-40B4-BE49-F238E27FC236}">
                  <a16:creationId xmlns:a16="http://schemas.microsoft.com/office/drawing/2014/main" id="{94E8B534-751F-48AF-9476-94A0B1CF27A1}"/>
                </a:ext>
              </a:extLst>
            </p:cNvPr>
            <p:cNvSpPr>
              <a:spLocks noChangeShapeType="1"/>
            </p:cNvSpPr>
            <p:nvPr/>
          </p:nvSpPr>
          <p:spPr bwMode="auto">
            <a:xfrm flipH="1">
              <a:off x="6332594" y="2846349"/>
              <a:ext cx="116731"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741" name="Rectangle 905">
              <a:extLst>
                <a:ext uri="{FF2B5EF4-FFF2-40B4-BE49-F238E27FC236}">
                  <a16:creationId xmlns:a16="http://schemas.microsoft.com/office/drawing/2014/main" id="{C7336E68-10D6-47D6-B7CF-316DDC72851E}"/>
                </a:ext>
              </a:extLst>
            </p:cNvPr>
            <p:cNvSpPr>
              <a:spLocks noChangeArrowheads="1"/>
            </p:cNvSpPr>
            <p:nvPr/>
          </p:nvSpPr>
          <p:spPr bwMode="auto">
            <a:xfrm>
              <a:off x="6253628" y="2806938"/>
              <a:ext cx="39483" cy="78821"/>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742" name="Rectangle 906">
              <a:extLst>
                <a:ext uri="{FF2B5EF4-FFF2-40B4-BE49-F238E27FC236}">
                  <a16:creationId xmlns:a16="http://schemas.microsoft.com/office/drawing/2014/main" id="{58341BB7-77F9-47B7-BF5A-60A0F2EA64B0}"/>
                </a:ext>
              </a:extLst>
            </p:cNvPr>
            <p:cNvSpPr>
              <a:spLocks noChangeArrowheads="1"/>
            </p:cNvSpPr>
            <p:nvPr/>
          </p:nvSpPr>
          <p:spPr bwMode="auto">
            <a:xfrm>
              <a:off x="6293111" y="2806938"/>
              <a:ext cx="39483" cy="78821"/>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743" name="Line 912">
              <a:extLst>
                <a:ext uri="{FF2B5EF4-FFF2-40B4-BE49-F238E27FC236}">
                  <a16:creationId xmlns:a16="http://schemas.microsoft.com/office/drawing/2014/main" id="{E8D6DB7A-A139-440D-874C-F869688AA1E0}"/>
                </a:ext>
              </a:extLst>
            </p:cNvPr>
            <p:cNvSpPr>
              <a:spLocks noChangeShapeType="1"/>
            </p:cNvSpPr>
            <p:nvPr/>
          </p:nvSpPr>
          <p:spPr bwMode="auto">
            <a:xfrm>
              <a:off x="6757386" y="5537841"/>
              <a:ext cx="0" cy="109865"/>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744" name="Arc 914">
              <a:extLst>
                <a:ext uri="{FF2B5EF4-FFF2-40B4-BE49-F238E27FC236}">
                  <a16:creationId xmlns:a16="http://schemas.microsoft.com/office/drawing/2014/main" id="{FA1C352B-9830-4AEA-897C-3668F0E110FD}"/>
                </a:ext>
              </a:extLst>
            </p:cNvPr>
            <p:cNvSpPr>
              <a:spLocks/>
            </p:cNvSpPr>
            <p:nvPr/>
          </p:nvSpPr>
          <p:spPr bwMode="auto">
            <a:xfrm flipH="1" flipV="1">
              <a:off x="6705888" y="5592894"/>
              <a:ext cx="44632" cy="548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745" name="Arc 915">
              <a:extLst>
                <a:ext uri="{FF2B5EF4-FFF2-40B4-BE49-F238E27FC236}">
                  <a16:creationId xmlns:a16="http://schemas.microsoft.com/office/drawing/2014/main" id="{4A318B3D-537B-4F3B-9FA7-84E08657EE2D}"/>
                </a:ext>
              </a:extLst>
            </p:cNvPr>
            <p:cNvSpPr>
              <a:spLocks/>
            </p:cNvSpPr>
            <p:nvPr/>
          </p:nvSpPr>
          <p:spPr bwMode="auto">
            <a:xfrm flipH="1">
              <a:off x="6705888" y="5536124"/>
              <a:ext cx="44632" cy="5677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746" name="Line 916">
              <a:extLst>
                <a:ext uri="{FF2B5EF4-FFF2-40B4-BE49-F238E27FC236}">
                  <a16:creationId xmlns:a16="http://schemas.microsoft.com/office/drawing/2014/main" id="{26B781F6-21FD-4B13-A1E6-B32362D61283}"/>
                </a:ext>
              </a:extLst>
            </p:cNvPr>
            <p:cNvSpPr>
              <a:spLocks noChangeShapeType="1"/>
            </p:cNvSpPr>
            <p:nvPr/>
          </p:nvSpPr>
          <p:spPr bwMode="auto">
            <a:xfrm flipH="1">
              <a:off x="6757386" y="5592774"/>
              <a:ext cx="116731"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747" name="Line 921">
              <a:extLst>
                <a:ext uri="{FF2B5EF4-FFF2-40B4-BE49-F238E27FC236}">
                  <a16:creationId xmlns:a16="http://schemas.microsoft.com/office/drawing/2014/main" id="{EAB6E0E8-DAC1-4B08-99D9-99CDF3449C5E}"/>
                </a:ext>
              </a:extLst>
            </p:cNvPr>
            <p:cNvSpPr>
              <a:spLocks noChangeShapeType="1"/>
            </p:cNvSpPr>
            <p:nvPr/>
          </p:nvSpPr>
          <p:spPr bwMode="auto">
            <a:xfrm>
              <a:off x="6757386" y="4994522"/>
              <a:ext cx="0" cy="109865"/>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748" name="Arc 923">
              <a:extLst>
                <a:ext uri="{FF2B5EF4-FFF2-40B4-BE49-F238E27FC236}">
                  <a16:creationId xmlns:a16="http://schemas.microsoft.com/office/drawing/2014/main" id="{4ED9C3E0-BFD3-49A6-8CD1-9A6312FDA308}"/>
                </a:ext>
              </a:extLst>
            </p:cNvPr>
            <p:cNvSpPr>
              <a:spLocks/>
            </p:cNvSpPr>
            <p:nvPr/>
          </p:nvSpPr>
          <p:spPr bwMode="auto">
            <a:xfrm flipH="1" flipV="1">
              <a:off x="6705888" y="5049575"/>
              <a:ext cx="44632" cy="548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749" name="Arc 924">
              <a:extLst>
                <a:ext uri="{FF2B5EF4-FFF2-40B4-BE49-F238E27FC236}">
                  <a16:creationId xmlns:a16="http://schemas.microsoft.com/office/drawing/2014/main" id="{A69B6475-007A-477B-B351-F010FCECE9C6}"/>
                </a:ext>
              </a:extLst>
            </p:cNvPr>
            <p:cNvSpPr>
              <a:spLocks/>
            </p:cNvSpPr>
            <p:nvPr/>
          </p:nvSpPr>
          <p:spPr bwMode="auto">
            <a:xfrm flipH="1">
              <a:off x="6705888" y="4992805"/>
              <a:ext cx="44632" cy="5677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750" name="Line 925">
              <a:extLst>
                <a:ext uri="{FF2B5EF4-FFF2-40B4-BE49-F238E27FC236}">
                  <a16:creationId xmlns:a16="http://schemas.microsoft.com/office/drawing/2014/main" id="{9C8144A3-7EF1-4D44-B48F-8178A089955F}"/>
                </a:ext>
              </a:extLst>
            </p:cNvPr>
            <p:cNvSpPr>
              <a:spLocks noChangeShapeType="1"/>
            </p:cNvSpPr>
            <p:nvPr/>
          </p:nvSpPr>
          <p:spPr bwMode="auto">
            <a:xfrm flipH="1">
              <a:off x="6757386" y="5049454"/>
              <a:ext cx="116731"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751" name="AutoShape 927">
              <a:extLst>
                <a:ext uri="{FF2B5EF4-FFF2-40B4-BE49-F238E27FC236}">
                  <a16:creationId xmlns:a16="http://schemas.microsoft.com/office/drawing/2014/main" id="{29B08EE1-8BDE-42C3-BB59-78163F4C560A}"/>
                </a:ext>
              </a:extLst>
            </p:cNvPr>
            <p:cNvSpPr>
              <a:spLocks noChangeArrowheads="1"/>
            </p:cNvSpPr>
            <p:nvPr/>
          </p:nvSpPr>
          <p:spPr bwMode="auto">
            <a:xfrm rot="10800000">
              <a:off x="1616522" y="4931435"/>
              <a:ext cx="156215" cy="230461"/>
            </a:xfrm>
            <a:prstGeom prst="flowChartCollate">
              <a:avLst/>
            </a:prstGeom>
            <a:solidFill>
              <a:srgbClr val="4BACC6">
                <a:lumMod val="60000"/>
                <a:lumOff val="40000"/>
              </a:srgbClr>
            </a:solidFill>
            <a:ln w="9525">
              <a:solidFill>
                <a:sysClr val="windowText" lastClr="000000"/>
              </a:solidFill>
              <a:miter lim="800000"/>
              <a:headEnd/>
              <a:tailEnd/>
            </a:ln>
          </p:spPr>
          <p:txBody>
            <a:bodyPr rot="10800000"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752" name="Line 930">
              <a:extLst>
                <a:ext uri="{FF2B5EF4-FFF2-40B4-BE49-F238E27FC236}">
                  <a16:creationId xmlns:a16="http://schemas.microsoft.com/office/drawing/2014/main" id="{A5CE2C16-4730-4EFD-A40A-28E323D19B44}"/>
                </a:ext>
              </a:extLst>
            </p:cNvPr>
            <p:cNvSpPr>
              <a:spLocks noChangeShapeType="1"/>
            </p:cNvSpPr>
            <p:nvPr/>
          </p:nvSpPr>
          <p:spPr bwMode="auto">
            <a:xfrm rot="10800000">
              <a:off x="1812220" y="4991183"/>
              <a:ext cx="0" cy="109255"/>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753" name="Arc 932">
              <a:extLst>
                <a:ext uri="{FF2B5EF4-FFF2-40B4-BE49-F238E27FC236}">
                  <a16:creationId xmlns:a16="http://schemas.microsoft.com/office/drawing/2014/main" id="{51441CB9-8DB8-4561-91BC-727D95E5B630}"/>
                </a:ext>
              </a:extLst>
            </p:cNvPr>
            <p:cNvSpPr>
              <a:spLocks/>
            </p:cNvSpPr>
            <p:nvPr/>
          </p:nvSpPr>
          <p:spPr bwMode="auto">
            <a:xfrm rot="10800000" flipH="1" flipV="1">
              <a:off x="1819089" y="4991183"/>
              <a:ext cx="44632" cy="54507"/>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754" name="Arc 933">
              <a:extLst>
                <a:ext uri="{FF2B5EF4-FFF2-40B4-BE49-F238E27FC236}">
                  <a16:creationId xmlns:a16="http://schemas.microsoft.com/office/drawing/2014/main" id="{F131718D-0B5C-4467-ACA8-8214A71851C1}"/>
                </a:ext>
              </a:extLst>
            </p:cNvPr>
            <p:cNvSpPr>
              <a:spLocks/>
            </p:cNvSpPr>
            <p:nvPr/>
          </p:nvSpPr>
          <p:spPr bwMode="auto">
            <a:xfrm rot="10800000" flipH="1">
              <a:off x="1819089" y="5045691"/>
              <a:ext cx="44632" cy="56455"/>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755" name="Line 934">
              <a:extLst>
                <a:ext uri="{FF2B5EF4-FFF2-40B4-BE49-F238E27FC236}">
                  <a16:creationId xmlns:a16="http://schemas.microsoft.com/office/drawing/2014/main" id="{1FD099B1-7253-4BD3-A81A-4E8498EC2C88}"/>
                </a:ext>
              </a:extLst>
            </p:cNvPr>
            <p:cNvSpPr>
              <a:spLocks noChangeShapeType="1"/>
            </p:cNvSpPr>
            <p:nvPr/>
          </p:nvSpPr>
          <p:spPr bwMode="auto">
            <a:xfrm rot="10800000" flipH="1">
              <a:off x="1695489" y="5045812"/>
              <a:ext cx="116731"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756" name="AutoShape 936">
              <a:extLst>
                <a:ext uri="{FF2B5EF4-FFF2-40B4-BE49-F238E27FC236}">
                  <a16:creationId xmlns:a16="http://schemas.microsoft.com/office/drawing/2014/main" id="{0513D73C-F405-4DF9-8BB1-0D1EE51E51CC}"/>
                </a:ext>
              </a:extLst>
            </p:cNvPr>
            <p:cNvSpPr>
              <a:spLocks noChangeArrowheads="1"/>
            </p:cNvSpPr>
            <p:nvPr/>
          </p:nvSpPr>
          <p:spPr bwMode="auto">
            <a:xfrm rot="10800000">
              <a:off x="1616522" y="5476042"/>
              <a:ext cx="156215" cy="231747"/>
            </a:xfrm>
            <a:prstGeom prst="flowChartCollate">
              <a:avLst/>
            </a:prstGeom>
            <a:solidFill>
              <a:srgbClr val="4BACC6">
                <a:lumMod val="60000"/>
                <a:lumOff val="40000"/>
              </a:srgbClr>
            </a:solidFill>
            <a:ln w="9525">
              <a:solidFill>
                <a:sysClr val="windowText" lastClr="000000"/>
              </a:solidFill>
              <a:miter lim="800000"/>
              <a:headEnd/>
              <a:tailEnd/>
            </a:ln>
          </p:spPr>
          <p:txBody>
            <a:bodyPr rot="10800000"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757" name="Line 939">
              <a:extLst>
                <a:ext uri="{FF2B5EF4-FFF2-40B4-BE49-F238E27FC236}">
                  <a16:creationId xmlns:a16="http://schemas.microsoft.com/office/drawing/2014/main" id="{ABAA3F0C-D2C2-4965-825B-13E67802B2C2}"/>
                </a:ext>
              </a:extLst>
            </p:cNvPr>
            <p:cNvSpPr>
              <a:spLocks noChangeShapeType="1"/>
            </p:cNvSpPr>
            <p:nvPr/>
          </p:nvSpPr>
          <p:spPr bwMode="auto">
            <a:xfrm rot="10800000">
              <a:off x="1812220" y="5536124"/>
              <a:ext cx="0" cy="109865"/>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758" name="Arc 941">
              <a:extLst>
                <a:ext uri="{FF2B5EF4-FFF2-40B4-BE49-F238E27FC236}">
                  <a16:creationId xmlns:a16="http://schemas.microsoft.com/office/drawing/2014/main" id="{B7F2E6B8-B4AC-4083-BEFA-21C8DF9C1175}"/>
                </a:ext>
              </a:extLst>
            </p:cNvPr>
            <p:cNvSpPr>
              <a:spLocks/>
            </p:cNvSpPr>
            <p:nvPr/>
          </p:nvSpPr>
          <p:spPr bwMode="auto">
            <a:xfrm rot="10800000" flipH="1" flipV="1">
              <a:off x="1819089" y="5536124"/>
              <a:ext cx="44632" cy="548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759" name="Arc 942">
              <a:extLst>
                <a:ext uri="{FF2B5EF4-FFF2-40B4-BE49-F238E27FC236}">
                  <a16:creationId xmlns:a16="http://schemas.microsoft.com/office/drawing/2014/main" id="{956501A9-E9EE-4F94-AC5A-0BDE678A19CD}"/>
                </a:ext>
              </a:extLst>
            </p:cNvPr>
            <p:cNvSpPr>
              <a:spLocks/>
            </p:cNvSpPr>
            <p:nvPr/>
          </p:nvSpPr>
          <p:spPr bwMode="auto">
            <a:xfrm rot="10800000" flipH="1">
              <a:off x="1819089" y="5590936"/>
              <a:ext cx="44632" cy="5677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760" name="Line 943">
              <a:extLst>
                <a:ext uri="{FF2B5EF4-FFF2-40B4-BE49-F238E27FC236}">
                  <a16:creationId xmlns:a16="http://schemas.microsoft.com/office/drawing/2014/main" id="{3D9E3C6D-F268-47D9-A4BA-53B0FCB37EA2}"/>
                </a:ext>
              </a:extLst>
            </p:cNvPr>
            <p:cNvSpPr>
              <a:spLocks noChangeShapeType="1"/>
            </p:cNvSpPr>
            <p:nvPr/>
          </p:nvSpPr>
          <p:spPr bwMode="auto">
            <a:xfrm rot="10800000" flipH="1">
              <a:off x="1695489" y="5591056"/>
              <a:ext cx="116731"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761" name="AutoShape 945">
              <a:extLst>
                <a:ext uri="{FF2B5EF4-FFF2-40B4-BE49-F238E27FC236}">
                  <a16:creationId xmlns:a16="http://schemas.microsoft.com/office/drawing/2014/main" id="{4D7B2840-82EA-4F37-9E75-326F51A2D403}"/>
                </a:ext>
              </a:extLst>
            </p:cNvPr>
            <p:cNvSpPr>
              <a:spLocks noChangeArrowheads="1"/>
            </p:cNvSpPr>
            <p:nvPr/>
          </p:nvSpPr>
          <p:spPr bwMode="auto">
            <a:xfrm>
              <a:off x="1314246" y="5203095"/>
              <a:ext cx="156215" cy="231747"/>
            </a:xfrm>
            <a:prstGeom prst="flowChartCollate">
              <a:avLst/>
            </a:prstGeom>
            <a:solidFill>
              <a:srgbClr val="4BACC6">
                <a:lumMod val="60000"/>
                <a:lumOff val="40000"/>
              </a:srgbClr>
            </a:solid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762" name="Line 948">
              <a:extLst>
                <a:ext uri="{FF2B5EF4-FFF2-40B4-BE49-F238E27FC236}">
                  <a16:creationId xmlns:a16="http://schemas.microsoft.com/office/drawing/2014/main" id="{1CD2330D-FB46-4004-9E06-B02E897C359A}"/>
                </a:ext>
              </a:extLst>
            </p:cNvPr>
            <p:cNvSpPr>
              <a:spLocks noChangeShapeType="1"/>
            </p:cNvSpPr>
            <p:nvPr/>
          </p:nvSpPr>
          <p:spPr bwMode="auto">
            <a:xfrm>
              <a:off x="1274763" y="5264894"/>
              <a:ext cx="0" cy="109865"/>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763" name="Arc 950">
              <a:extLst>
                <a:ext uri="{FF2B5EF4-FFF2-40B4-BE49-F238E27FC236}">
                  <a16:creationId xmlns:a16="http://schemas.microsoft.com/office/drawing/2014/main" id="{A5DFA9A2-A50C-447A-99A8-6DC2AB15715A}"/>
                </a:ext>
              </a:extLst>
            </p:cNvPr>
            <p:cNvSpPr>
              <a:spLocks/>
            </p:cNvSpPr>
            <p:nvPr/>
          </p:nvSpPr>
          <p:spPr bwMode="auto">
            <a:xfrm flipH="1" flipV="1">
              <a:off x="1223264" y="5319947"/>
              <a:ext cx="44632" cy="548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764" name="Arc 951">
              <a:extLst>
                <a:ext uri="{FF2B5EF4-FFF2-40B4-BE49-F238E27FC236}">
                  <a16:creationId xmlns:a16="http://schemas.microsoft.com/office/drawing/2014/main" id="{D9981080-006B-4F2B-A496-D8EC6436FA85}"/>
                </a:ext>
              </a:extLst>
            </p:cNvPr>
            <p:cNvSpPr>
              <a:spLocks/>
            </p:cNvSpPr>
            <p:nvPr/>
          </p:nvSpPr>
          <p:spPr bwMode="auto">
            <a:xfrm flipH="1">
              <a:off x="1223264" y="5263177"/>
              <a:ext cx="44632" cy="5677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765" name="Line 952">
              <a:extLst>
                <a:ext uri="{FF2B5EF4-FFF2-40B4-BE49-F238E27FC236}">
                  <a16:creationId xmlns:a16="http://schemas.microsoft.com/office/drawing/2014/main" id="{D96A2050-F556-47E3-B665-B443FBF11DD2}"/>
                </a:ext>
              </a:extLst>
            </p:cNvPr>
            <p:cNvSpPr>
              <a:spLocks noChangeShapeType="1"/>
            </p:cNvSpPr>
            <p:nvPr/>
          </p:nvSpPr>
          <p:spPr bwMode="auto">
            <a:xfrm flipH="1">
              <a:off x="1274763" y="5319827"/>
              <a:ext cx="116731"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766" name="Line 953">
              <a:extLst>
                <a:ext uri="{FF2B5EF4-FFF2-40B4-BE49-F238E27FC236}">
                  <a16:creationId xmlns:a16="http://schemas.microsoft.com/office/drawing/2014/main" id="{56B82A0C-C4F1-410C-902E-C4CB4F17B969}"/>
                </a:ext>
              </a:extLst>
            </p:cNvPr>
            <p:cNvSpPr>
              <a:spLocks noChangeShapeType="1"/>
            </p:cNvSpPr>
            <p:nvPr/>
          </p:nvSpPr>
          <p:spPr bwMode="auto">
            <a:xfrm flipH="1">
              <a:off x="1377762" y="4776936"/>
              <a:ext cx="0" cy="426159"/>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767" name="Line 954">
              <a:extLst>
                <a:ext uri="{FF2B5EF4-FFF2-40B4-BE49-F238E27FC236}">
                  <a16:creationId xmlns:a16="http://schemas.microsoft.com/office/drawing/2014/main" id="{1C29B649-DB16-44C6-8F1D-7F18B14F44BD}"/>
                </a:ext>
              </a:extLst>
            </p:cNvPr>
            <p:cNvSpPr>
              <a:spLocks noChangeShapeType="1"/>
            </p:cNvSpPr>
            <p:nvPr/>
          </p:nvSpPr>
          <p:spPr bwMode="auto">
            <a:xfrm flipH="1">
              <a:off x="677817" y="4776936"/>
              <a:ext cx="1015955"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768" name="AutoShape 956">
              <a:extLst>
                <a:ext uri="{FF2B5EF4-FFF2-40B4-BE49-F238E27FC236}">
                  <a16:creationId xmlns:a16="http://schemas.microsoft.com/office/drawing/2014/main" id="{9F87F790-C849-41ED-8627-8A32160C9D29}"/>
                </a:ext>
              </a:extLst>
            </p:cNvPr>
            <p:cNvSpPr>
              <a:spLocks noChangeArrowheads="1"/>
            </p:cNvSpPr>
            <p:nvPr/>
          </p:nvSpPr>
          <p:spPr bwMode="auto">
            <a:xfrm rot="10800000">
              <a:off x="7094708" y="5205670"/>
              <a:ext cx="156215" cy="231747"/>
            </a:xfrm>
            <a:prstGeom prst="flowChartCollate">
              <a:avLst/>
            </a:prstGeom>
            <a:solidFill>
              <a:srgbClr val="4BACC6">
                <a:lumMod val="60000"/>
                <a:lumOff val="40000"/>
              </a:srgbClr>
            </a:solidFill>
            <a:ln w="9525">
              <a:solidFill>
                <a:sysClr val="windowText" lastClr="000000"/>
              </a:solidFill>
              <a:miter lim="800000"/>
              <a:headEnd/>
              <a:tailEnd/>
            </a:ln>
          </p:spPr>
          <p:txBody>
            <a:bodyPr rot="10800000"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769" name="Line 959">
              <a:extLst>
                <a:ext uri="{FF2B5EF4-FFF2-40B4-BE49-F238E27FC236}">
                  <a16:creationId xmlns:a16="http://schemas.microsoft.com/office/drawing/2014/main" id="{DFE04330-E26C-4EB9-A465-BCC3A281A38E}"/>
                </a:ext>
              </a:extLst>
            </p:cNvPr>
            <p:cNvSpPr>
              <a:spLocks noChangeShapeType="1"/>
            </p:cNvSpPr>
            <p:nvPr/>
          </p:nvSpPr>
          <p:spPr bwMode="auto">
            <a:xfrm rot="10800000">
              <a:off x="7290406" y="5265752"/>
              <a:ext cx="0" cy="109865"/>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770" name="Arc 961">
              <a:extLst>
                <a:ext uri="{FF2B5EF4-FFF2-40B4-BE49-F238E27FC236}">
                  <a16:creationId xmlns:a16="http://schemas.microsoft.com/office/drawing/2014/main" id="{30C37B5D-582C-4024-9CE9-B5023A1E1915}"/>
                </a:ext>
              </a:extLst>
            </p:cNvPr>
            <p:cNvSpPr>
              <a:spLocks/>
            </p:cNvSpPr>
            <p:nvPr/>
          </p:nvSpPr>
          <p:spPr bwMode="auto">
            <a:xfrm rot="10800000" flipH="1" flipV="1">
              <a:off x="7297273" y="5265752"/>
              <a:ext cx="44632" cy="548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771" name="Arc 962">
              <a:extLst>
                <a:ext uri="{FF2B5EF4-FFF2-40B4-BE49-F238E27FC236}">
                  <a16:creationId xmlns:a16="http://schemas.microsoft.com/office/drawing/2014/main" id="{2E6A0EF3-1F31-41F0-B682-6A27F5832199}"/>
                </a:ext>
              </a:extLst>
            </p:cNvPr>
            <p:cNvSpPr>
              <a:spLocks/>
            </p:cNvSpPr>
            <p:nvPr/>
          </p:nvSpPr>
          <p:spPr bwMode="auto">
            <a:xfrm rot="10800000" flipH="1">
              <a:off x="7297273" y="5320565"/>
              <a:ext cx="44632" cy="5677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772" name="Line 963">
              <a:extLst>
                <a:ext uri="{FF2B5EF4-FFF2-40B4-BE49-F238E27FC236}">
                  <a16:creationId xmlns:a16="http://schemas.microsoft.com/office/drawing/2014/main" id="{122BFBA2-AF08-4CA8-BE97-AE784733DD46}"/>
                </a:ext>
              </a:extLst>
            </p:cNvPr>
            <p:cNvSpPr>
              <a:spLocks noChangeShapeType="1"/>
            </p:cNvSpPr>
            <p:nvPr/>
          </p:nvSpPr>
          <p:spPr bwMode="auto">
            <a:xfrm rot="10800000" flipH="1">
              <a:off x="7173675" y="5320685"/>
              <a:ext cx="116731"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773" name="Line 965">
              <a:extLst>
                <a:ext uri="{FF2B5EF4-FFF2-40B4-BE49-F238E27FC236}">
                  <a16:creationId xmlns:a16="http://schemas.microsoft.com/office/drawing/2014/main" id="{11BB9F6B-72D9-4376-85FE-3A33F53DBCFC}"/>
                </a:ext>
              </a:extLst>
            </p:cNvPr>
            <p:cNvSpPr>
              <a:spLocks noChangeShapeType="1"/>
            </p:cNvSpPr>
            <p:nvPr/>
          </p:nvSpPr>
          <p:spPr bwMode="auto">
            <a:xfrm>
              <a:off x="6861673" y="4764060"/>
              <a:ext cx="0" cy="1100801"/>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774" name="Line 967">
              <a:extLst>
                <a:ext uri="{FF2B5EF4-FFF2-40B4-BE49-F238E27FC236}">
                  <a16:creationId xmlns:a16="http://schemas.microsoft.com/office/drawing/2014/main" id="{C9B7BCDB-DF72-481D-A97B-ADCE17A0900F}"/>
                </a:ext>
              </a:extLst>
            </p:cNvPr>
            <p:cNvSpPr>
              <a:spLocks noChangeShapeType="1"/>
            </p:cNvSpPr>
            <p:nvPr/>
          </p:nvSpPr>
          <p:spPr bwMode="auto">
            <a:xfrm>
              <a:off x="6865182" y="5866150"/>
              <a:ext cx="1051019"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775" name="AutoShape 996">
              <a:extLst>
                <a:ext uri="{FF2B5EF4-FFF2-40B4-BE49-F238E27FC236}">
                  <a16:creationId xmlns:a16="http://schemas.microsoft.com/office/drawing/2014/main" id="{BB1263FC-F764-4757-A2D3-E0193F51C49D}"/>
                </a:ext>
              </a:extLst>
            </p:cNvPr>
            <p:cNvSpPr>
              <a:spLocks noChangeArrowheads="1"/>
            </p:cNvSpPr>
            <p:nvPr/>
          </p:nvSpPr>
          <p:spPr bwMode="auto">
            <a:xfrm rot="5400000">
              <a:off x="4138344" y="4646684"/>
              <a:ext cx="156215" cy="233035"/>
            </a:xfrm>
            <a:prstGeom prst="flowChartCollate">
              <a:avLst/>
            </a:prstGeom>
            <a:solidFill>
              <a:srgbClr val="4BACC6">
                <a:lumMod val="60000"/>
                <a:lumOff val="40000"/>
              </a:srgbClr>
            </a:solid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776" name="Line 998">
              <a:extLst>
                <a:ext uri="{FF2B5EF4-FFF2-40B4-BE49-F238E27FC236}">
                  <a16:creationId xmlns:a16="http://schemas.microsoft.com/office/drawing/2014/main" id="{6740EDA6-0699-40C6-8EE1-1112AACCD0D9}"/>
                </a:ext>
              </a:extLst>
            </p:cNvPr>
            <p:cNvSpPr>
              <a:spLocks noChangeShapeType="1"/>
            </p:cNvSpPr>
            <p:nvPr/>
          </p:nvSpPr>
          <p:spPr bwMode="auto">
            <a:xfrm rot="5400000" flipH="1">
              <a:off x="4158084" y="4705694"/>
              <a:ext cx="116731"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777" name="Rectangle 1000">
              <a:extLst>
                <a:ext uri="{FF2B5EF4-FFF2-40B4-BE49-F238E27FC236}">
                  <a16:creationId xmlns:a16="http://schemas.microsoft.com/office/drawing/2014/main" id="{F03433B3-29FF-46DE-86FD-2FD70F670B59}"/>
                </a:ext>
              </a:extLst>
            </p:cNvPr>
            <p:cNvSpPr>
              <a:spLocks noChangeArrowheads="1"/>
            </p:cNvSpPr>
            <p:nvPr/>
          </p:nvSpPr>
          <p:spPr bwMode="auto">
            <a:xfrm rot="5400000">
              <a:off x="4196709" y="4548693"/>
              <a:ext cx="39483" cy="78821"/>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778" name="Rectangle 1001">
              <a:extLst>
                <a:ext uri="{FF2B5EF4-FFF2-40B4-BE49-F238E27FC236}">
                  <a16:creationId xmlns:a16="http://schemas.microsoft.com/office/drawing/2014/main" id="{5F7446FA-1F77-4A98-BC64-35266EF22CA3}"/>
                </a:ext>
              </a:extLst>
            </p:cNvPr>
            <p:cNvSpPr>
              <a:spLocks noChangeArrowheads="1"/>
            </p:cNvSpPr>
            <p:nvPr/>
          </p:nvSpPr>
          <p:spPr bwMode="auto">
            <a:xfrm rot="5400000">
              <a:off x="4196709" y="4588177"/>
              <a:ext cx="39483" cy="78821"/>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779" name="Line 1003">
              <a:extLst>
                <a:ext uri="{FF2B5EF4-FFF2-40B4-BE49-F238E27FC236}">
                  <a16:creationId xmlns:a16="http://schemas.microsoft.com/office/drawing/2014/main" id="{ABC1D2EF-2C45-49CD-A1A7-AA210B12F4F1}"/>
                </a:ext>
              </a:extLst>
            </p:cNvPr>
            <p:cNvSpPr>
              <a:spLocks noChangeShapeType="1"/>
            </p:cNvSpPr>
            <p:nvPr/>
          </p:nvSpPr>
          <p:spPr bwMode="auto">
            <a:xfrm flipH="1" flipV="1">
              <a:off x="4761558" y="5037008"/>
              <a:ext cx="247340"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780" name="Line 1026">
              <a:extLst>
                <a:ext uri="{FF2B5EF4-FFF2-40B4-BE49-F238E27FC236}">
                  <a16:creationId xmlns:a16="http://schemas.microsoft.com/office/drawing/2014/main" id="{DEA4E0A1-9718-4836-8388-CD8DF8346BCF}"/>
                </a:ext>
              </a:extLst>
            </p:cNvPr>
            <p:cNvSpPr>
              <a:spLocks noChangeShapeType="1"/>
            </p:cNvSpPr>
            <p:nvPr/>
          </p:nvSpPr>
          <p:spPr bwMode="auto">
            <a:xfrm flipH="1">
              <a:off x="5590661" y="2616532"/>
              <a:ext cx="0" cy="166217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781" name="Text Box 1028">
              <a:extLst>
                <a:ext uri="{FF2B5EF4-FFF2-40B4-BE49-F238E27FC236}">
                  <a16:creationId xmlns:a16="http://schemas.microsoft.com/office/drawing/2014/main" id="{632FA0B1-C7B7-4D66-A8C3-9ECDB65B8A62}"/>
                </a:ext>
              </a:extLst>
            </p:cNvPr>
            <p:cNvSpPr txBox="1">
              <a:spLocks noChangeArrowheads="1"/>
            </p:cNvSpPr>
            <p:nvPr/>
          </p:nvSpPr>
          <p:spPr bwMode="auto">
            <a:xfrm>
              <a:off x="179512" y="4366398"/>
              <a:ext cx="1000373" cy="430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789" tIns="60894" rIns="121789" bIns="60894">
              <a:spAutoFit/>
            </a:bodyP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50000"/>
                </a:spcBef>
                <a:spcAft>
                  <a:spcPts val="0"/>
                </a:spcAft>
                <a:buClrTx/>
                <a:buSzTx/>
                <a:buFontTx/>
                <a:buNone/>
                <a:tabLst/>
                <a:defRPr/>
              </a:pPr>
              <a:r>
                <a:rPr kumimoji="0" lang="en-US" altLang="en-US" sz="1000" b="0" i="0" u="none" strike="noStrike" kern="0" cap="none" spc="0" normalizeH="0" baseline="0" noProof="0" dirty="0">
                  <a:ln>
                    <a:noFill/>
                  </a:ln>
                  <a:solidFill>
                    <a:prstClr val="black"/>
                  </a:solidFill>
                  <a:effectLst/>
                  <a:uLnTx/>
                  <a:uFillTx/>
                  <a:latin typeface="Helvetica" panose="020B0604020202020204" pitchFamily="34" charset="0"/>
                  <a:cs typeface="Helvetica" panose="020B0604020202020204" pitchFamily="34" charset="0"/>
                </a:rPr>
                <a:t>Main Compressor</a:t>
              </a:r>
            </a:p>
          </p:txBody>
        </p:sp>
        <p:sp>
          <p:nvSpPr>
            <p:cNvPr id="782" name="Text Box 1029">
              <a:extLst>
                <a:ext uri="{FF2B5EF4-FFF2-40B4-BE49-F238E27FC236}">
                  <a16:creationId xmlns:a16="http://schemas.microsoft.com/office/drawing/2014/main" id="{029D7188-5631-44A4-ADCC-7A3DB697FF19}"/>
                </a:ext>
              </a:extLst>
            </p:cNvPr>
            <p:cNvSpPr txBox="1">
              <a:spLocks noChangeArrowheads="1"/>
            </p:cNvSpPr>
            <p:nvPr/>
          </p:nvSpPr>
          <p:spPr bwMode="auto">
            <a:xfrm>
              <a:off x="6985404" y="4365104"/>
              <a:ext cx="1019029" cy="430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789" tIns="60894" rIns="121789" bIns="60894">
              <a:spAutoFit/>
            </a:bodyP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algn="r" defTabSz="1217613" eaLnBrk="1" fontAlgn="auto" latinLnBrk="0" hangingPunct="1">
                <a:lnSpc>
                  <a:spcPct val="100000"/>
                </a:lnSpc>
                <a:spcBef>
                  <a:spcPct val="50000"/>
                </a:spcBef>
                <a:spcAft>
                  <a:spcPts val="0"/>
                </a:spcAft>
                <a:buClrTx/>
                <a:buSzTx/>
                <a:buFontTx/>
                <a:buNone/>
                <a:tabLst/>
                <a:defRPr/>
              </a:pPr>
              <a:r>
                <a:rPr kumimoji="0" lang="en-US" altLang="en-US" sz="1000" b="0" i="0" u="none" strike="noStrike" kern="0" cap="none" spc="0" normalizeH="0" baseline="0" noProof="0" dirty="0">
                  <a:ln>
                    <a:noFill/>
                  </a:ln>
                  <a:solidFill>
                    <a:prstClr val="black"/>
                  </a:solidFill>
                  <a:effectLst/>
                  <a:uLnTx/>
                  <a:uFillTx/>
                  <a:latin typeface="Helvetica" panose="020B0604020202020204" pitchFamily="34" charset="0"/>
                  <a:cs typeface="Helvetica" panose="020B0604020202020204" pitchFamily="34" charset="0"/>
                </a:rPr>
                <a:t>Recovery Compressor</a:t>
              </a:r>
            </a:p>
          </p:txBody>
        </p:sp>
        <p:sp>
          <p:nvSpPr>
            <p:cNvPr id="783" name="Text Box 1030">
              <a:extLst>
                <a:ext uri="{FF2B5EF4-FFF2-40B4-BE49-F238E27FC236}">
                  <a16:creationId xmlns:a16="http://schemas.microsoft.com/office/drawing/2014/main" id="{43E88953-5CA7-4B03-8A3B-3DA7ABC21B1E}"/>
                </a:ext>
              </a:extLst>
            </p:cNvPr>
            <p:cNvSpPr txBox="1">
              <a:spLocks noChangeArrowheads="1"/>
            </p:cNvSpPr>
            <p:nvPr/>
          </p:nvSpPr>
          <p:spPr bwMode="auto">
            <a:xfrm>
              <a:off x="1276776" y="1683996"/>
              <a:ext cx="629153" cy="430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789" tIns="60894" rIns="121789" bIns="60894">
              <a:spAutoFit/>
            </a:bodyP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algn="ctr" defTabSz="1217613" eaLnBrk="1" fontAlgn="auto" latinLnBrk="0" hangingPunct="1">
                <a:lnSpc>
                  <a:spcPct val="100000"/>
                </a:lnSpc>
                <a:spcBef>
                  <a:spcPct val="50000"/>
                </a:spcBef>
                <a:spcAft>
                  <a:spcPts val="0"/>
                </a:spcAft>
                <a:buClrTx/>
                <a:buSzTx/>
                <a:buFontTx/>
                <a:buNone/>
                <a:tabLst/>
                <a:defRPr/>
              </a:pPr>
              <a:r>
                <a:rPr kumimoji="0" lang="en-US" altLang="en-US" sz="1000" b="0" i="0" u="none" strike="noStrike" kern="0" cap="none" spc="0" normalizeH="0" baseline="0" noProof="0" dirty="0">
                  <a:ln>
                    <a:noFill/>
                  </a:ln>
                  <a:solidFill>
                    <a:prstClr val="black"/>
                  </a:solidFill>
                  <a:effectLst/>
                  <a:uLnTx/>
                  <a:uFillTx/>
                  <a:latin typeface="Helvetica" panose="020B0604020202020204" pitchFamily="34" charset="0"/>
                  <a:cs typeface="Helvetica" panose="020B0604020202020204" pitchFamily="34" charset="0"/>
                </a:rPr>
                <a:t>Cold Box</a:t>
              </a:r>
            </a:p>
          </p:txBody>
        </p:sp>
        <p:sp>
          <p:nvSpPr>
            <p:cNvPr id="784" name="Text Box 1031">
              <a:extLst>
                <a:ext uri="{FF2B5EF4-FFF2-40B4-BE49-F238E27FC236}">
                  <a16:creationId xmlns:a16="http://schemas.microsoft.com/office/drawing/2014/main" id="{73B84027-F5FF-4063-8F22-DF87A039E3DE}"/>
                </a:ext>
              </a:extLst>
            </p:cNvPr>
            <p:cNvSpPr txBox="1">
              <a:spLocks noChangeArrowheads="1"/>
            </p:cNvSpPr>
            <p:nvPr/>
          </p:nvSpPr>
          <p:spPr bwMode="auto">
            <a:xfrm>
              <a:off x="15244" y="1712640"/>
              <a:ext cx="764401" cy="276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789" tIns="60894" rIns="121789" bIns="60894">
              <a:spAutoFit/>
            </a:bodyP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algn="ctr" defTabSz="1217613" eaLnBrk="1" fontAlgn="auto" latinLnBrk="0" hangingPunct="1">
                <a:lnSpc>
                  <a:spcPct val="100000"/>
                </a:lnSpc>
                <a:spcBef>
                  <a:spcPct val="50000"/>
                </a:spcBef>
                <a:spcAft>
                  <a:spcPts val="0"/>
                </a:spcAft>
                <a:buClrTx/>
                <a:buSzTx/>
                <a:buFontTx/>
                <a:buNone/>
                <a:tabLst/>
                <a:defRPr/>
              </a:pPr>
              <a:r>
                <a:rPr kumimoji="0" lang="en-US" altLang="en-US" sz="1000" b="0" i="0" u="none" strike="noStrike" kern="0" cap="none" spc="0" normalizeH="0" baseline="0" noProof="0" dirty="0">
                  <a:ln>
                    <a:noFill/>
                  </a:ln>
                  <a:solidFill>
                    <a:prstClr val="black"/>
                  </a:solidFill>
                  <a:effectLst/>
                  <a:uLnTx/>
                  <a:uFillTx/>
                  <a:latin typeface="Helvetica" panose="020B0604020202020204" pitchFamily="34" charset="0"/>
                  <a:cs typeface="Helvetica" panose="020B0604020202020204" pitchFamily="34" charset="0"/>
                </a:rPr>
                <a:t>Dewar</a:t>
              </a:r>
            </a:p>
          </p:txBody>
        </p:sp>
        <p:sp>
          <p:nvSpPr>
            <p:cNvPr id="785" name="Line 1032">
              <a:extLst>
                <a:ext uri="{FF2B5EF4-FFF2-40B4-BE49-F238E27FC236}">
                  <a16:creationId xmlns:a16="http://schemas.microsoft.com/office/drawing/2014/main" id="{F8DB1D55-07D3-4D51-8039-0E1AE1E7325B}"/>
                </a:ext>
              </a:extLst>
            </p:cNvPr>
            <p:cNvSpPr>
              <a:spLocks noChangeShapeType="1"/>
            </p:cNvSpPr>
            <p:nvPr/>
          </p:nvSpPr>
          <p:spPr bwMode="auto">
            <a:xfrm flipH="1">
              <a:off x="3637877" y="1093287"/>
              <a:ext cx="462056"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786" name="Line 1033">
              <a:extLst>
                <a:ext uri="{FF2B5EF4-FFF2-40B4-BE49-F238E27FC236}">
                  <a16:creationId xmlns:a16="http://schemas.microsoft.com/office/drawing/2014/main" id="{BDFCF191-087B-4AB0-8D61-DC8090B88D56}"/>
                </a:ext>
              </a:extLst>
            </p:cNvPr>
            <p:cNvSpPr>
              <a:spLocks noChangeShapeType="1"/>
            </p:cNvSpPr>
            <p:nvPr/>
          </p:nvSpPr>
          <p:spPr bwMode="auto">
            <a:xfrm>
              <a:off x="4106118" y="1093287"/>
              <a:ext cx="0" cy="1417522"/>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787" name="Line 1034">
              <a:extLst>
                <a:ext uri="{FF2B5EF4-FFF2-40B4-BE49-F238E27FC236}">
                  <a16:creationId xmlns:a16="http://schemas.microsoft.com/office/drawing/2014/main" id="{0D5DD29C-15F3-40DD-89A7-D4139146D167}"/>
                </a:ext>
              </a:extLst>
            </p:cNvPr>
            <p:cNvSpPr>
              <a:spLocks noChangeShapeType="1"/>
            </p:cNvSpPr>
            <p:nvPr/>
          </p:nvSpPr>
          <p:spPr bwMode="auto">
            <a:xfrm flipH="1">
              <a:off x="5176831" y="1093287"/>
              <a:ext cx="504796"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788" name="Line 1035">
              <a:extLst>
                <a:ext uri="{FF2B5EF4-FFF2-40B4-BE49-F238E27FC236}">
                  <a16:creationId xmlns:a16="http://schemas.microsoft.com/office/drawing/2014/main" id="{BA2C5CA8-848A-4B3D-B346-7CEA4FD02607}"/>
                </a:ext>
              </a:extLst>
            </p:cNvPr>
            <p:cNvSpPr>
              <a:spLocks noChangeShapeType="1"/>
            </p:cNvSpPr>
            <p:nvPr/>
          </p:nvSpPr>
          <p:spPr bwMode="auto">
            <a:xfrm>
              <a:off x="5676751" y="1093287"/>
              <a:ext cx="0" cy="1417524"/>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789" name="Line 1036">
              <a:extLst>
                <a:ext uri="{FF2B5EF4-FFF2-40B4-BE49-F238E27FC236}">
                  <a16:creationId xmlns:a16="http://schemas.microsoft.com/office/drawing/2014/main" id="{B6C8E533-CA12-4B33-A1AA-0227A3782480}"/>
                </a:ext>
              </a:extLst>
            </p:cNvPr>
            <p:cNvSpPr>
              <a:spLocks noChangeShapeType="1"/>
            </p:cNvSpPr>
            <p:nvPr/>
          </p:nvSpPr>
          <p:spPr bwMode="auto">
            <a:xfrm flipH="1">
              <a:off x="6819964" y="1093287"/>
              <a:ext cx="660482"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790" name="Line 1037">
              <a:extLst>
                <a:ext uri="{FF2B5EF4-FFF2-40B4-BE49-F238E27FC236}">
                  <a16:creationId xmlns:a16="http://schemas.microsoft.com/office/drawing/2014/main" id="{78EF1483-1D67-4A4A-831B-9894C53DE92C}"/>
                </a:ext>
              </a:extLst>
            </p:cNvPr>
            <p:cNvSpPr>
              <a:spLocks noChangeShapeType="1"/>
            </p:cNvSpPr>
            <p:nvPr/>
          </p:nvSpPr>
          <p:spPr bwMode="auto">
            <a:xfrm>
              <a:off x="7480446" y="1093288"/>
              <a:ext cx="0" cy="1417524"/>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791" name="Oval 1077">
              <a:extLst>
                <a:ext uri="{FF2B5EF4-FFF2-40B4-BE49-F238E27FC236}">
                  <a16:creationId xmlns:a16="http://schemas.microsoft.com/office/drawing/2014/main" id="{735844F2-47A3-4FDF-A313-268D39209EAC}"/>
                </a:ext>
              </a:extLst>
            </p:cNvPr>
            <p:cNvSpPr>
              <a:spLocks noChangeArrowheads="1"/>
            </p:cNvSpPr>
            <p:nvPr/>
          </p:nvSpPr>
          <p:spPr bwMode="auto">
            <a:xfrm>
              <a:off x="2137836" y="5438705"/>
              <a:ext cx="153210" cy="154499"/>
            </a:xfrm>
            <a:prstGeom prst="ellipse">
              <a:avLst/>
            </a:prstGeom>
            <a:solidFill>
              <a:srgbClr val="4BACC6">
                <a:lumMod val="60000"/>
                <a:lumOff val="40000"/>
              </a:srgbClr>
            </a:solidFill>
            <a:ln w="9525">
              <a:solidFill>
                <a:sysClr val="windowText" lastClr="000000"/>
              </a:solidFill>
              <a:round/>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792" name="Line 1078">
              <a:extLst>
                <a:ext uri="{FF2B5EF4-FFF2-40B4-BE49-F238E27FC236}">
                  <a16:creationId xmlns:a16="http://schemas.microsoft.com/office/drawing/2014/main" id="{5D2151AB-42AB-4C10-92E2-8FB7262913DF}"/>
                </a:ext>
              </a:extLst>
            </p:cNvPr>
            <p:cNvSpPr>
              <a:spLocks noChangeShapeType="1"/>
            </p:cNvSpPr>
            <p:nvPr/>
          </p:nvSpPr>
          <p:spPr bwMode="auto">
            <a:xfrm>
              <a:off x="2214441" y="5320255"/>
              <a:ext cx="0" cy="118449"/>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793" name="Oval 1107">
              <a:extLst>
                <a:ext uri="{FF2B5EF4-FFF2-40B4-BE49-F238E27FC236}">
                  <a16:creationId xmlns:a16="http://schemas.microsoft.com/office/drawing/2014/main" id="{F46CD5BD-EB3F-441A-B9A3-D4E65CD2433E}"/>
                </a:ext>
              </a:extLst>
            </p:cNvPr>
            <p:cNvSpPr>
              <a:spLocks noChangeArrowheads="1"/>
            </p:cNvSpPr>
            <p:nvPr/>
          </p:nvSpPr>
          <p:spPr bwMode="auto">
            <a:xfrm rot="10800000">
              <a:off x="1046122" y="2379157"/>
              <a:ext cx="154499" cy="154499"/>
            </a:xfrm>
            <a:prstGeom prst="ellipse">
              <a:avLst/>
            </a:prstGeom>
            <a:solidFill>
              <a:srgbClr val="4BACC6">
                <a:lumMod val="60000"/>
                <a:lumOff val="40000"/>
              </a:srgbClr>
            </a:solidFill>
            <a:ln w="9525">
              <a:solidFill>
                <a:sysClr val="windowText" lastClr="000000"/>
              </a:solidFill>
              <a:round/>
              <a:headEnd/>
              <a:tailEnd/>
            </a:ln>
          </p:spPr>
          <p:txBody>
            <a:bodyPr rot="10800000"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794" name="Line 1108">
              <a:extLst>
                <a:ext uri="{FF2B5EF4-FFF2-40B4-BE49-F238E27FC236}">
                  <a16:creationId xmlns:a16="http://schemas.microsoft.com/office/drawing/2014/main" id="{A58F1CF3-CEE6-46BF-A929-693C23F804B1}"/>
                </a:ext>
              </a:extLst>
            </p:cNvPr>
            <p:cNvSpPr>
              <a:spLocks noChangeShapeType="1"/>
            </p:cNvSpPr>
            <p:nvPr/>
          </p:nvSpPr>
          <p:spPr bwMode="auto">
            <a:xfrm rot="10800000">
              <a:off x="1123371" y="2533655"/>
              <a:ext cx="0" cy="118449"/>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795" name="Oval 1131">
              <a:extLst>
                <a:ext uri="{FF2B5EF4-FFF2-40B4-BE49-F238E27FC236}">
                  <a16:creationId xmlns:a16="http://schemas.microsoft.com/office/drawing/2014/main" id="{8264F6E3-66D5-4ACE-9EF9-40379A0FA39C}"/>
                </a:ext>
              </a:extLst>
            </p:cNvPr>
            <p:cNvSpPr>
              <a:spLocks noChangeArrowheads="1"/>
            </p:cNvSpPr>
            <p:nvPr/>
          </p:nvSpPr>
          <p:spPr bwMode="auto">
            <a:xfrm rot="10800000">
              <a:off x="265093" y="6176436"/>
              <a:ext cx="154499" cy="153770"/>
            </a:xfrm>
            <a:prstGeom prst="ellipse">
              <a:avLst/>
            </a:prstGeom>
            <a:solidFill>
              <a:srgbClr val="4BACC6">
                <a:lumMod val="60000"/>
                <a:lumOff val="40000"/>
              </a:srgbClr>
            </a:solidFill>
            <a:ln w="9525">
              <a:solidFill>
                <a:sysClr val="windowText" lastClr="000000"/>
              </a:solidFill>
              <a:round/>
              <a:headEnd/>
              <a:tailEnd/>
            </a:ln>
          </p:spPr>
          <p:txBody>
            <a:bodyPr rot="10800000"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796" name="Line 1132">
              <a:extLst>
                <a:ext uri="{FF2B5EF4-FFF2-40B4-BE49-F238E27FC236}">
                  <a16:creationId xmlns:a16="http://schemas.microsoft.com/office/drawing/2014/main" id="{23D6612C-A93B-4408-ADB8-ED56D334137A}"/>
                </a:ext>
              </a:extLst>
            </p:cNvPr>
            <p:cNvSpPr>
              <a:spLocks noChangeShapeType="1"/>
            </p:cNvSpPr>
            <p:nvPr/>
          </p:nvSpPr>
          <p:spPr bwMode="auto">
            <a:xfrm rot="10800000">
              <a:off x="342343" y="6330205"/>
              <a:ext cx="0" cy="11789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797" name="Oval 1145">
              <a:extLst>
                <a:ext uri="{FF2B5EF4-FFF2-40B4-BE49-F238E27FC236}">
                  <a16:creationId xmlns:a16="http://schemas.microsoft.com/office/drawing/2014/main" id="{DA40838C-C532-4344-8D94-0014DE223F75}"/>
                </a:ext>
              </a:extLst>
            </p:cNvPr>
            <p:cNvSpPr>
              <a:spLocks noChangeArrowheads="1"/>
            </p:cNvSpPr>
            <p:nvPr/>
          </p:nvSpPr>
          <p:spPr bwMode="auto">
            <a:xfrm>
              <a:off x="5392786" y="5452902"/>
              <a:ext cx="153212" cy="154499"/>
            </a:xfrm>
            <a:prstGeom prst="ellipse">
              <a:avLst/>
            </a:prstGeom>
            <a:solidFill>
              <a:srgbClr val="4BACC6">
                <a:lumMod val="60000"/>
                <a:lumOff val="40000"/>
              </a:srgbClr>
            </a:solidFill>
            <a:ln w="9525">
              <a:solidFill>
                <a:sysClr val="windowText" lastClr="000000"/>
              </a:solidFill>
              <a:round/>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798" name="Line 1146">
              <a:extLst>
                <a:ext uri="{FF2B5EF4-FFF2-40B4-BE49-F238E27FC236}">
                  <a16:creationId xmlns:a16="http://schemas.microsoft.com/office/drawing/2014/main" id="{DA9D4275-4C2C-4383-9177-B8B0EB1006E1}"/>
                </a:ext>
              </a:extLst>
            </p:cNvPr>
            <p:cNvSpPr>
              <a:spLocks noChangeShapeType="1"/>
            </p:cNvSpPr>
            <p:nvPr/>
          </p:nvSpPr>
          <p:spPr bwMode="auto">
            <a:xfrm>
              <a:off x="5469392" y="5334452"/>
              <a:ext cx="0" cy="118449"/>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799" name="Line 1148">
              <a:extLst>
                <a:ext uri="{FF2B5EF4-FFF2-40B4-BE49-F238E27FC236}">
                  <a16:creationId xmlns:a16="http://schemas.microsoft.com/office/drawing/2014/main" id="{1CEFD27A-CF6F-446D-870B-E1F060BDCBD9}"/>
                </a:ext>
              </a:extLst>
            </p:cNvPr>
            <p:cNvSpPr>
              <a:spLocks noChangeShapeType="1"/>
            </p:cNvSpPr>
            <p:nvPr/>
          </p:nvSpPr>
          <p:spPr bwMode="auto">
            <a:xfrm>
              <a:off x="2362844" y="5890465"/>
              <a:ext cx="0" cy="55763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00" name="Oval 1150">
              <a:extLst>
                <a:ext uri="{FF2B5EF4-FFF2-40B4-BE49-F238E27FC236}">
                  <a16:creationId xmlns:a16="http://schemas.microsoft.com/office/drawing/2014/main" id="{5D7638C1-91DF-49FF-8C94-6F1A5A1FB2BB}"/>
                </a:ext>
              </a:extLst>
            </p:cNvPr>
            <p:cNvSpPr>
              <a:spLocks noChangeArrowheads="1"/>
            </p:cNvSpPr>
            <p:nvPr/>
          </p:nvSpPr>
          <p:spPr bwMode="auto">
            <a:xfrm>
              <a:off x="1052285" y="5984041"/>
              <a:ext cx="154499" cy="153770"/>
            </a:xfrm>
            <a:prstGeom prst="ellipse">
              <a:avLst/>
            </a:prstGeom>
            <a:solidFill>
              <a:srgbClr val="4BACC6">
                <a:lumMod val="60000"/>
                <a:lumOff val="40000"/>
              </a:srgbClr>
            </a:solidFill>
            <a:ln w="9525">
              <a:solidFill>
                <a:sysClr val="windowText" lastClr="000000"/>
              </a:solidFill>
              <a:round/>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01" name="Line 1151">
              <a:extLst>
                <a:ext uri="{FF2B5EF4-FFF2-40B4-BE49-F238E27FC236}">
                  <a16:creationId xmlns:a16="http://schemas.microsoft.com/office/drawing/2014/main" id="{3682FC80-BAA0-45DE-A25C-F0F520FC0FD1}"/>
                </a:ext>
              </a:extLst>
            </p:cNvPr>
            <p:cNvSpPr>
              <a:spLocks noChangeShapeType="1"/>
            </p:cNvSpPr>
            <p:nvPr/>
          </p:nvSpPr>
          <p:spPr bwMode="auto">
            <a:xfrm>
              <a:off x="1129534" y="5866150"/>
              <a:ext cx="0" cy="11789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02" name="Oval 1158">
              <a:extLst>
                <a:ext uri="{FF2B5EF4-FFF2-40B4-BE49-F238E27FC236}">
                  <a16:creationId xmlns:a16="http://schemas.microsoft.com/office/drawing/2014/main" id="{EB1D679E-4F9F-40E1-A52E-09A043A66EF8}"/>
                </a:ext>
              </a:extLst>
            </p:cNvPr>
            <p:cNvSpPr>
              <a:spLocks noChangeArrowheads="1"/>
            </p:cNvSpPr>
            <p:nvPr/>
          </p:nvSpPr>
          <p:spPr bwMode="auto">
            <a:xfrm flipH="1">
              <a:off x="5392786" y="4879548"/>
              <a:ext cx="154499" cy="154499"/>
            </a:xfrm>
            <a:prstGeom prst="ellipse">
              <a:avLst/>
            </a:prstGeom>
            <a:solidFill>
              <a:srgbClr val="4BACC6">
                <a:lumMod val="60000"/>
                <a:lumOff val="40000"/>
              </a:srgbClr>
            </a:solidFill>
            <a:ln w="9525">
              <a:solidFill>
                <a:sysClr val="windowText" lastClr="000000"/>
              </a:solidFill>
              <a:round/>
              <a:headEnd/>
              <a:tailEnd/>
            </a:ln>
          </p:spPr>
          <p:txBody>
            <a:bodyPr rot="10800000" vert="eaVert"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03" name="Line 1159">
              <a:extLst>
                <a:ext uri="{FF2B5EF4-FFF2-40B4-BE49-F238E27FC236}">
                  <a16:creationId xmlns:a16="http://schemas.microsoft.com/office/drawing/2014/main" id="{153D6704-FC81-4744-9DC0-58D416539149}"/>
                </a:ext>
              </a:extLst>
            </p:cNvPr>
            <p:cNvSpPr>
              <a:spLocks noChangeShapeType="1"/>
            </p:cNvSpPr>
            <p:nvPr/>
          </p:nvSpPr>
          <p:spPr bwMode="auto">
            <a:xfrm flipH="1">
              <a:off x="5470035" y="4761100"/>
              <a:ext cx="0" cy="118449"/>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04" name="AutoShape 1272">
              <a:extLst>
                <a:ext uri="{FF2B5EF4-FFF2-40B4-BE49-F238E27FC236}">
                  <a16:creationId xmlns:a16="http://schemas.microsoft.com/office/drawing/2014/main" id="{DD358FFA-61E6-4F1D-AD9F-13D1186A1EB1}"/>
                </a:ext>
              </a:extLst>
            </p:cNvPr>
            <p:cNvSpPr>
              <a:spLocks noChangeArrowheads="1"/>
            </p:cNvSpPr>
            <p:nvPr/>
          </p:nvSpPr>
          <p:spPr bwMode="auto">
            <a:xfrm>
              <a:off x="2957656" y="6136522"/>
              <a:ext cx="156215" cy="233036"/>
            </a:xfrm>
            <a:prstGeom prst="flowChartCollate">
              <a:avLst/>
            </a:prstGeom>
            <a:solidFill>
              <a:srgbClr val="4BACC6">
                <a:lumMod val="60000"/>
                <a:lumOff val="40000"/>
              </a:srgbClr>
            </a:solid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05" name="Line 1274">
              <a:extLst>
                <a:ext uri="{FF2B5EF4-FFF2-40B4-BE49-F238E27FC236}">
                  <a16:creationId xmlns:a16="http://schemas.microsoft.com/office/drawing/2014/main" id="{D6E5D98D-9152-4029-95F4-D522C607033C}"/>
                </a:ext>
              </a:extLst>
            </p:cNvPr>
            <p:cNvSpPr>
              <a:spLocks noChangeShapeType="1"/>
            </p:cNvSpPr>
            <p:nvPr/>
          </p:nvSpPr>
          <p:spPr bwMode="auto">
            <a:xfrm flipH="1">
              <a:off x="2919891" y="6253040"/>
              <a:ext cx="116731"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06" name="Rectangle 1276">
              <a:extLst>
                <a:ext uri="{FF2B5EF4-FFF2-40B4-BE49-F238E27FC236}">
                  <a16:creationId xmlns:a16="http://schemas.microsoft.com/office/drawing/2014/main" id="{F52C4302-E4F4-4258-8834-91416F838D66}"/>
                </a:ext>
              </a:extLst>
            </p:cNvPr>
            <p:cNvSpPr>
              <a:spLocks noChangeArrowheads="1"/>
            </p:cNvSpPr>
            <p:nvPr/>
          </p:nvSpPr>
          <p:spPr bwMode="auto">
            <a:xfrm>
              <a:off x="2840924" y="6213629"/>
              <a:ext cx="39483" cy="78821"/>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07" name="Rectangle 1277">
              <a:extLst>
                <a:ext uri="{FF2B5EF4-FFF2-40B4-BE49-F238E27FC236}">
                  <a16:creationId xmlns:a16="http://schemas.microsoft.com/office/drawing/2014/main" id="{23D0D6A8-B989-4E06-B781-96D3E1F8779D}"/>
                </a:ext>
              </a:extLst>
            </p:cNvPr>
            <p:cNvSpPr>
              <a:spLocks noChangeArrowheads="1"/>
            </p:cNvSpPr>
            <p:nvPr/>
          </p:nvSpPr>
          <p:spPr bwMode="auto">
            <a:xfrm>
              <a:off x="2880407" y="6213629"/>
              <a:ext cx="39483" cy="78821"/>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08" name="Line 1279">
              <a:extLst>
                <a:ext uri="{FF2B5EF4-FFF2-40B4-BE49-F238E27FC236}">
                  <a16:creationId xmlns:a16="http://schemas.microsoft.com/office/drawing/2014/main" id="{64BE632E-F62B-4D11-B8FE-BF2021984712}"/>
                </a:ext>
              </a:extLst>
            </p:cNvPr>
            <p:cNvSpPr>
              <a:spLocks noChangeShapeType="1"/>
            </p:cNvSpPr>
            <p:nvPr/>
          </p:nvSpPr>
          <p:spPr bwMode="auto">
            <a:xfrm>
              <a:off x="3035334" y="6369558"/>
              <a:ext cx="0" cy="78536"/>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09" name="Line 1280">
              <a:extLst>
                <a:ext uri="{FF2B5EF4-FFF2-40B4-BE49-F238E27FC236}">
                  <a16:creationId xmlns:a16="http://schemas.microsoft.com/office/drawing/2014/main" id="{56399AEC-E66D-443B-9DA1-826166484473}"/>
                </a:ext>
              </a:extLst>
            </p:cNvPr>
            <p:cNvSpPr>
              <a:spLocks noChangeShapeType="1"/>
            </p:cNvSpPr>
            <p:nvPr/>
          </p:nvSpPr>
          <p:spPr bwMode="auto">
            <a:xfrm>
              <a:off x="3035334" y="6059273"/>
              <a:ext cx="0" cy="78537"/>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10" name="Line 171">
              <a:extLst>
                <a:ext uri="{FF2B5EF4-FFF2-40B4-BE49-F238E27FC236}">
                  <a16:creationId xmlns:a16="http://schemas.microsoft.com/office/drawing/2014/main" id="{66852740-46A3-46B1-BEE4-63B88BD27666}"/>
                </a:ext>
              </a:extLst>
            </p:cNvPr>
            <p:cNvSpPr>
              <a:spLocks noChangeShapeType="1"/>
            </p:cNvSpPr>
            <p:nvPr/>
          </p:nvSpPr>
          <p:spPr bwMode="auto">
            <a:xfrm>
              <a:off x="166382" y="2652105"/>
              <a:ext cx="0" cy="3794704"/>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11" name="Text Box 293">
              <a:extLst>
                <a:ext uri="{FF2B5EF4-FFF2-40B4-BE49-F238E27FC236}">
                  <a16:creationId xmlns:a16="http://schemas.microsoft.com/office/drawing/2014/main" id="{C3364653-7614-4998-A4D7-2AFDC310B3D1}"/>
                </a:ext>
              </a:extLst>
            </p:cNvPr>
            <p:cNvSpPr txBox="1">
              <a:spLocks noChangeArrowheads="1"/>
            </p:cNvSpPr>
            <p:nvPr/>
          </p:nvSpPr>
          <p:spPr bwMode="auto">
            <a:xfrm>
              <a:off x="5949682" y="4661260"/>
              <a:ext cx="717012" cy="248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91427" tIns="45713" rIns="91427" bIns="45713">
              <a:spAutoFit/>
            </a:bodyP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algn="ctr" defTabSz="1217613" eaLnBrk="1" fontAlgn="auto" latinLnBrk="0" hangingPunct="1">
                <a:lnSpc>
                  <a:spcPct val="100000"/>
                </a:lnSpc>
                <a:spcBef>
                  <a:spcPct val="50000"/>
                </a:spcBef>
                <a:spcAft>
                  <a:spcPts val="0"/>
                </a:spcAft>
                <a:buClrTx/>
                <a:buSzTx/>
                <a:buFontTx/>
                <a:buNone/>
                <a:tabLst/>
                <a:defRPr/>
              </a:pPr>
              <a:r>
                <a:rPr kumimoji="0" lang="en-US" altLang="en-US" sz="1000" b="0" i="0" u="none" strike="noStrike" kern="0" cap="none" spc="0" normalizeH="0" baseline="0" noProof="0" dirty="0">
                  <a:ln>
                    <a:noFill/>
                  </a:ln>
                  <a:solidFill>
                    <a:prstClr val="black"/>
                  </a:solidFill>
                  <a:effectLst/>
                  <a:uLnTx/>
                  <a:uFillTx/>
                  <a:latin typeface="Helvetica" panose="020B0604020202020204" pitchFamily="34" charset="0"/>
                  <a:cs typeface="Helvetica" panose="020B0604020202020204" pitchFamily="34" charset="0"/>
                </a:rPr>
                <a:t>Purifier</a:t>
              </a:r>
            </a:p>
          </p:txBody>
        </p:sp>
        <p:sp>
          <p:nvSpPr>
            <p:cNvPr id="812" name="Line 280">
              <a:extLst>
                <a:ext uri="{FF2B5EF4-FFF2-40B4-BE49-F238E27FC236}">
                  <a16:creationId xmlns:a16="http://schemas.microsoft.com/office/drawing/2014/main" id="{3669918A-2DF7-4F8D-954D-E689D58463B5}"/>
                </a:ext>
              </a:extLst>
            </p:cNvPr>
            <p:cNvSpPr>
              <a:spLocks noChangeShapeType="1"/>
            </p:cNvSpPr>
            <p:nvPr/>
          </p:nvSpPr>
          <p:spPr bwMode="auto">
            <a:xfrm flipH="1" flipV="1">
              <a:off x="3704673" y="4181159"/>
              <a:ext cx="925059"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13" name="Line 277">
              <a:extLst>
                <a:ext uri="{FF2B5EF4-FFF2-40B4-BE49-F238E27FC236}">
                  <a16:creationId xmlns:a16="http://schemas.microsoft.com/office/drawing/2014/main" id="{69D92BF3-2AA5-428D-AA61-92D7E8743B5D}"/>
                </a:ext>
              </a:extLst>
            </p:cNvPr>
            <p:cNvSpPr>
              <a:spLocks noChangeShapeType="1"/>
            </p:cNvSpPr>
            <p:nvPr/>
          </p:nvSpPr>
          <p:spPr bwMode="auto">
            <a:xfrm>
              <a:off x="4630235" y="4181159"/>
              <a:ext cx="0" cy="523677"/>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14" name="Line 280">
              <a:extLst>
                <a:ext uri="{FF2B5EF4-FFF2-40B4-BE49-F238E27FC236}">
                  <a16:creationId xmlns:a16="http://schemas.microsoft.com/office/drawing/2014/main" id="{6D86D2CC-43F3-4CB9-8B38-C267A57013DE}"/>
                </a:ext>
              </a:extLst>
            </p:cNvPr>
            <p:cNvSpPr>
              <a:spLocks noChangeShapeType="1"/>
            </p:cNvSpPr>
            <p:nvPr/>
          </p:nvSpPr>
          <p:spPr bwMode="auto">
            <a:xfrm flipH="1" flipV="1">
              <a:off x="3705318" y="3998569"/>
              <a:ext cx="1012607"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15" name="Rectangle 374">
              <a:extLst>
                <a:ext uri="{FF2B5EF4-FFF2-40B4-BE49-F238E27FC236}">
                  <a16:creationId xmlns:a16="http://schemas.microsoft.com/office/drawing/2014/main" id="{CFB50B72-B4B8-41B2-BBFF-29972A19379F}"/>
                </a:ext>
              </a:extLst>
            </p:cNvPr>
            <p:cNvSpPr>
              <a:spLocks noChangeArrowheads="1"/>
            </p:cNvSpPr>
            <p:nvPr/>
          </p:nvSpPr>
          <p:spPr bwMode="auto">
            <a:xfrm>
              <a:off x="3249058" y="2026715"/>
              <a:ext cx="731293" cy="164799"/>
            </a:xfrm>
            <a:prstGeom prst="rect">
              <a:avLst/>
            </a:prstGeom>
            <a:noFill/>
            <a:ln w="9525">
              <a:solidFill>
                <a:sysClr val="windowText" lastClr="000000"/>
              </a:solidFill>
              <a:miter lim="800000"/>
              <a:headEnd/>
              <a:tailEnd/>
            </a:ln>
            <a:extLst>
              <a:ext uri="{909E8E84-426E-40DD-AFC4-6F175D3DCCD1}">
                <a14:hiddenFill xmlns:a14="http://schemas.microsoft.com/office/drawing/2010/main">
                  <a:solidFill>
                    <a:srgbClr val="FFFFFF"/>
                  </a:solidFill>
                </a14:hiddenFill>
              </a:ext>
            </a:extLst>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16" name="Rectangle 375">
              <a:extLst>
                <a:ext uri="{FF2B5EF4-FFF2-40B4-BE49-F238E27FC236}">
                  <a16:creationId xmlns:a16="http://schemas.microsoft.com/office/drawing/2014/main" id="{AD7BFAB1-58A2-4CBC-BBE6-1EB3B04CB8C9}"/>
                </a:ext>
              </a:extLst>
            </p:cNvPr>
            <p:cNvSpPr>
              <a:spLocks noChangeArrowheads="1"/>
            </p:cNvSpPr>
            <p:nvPr/>
          </p:nvSpPr>
          <p:spPr bwMode="auto">
            <a:xfrm>
              <a:off x="3249058" y="2191513"/>
              <a:ext cx="731293" cy="97849"/>
            </a:xfrm>
            <a:prstGeom prst="rect">
              <a:avLst/>
            </a:prstGeom>
            <a:solidFill>
              <a:srgbClr val="4F81BD">
                <a:lumMod val="60000"/>
                <a:lumOff val="40000"/>
              </a:srgbClr>
            </a:solid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17" name="AutoShape 133">
              <a:extLst>
                <a:ext uri="{FF2B5EF4-FFF2-40B4-BE49-F238E27FC236}">
                  <a16:creationId xmlns:a16="http://schemas.microsoft.com/office/drawing/2014/main" id="{10FC71B2-F786-4AB2-90EF-5C0DB55E6B9F}"/>
                </a:ext>
              </a:extLst>
            </p:cNvPr>
            <p:cNvSpPr>
              <a:spLocks noChangeArrowheads="1"/>
            </p:cNvSpPr>
            <p:nvPr/>
          </p:nvSpPr>
          <p:spPr bwMode="auto">
            <a:xfrm rot="16200000" flipH="1">
              <a:off x="3784972" y="1857086"/>
              <a:ext cx="58586" cy="117162"/>
            </a:xfrm>
            <a:prstGeom prst="flowChartCollate">
              <a:avLst/>
            </a:prstGeom>
            <a:solidFill>
              <a:srgbClr val="4BACC6">
                <a:lumMod val="60000"/>
                <a:lumOff val="40000"/>
              </a:srgbClr>
            </a:solidFill>
            <a:ln w="9525">
              <a:solidFill>
                <a:sysClr val="windowText" lastClr="000000"/>
              </a:solidFill>
              <a:miter lim="800000"/>
              <a:headEnd/>
              <a:tailEnd/>
            </a:ln>
          </p:spPr>
          <p:txBody>
            <a:bodyPr rot="10800000" wrap="none" lIns="91427" tIns="45713" rIns="91427" bIns="45713" anchor="ctr"/>
            <a:lstStyle>
              <a:lvl1pPr defTabSz="912813" eaLnBrk="0" hangingPunct="0">
                <a:spcBef>
                  <a:spcPct val="20000"/>
                </a:spcBef>
                <a:buChar char="•"/>
                <a:defRPr sz="4300">
                  <a:solidFill>
                    <a:schemeClr val="tx1"/>
                  </a:solidFill>
                  <a:latin typeface="Arial" pitchFamily="34" charset="0"/>
                </a:defRPr>
              </a:lvl1pPr>
              <a:lvl2pPr marL="989013" indent="-379413" defTabSz="912813" eaLnBrk="0" hangingPunct="0">
                <a:spcBef>
                  <a:spcPct val="20000"/>
                </a:spcBef>
                <a:buChar char="–"/>
                <a:defRPr sz="3700">
                  <a:solidFill>
                    <a:schemeClr val="tx1"/>
                  </a:solidFill>
                  <a:latin typeface="Arial" pitchFamily="34" charset="0"/>
                </a:defRPr>
              </a:lvl2pPr>
              <a:lvl3pPr marL="1522413" indent="-304800" defTabSz="912813" eaLnBrk="0" hangingPunct="0">
                <a:spcBef>
                  <a:spcPct val="20000"/>
                </a:spcBef>
                <a:buChar char="•"/>
                <a:defRPr sz="3200">
                  <a:solidFill>
                    <a:schemeClr val="tx1"/>
                  </a:solidFill>
                  <a:latin typeface="Arial" pitchFamily="34" charset="0"/>
                </a:defRPr>
              </a:lvl3pPr>
              <a:lvl4pPr marL="2132013" indent="-304800" defTabSz="912813" eaLnBrk="0" hangingPunct="0">
                <a:spcBef>
                  <a:spcPct val="20000"/>
                </a:spcBef>
                <a:buChar char="–"/>
                <a:defRPr sz="2700">
                  <a:solidFill>
                    <a:schemeClr val="tx1"/>
                  </a:solidFill>
                  <a:latin typeface="Arial" pitchFamily="34" charset="0"/>
                </a:defRPr>
              </a:lvl4pPr>
              <a:lvl5pPr marL="2740025" indent="-304800" defTabSz="912813" eaLnBrk="0" hangingPunct="0">
                <a:spcBef>
                  <a:spcPct val="20000"/>
                </a:spcBef>
                <a:buChar char="»"/>
                <a:defRPr sz="2700">
                  <a:solidFill>
                    <a:schemeClr val="tx1"/>
                  </a:solidFill>
                  <a:latin typeface="Arial" pitchFamily="34" charset="0"/>
                </a:defRPr>
              </a:lvl5pPr>
              <a:lvl6pPr marL="3197225" indent="-304800" defTabSz="912813" eaLnBrk="0" fontAlgn="base" hangingPunct="0">
                <a:spcBef>
                  <a:spcPct val="20000"/>
                </a:spcBef>
                <a:spcAft>
                  <a:spcPct val="0"/>
                </a:spcAft>
                <a:buChar char="»"/>
                <a:defRPr sz="2700">
                  <a:solidFill>
                    <a:schemeClr val="tx1"/>
                  </a:solidFill>
                  <a:latin typeface="Arial" pitchFamily="34" charset="0"/>
                </a:defRPr>
              </a:lvl6pPr>
              <a:lvl7pPr marL="3654425" indent="-304800" defTabSz="912813" eaLnBrk="0" fontAlgn="base" hangingPunct="0">
                <a:spcBef>
                  <a:spcPct val="20000"/>
                </a:spcBef>
                <a:spcAft>
                  <a:spcPct val="0"/>
                </a:spcAft>
                <a:buChar char="»"/>
                <a:defRPr sz="2700">
                  <a:solidFill>
                    <a:schemeClr val="tx1"/>
                  </a:solidFill>
                  <a:latin typeface="Arial" pitchFamily="34" charset="0"/>
                </a:defRPr>
              </a:lvl7pPr>
              <a:lvl8pPr marL="4111625" indent="-304800" defTabSz="912813" eaLnBrk="0" fontAlgn="base" hangingPunct="0">
                <a:spcBef>
                  <a:spcPct val="20000"/>
                </a:spcBef>
                <a:spcAft>
                  <a:spcPct val="0"/>
                </a:spcAft>
                <a:buChar char="»"/>
                <a:defRPr sz="2700">
                  <a:solidFill>
                    <a:schemeClr val="tx1"/>
                  </a:solidFill>
                  <a:latin typeface="Arial" pitchFamily="34" charset="0"/>
                </a:defRPr>
              </a:lvl8pPr>
              <a:lvl9pPr marL="4568825" indent="-304800" defTabSz="912813" eaLnBrk="0" fontAlgn="base" hangingPunct="0">
                <a:spcBef>
                  <a:spcPct val="20000"/>
                </a:spcBef>
                <a:spcAft>
                  <a:spcPct val="0"/>
                </a:spcAft>
                <a:buChar char="»"/>
                <a:defRPr sz="2700">
                  <a:solidFill>
                    <a:schemeClr val="tx1"/>
                  </a:solidFill>
                  <a:latin typeface="Arial" pitchFamily="34" charset="0"/>
                </a:defRPr>
              </a:lvl9pPr>
            </a:lstStyle>
            <a:p>
              <a:pPr marL="0" marR="0" lvl="0" indent="0" algn="ctr" defTabSz="912813" eaLnBrk="1" fontAlgn="auto" latinLnBrk="0" hangingPunct="1">
                <a:lnSpc>
                  <a:spcPct val="100000"/>
                </a:lnSpc>
                <a:spcBef>
                  <a:spcPct val="0"/>
                </a:spcBef>
                <a:spcAft>
                  <a:spcPts val="0"/>
                </a:spcAft>
                <a:buClrTx/>
                <a:buSzTx/>
                <a:buFontTx/>
                <a:buNone/>
                <a:tabLst/>
                <a:defRPr/>
              </a:pPr>
              <a:endParaRPr kumimoji="0" lang="en-CA" altLang="en-US" sz="7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18" name="Line 380">
              <a:extLst>
                <a:ext uri="{FF2B5EF4-FFF2-40B4-BE49-F238E27FC236}">
                  <a16:creationId xmlns:a16="http://schemas.microsoft.com/office/drawing/2014/main" id="{4A4FB90C-8869-4EA9-9230-A1608DE7951C}"/>
                </a:ext>
              </a:extLst>
            </p:cNvPr>
            <p:cNvSpPr>
              <a:spLocks noChangeShapeType="1"/>
            </p:cNvSpPr>
            <p:nvPr/>
          </p:nvSpPr>
          <p:spPr bwMode="auto">
            <a:xfrm rot="16200000" flipH="1">
              <a:off x="3814590" y="1824320"/>
              <a:ext cx="0" cy="58258"/>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19" name="Line 381">
              <a:extLst>
                <a:ext uri="{FF2B5EF4-FFF2-40B4-BE49-F238E27FC236}">
                  <a16:creationId xmlns:a16="http://schemas.microsoft.com/office/drawing/2014/main" id="{E4789B8B-D947-4B9A-BC97-D93AED12E9F7}"/>
                </a:ext>
              </a:extLst>
            </p:cNvPr>
            <p:cNvSpPr>
              <a:spLocks noChangeShapeType="1"/>
            </p:cNvSpPr>
            <p:nvPr/>
          </p:nvSpPr>
          <p:spPr bwMode="auto">
            <a:xfrm rot="16200000" flipH="1">
              <a:off x="3781664" y="1886375"/>
              <a:ext cx="65849"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20" name="Arc 382">
              <a:extLst>
                <a:ext uri="{FF2B5EF4-FFF2-40B4-BE49-F238E27FC236}">
                  <a16:creationId xmlns:a16="http://schemas.microsoft.com/office/drawing/2014/main" id="{948612A5-D926-4B38-B661-C14118C75572}"/>
                </a:ext>
              </a:extLst>
            </p:cNvPr>
            <p:cNvSpPr>
              <a:spLocks/>
            </p:cNvSpPr>
            <p:nvPr/>
          </p:nvSpPr>
          <p:spPr bwMode="auto">
            <a:xfrm rot="16200000" flipV="1">
              <a:off x="3818907" y="1827990"/>
              <a:ext cx="21788" cy="29129"/>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21" name="Arc 383">
              <a:extLst>
                <a:ext uri="{FF2B5EF4-FFF2-40B4-BE49-F238E27FC236}">
                  <a16:creationId xmlns:a16="http://schemas.microsoft.com/office/drawing/2014/main" id="{ABEA8A42-8B0F-4756-968B-6245A71D93F4}"/>
                </a:ext>
              </a:extLst>
            </p:cNvPr>
            <p:cNvSpPr>
              <a:spLocks/>
            </p:cNvSpPr>
            <p:nvPr/>
          </p:nvSpPr>
          <p:spPr bwMode="auto">
            <a:xfrm rot="16200000">
              <a:off x="3789454" y="1827667"/>
              <a:ext cx="21788" cy="29777"/>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22" name="AutoShape 529">
              <a:extLst>
                <a:ext uri="{FF2B5EF4-FFF2-40B4-BE49-F238E27FC236}">
                  <a16:creationId xmlns:a16="http://schemas.microsoft.com/office/drawing/2014/main" id="{3E400B13-36AB-405A-B6CE-5190BE6A7CCE}"/>
                </a:ext>
              </a:extLst>
            </p:cNvPr>
            <p:cNvSpPr>
              <a:spLocks noChangeArrowheads="1"/>
            </p:cNvSpPr>
            <p:nvPr/>
          </p:nvSpPr>
          <p:spPr bwMode="auto">
            <a:xfrm>
              <a:off x="2938344" y="1195207"/>
              <a:ext cx="156215" cy="231747"/>
            </a:xfrm>
            <a:prstGeom prst="flowChartCollate">
              <a:avLst/>
            </a:prstGeom>
            <a:solidFill>
              <a:srgbClr val="4BACC6">
                <a:lumMod val="60000"/>
                <a:lumOff val="40000"/>
              </a:srgbClr>
            </a:solid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23" name="Line 531">
              <a:extLst>
                <a:ext uri="{FF2B5EF4-FFF2-40B4-BE49-F238E27FC236}">
                  <a16:creationId xmlns:a16="http://schemas.microsoft.com/office/drawing/2014/main" id="{710396DD-2F33-4583-A87B-A212A95FD1C6}"/>
                </a:ext>
              </a:extLst>
            </p:cNvPr>
            <p:cNvSpPr>
              <a:spLocks noChangeShapeType="1"/>
            </p:cNvSpPr>
            <p:nvPr/>
          </p:nvSpPr>
          <p:spPr bwMode="auto">
            <a:xfrm>
              <a:off x="2898860" y="1257007"/>
              <a:ext cx="0" cy="109865"/>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24" name="Arc 534">
              <a:extLst>
                <a:ext uri="{FF2B5EF4-FFF2-40B4-BE49-F238E27FC236}">
                  <a16:creationId xmlns:a16="http://schemas.microsoft.com/office/drawing/2014/main" id="{6EFE0876-B67B-47EF-9928-DFF078FC78A0}"/>
                </a:ext>
              </a:extLst>
            </p:cNvPr>
            <p:cNvSpPr>
              <a:spLocks/>
            </p:cNvSpPr>
            <p:nvPr/>
          </p:nvSpPr>
          <p:spPr bwMode="auto">
            <a:xfrm flipH="1" flipV="1">
              <a:off x="2847361" y="1312060"/>
              <a:ext cx="44632" cy="548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25" name="Arc 535">
              <a:extLst>
                <a:ext uri="{FF2B5EF4-FFF2-40B4-BE49-F238E27FC236}">
                  <a16:creationId xmlns:a16="http://schemas.microsoft.com/office/drawing/2014/main" id="{001B9DCB-FDD5-47AA-9276-7A7228DC3232}"/>
                </a:ext>
              </a:extLst>
            </p:cNvPr>
            <p:cNvSpPr>
              <a:spLocks/>
            </p:cNvSpPr>
            <p:nvPr/>
          </p:nvSpPr>
          <p:spPr bwMode="auto">
            <a:xfrm flipH="1">
              <a:off x="2847361" y="1255290"/>
              <a:ext cx="44632" cy="5677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26" name="Line 538">
              <a:extLst>
                <a:ext uri="{FF2B5EF4-FFF2-40B4-BE49-F238E27FC236}">
                  <a16:creationId xmlns:a16="http://schemas.microsoft.com/office/drawing/2014/main" id="{33D3EA82-C0D6-447E-AACA-10B7891EA73D}"/>
                </a:ext>
              </a:extLst>
            </p:cNvPr>
            <p:cNvSpPr>
              <a:spLocks noChangeShapeType="1"/>
            </p:cNvSpPr>
            <p:nvPr/>
          </p:nvSpPr>
          <p:spPr bwMode="auto">
            <a:xfrm flipH="1">
              <a:off x="2898860" y="1311940"/>
              <a:ext cx="116731"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27" name="AutoShape 536">
              <a:extLst>
                <a:ext uri="{FF2B5EF4-FFF2-40B4-BE49-F238E27FC236}">
                  <a16:creationId xmlns:a16="http://schemas.microsoft.com/office/drawing/2014/main" id="{8A71FCA6-6166-4F40-9DF4-4AABE3BD5706}"/>
                </a:ext>
              </a:extLst>
            </p:cNvPr>
            <p:cNvSpPr>
              <a:spLocks noChangeArrowheads="1"/>
            </p:cNvSpPr>
            <p:nvPr/>
          </p:nvSpPr>
          <p:spPr bwMode="auto">
            <a:xfrm>
              <a:off x="3288540" y="1195207"/>
              <a:ext cx="156215" cy="233036"/>
            </a:xfrm>
            <a:prstGeom prst="flowChartCollate">
              <a:avLst/>
            </a:prstGeom>
            <a:solidFill>
              <a:srgbClr val="4BACC6">
                <a:lumMod val="60000"/>
                <a:lumOff val="40000"/>
              </a:srgbClr>
            </a:solid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28" name="Line 542">
              <a:extLst>
                <a:ext uri="{FF2B5EF4-FFF2-40B4-BE49-F238E27FC236}">
                  <a16:creationId xmlns:a16="http://schemas.microsoft.com/office/drawing/2014/main" id="{954E2625-20A1-408F-A65F-0A1412D6F0C2}"/>
                </a:ext>
              </a:extLst>
            </p:cNvPr>
            <p:cNvSpPr>
              <a:spLocks noChangeShapeType="1"/>
            </p:cNvSpPr>
            <p:nvPr/>
          </p:nvSpPr>
          <p:spPr bwMode="auto">
            <a:xfrm flipH="1">
              <a:off x="3250774" y="1311726"/>
              <a:ext cx="116731"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29" name="Rectangle 544">
              <a:extLst>
                <a:ext uri="{FF2B5EF4-FFF2-40B4-BE49-F238E27FC236}">
                  <a16:creationId xmlns:a16="http://schemas.microsoft.com/office/drawing/2014/main" id="{A35CCC6D-7B56-4A1E-B7E4-3A55693404E6}"/>
                </a:ext>
              </a:extLst>
            </p:cNvPr>
            <p:cNvSpPr>
              <a:spLocks noChangeArrowheads="1"/>
            </p:cNvSpPr>
            <p:nvPr/>
          </p:nvSpPr>
          <p:spPr bwMode="auto">
            <a:xfrm>
              <a:off x="3171808" y="1272315"/>
              <a:ext cx="39483" cy="78821"/>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30" name="Rectangle 545">
              <a:extLst>
                <a:ext uri="{FF2B5EF4-FFF2-40B4-BE49-F238E27FC236}">
                  <a16:creationId xmlns:a16="http://schemas.microsoft.com/office/drawing/2014/main" id="{F37DFC2D-06F1-4BCF-9DEF-D85E46DA281D}"/>
                </a:ext>
              </a:extLst>
            </p:cNvPr>
            <p:cNvSpPr>
              <a:spLocks noChangeArrowheads="1"/>
            </p:cNvSpPr>
            <p:nvPr/>
          </p:nvSpPr>
          <p:spPr bwMode="auto">
            <a:xfrm>
              <a:off x="3211291" y="1272315"/>
              <a:ext cx="39483" cy="78821"/>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31" name="AutoShape 706">
              <a:extLst>
                <a:ext uri="{FF2B5EF4-FFF2-40B4-BE49-F238E27FC236}">
                  <a16:creationId xmlns:a16="http://schemas.microsoft.com/office/drawing/2014/main" id="{DDB75154-97EE-496A-B5E6-F2B2AE8FA134}"/>
                </a:ext>
              </a:extLst>
            </p:cNvPr>
            <p:cNvSpPr>
              <a:spLocks noChangeArrowheads="1"/>
            </p:cNvSpPr>
            <p:nvPr/>
          </p:nvSpPr>
          <p:spPr bwMode="auto">
            <a:xfrm rot="10800000">
              <a:off x="3560629" y="1195207"/>
              <a:ext cx="156215" cy="231747"/>
            </a:xfrm>
            <a:prstGeom prst="flowChartCollate">
              <a:avLst/>
            </a:prstGeom>
            <a:solidFill>
              <a:srgbClr val="4BACC6">
                <a:lumMod val="60000"/>
                <a:lumOff val="40000"/>
              </a:srgbClr>
            </a:solidFill>
            <a:ln w="9525">
              <a:solidFill>
                <a:sysClr val="windowText" lastClr="000000"/>
              </a:solidFill>
              <a:miter lim="800000"/>
              <a:headEnd/>
              <a:tailEnd/>
            </a:ln>
          </p:spPr>
          <p:txBody>
            <a:bodyPr rot="10800000"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32" name="Line 709">
              <a:extLst>
                <a:ext uri="{FF2B5EF4-FFF2-40B4-BE49-F238E27FC236}">
                  <a16:creationId xmlns:a16="http://schemas.microsoft.com/office/drawing/2014/main" id="{46AAB1C3-C234-4DD1-9DFA-0CAD397185C6}"/>
                </a:ext>
              </a:extLst>
            </p:cNvPr>
            <p:cNvSpPr>
              <a:spLocks noChangeShapeType="1"/>
            </p:cNvSpPr>
            <p:nvPr/>
          </p:nvSpPr>
          <p:spPr bwMode="auto">
            <a:xfrm rot="10800000">
              <a:off x="3756327" y="1255290"/>
              <a:ext cx="0" cy="109865"/>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33" name="Arc 711">
              <a:extLst>
                <a:ext uri="{FF2B5EF4-FFF2-40B4-BE49-F238E27FC236}">
                  <a16:creationId xmlns:a16="http://schemas.microsoft.com/office/drawing/2014/main" id="{97EA3198-1CD5-481D-8FF5-B83535E95CB9}"/>
                </a:ext>
              </a:extLst>
            </p:cNvPr>
            <p:cNvSpPr>
              <a:spLocks/>
            </p:cNvSpPr>
            <p:nvPr/>
          </p:nvSpPr>
          <p:spPr bwMode="auto">
            <a:xfrm rot="10800000" flipH="1" flipV="1">
              <a:off x="3763194" y="1255290"/>
              <a:ext cx="44632" cy="548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34" name="Arc 712">
              <a:extLst>
                <a:ext uri="{FF2B5EF4-FFF2-40B4-BE49-F238E27FC236}">
                  <a16:creationId xmlns:a16="http://schemas.microsoft.com/office/drawing/2014/main" id="{48750558-E255-4056-96BF-02D2B31D8336}"/>
                </a:ext>
              </a:extLst>
            </p:cNvPr>
            <p:cNvSpPr>
              <a:spLocks/>
            </p:cNvSpPr>
            <p:nvPr/>
          </p:nvSpPr>
          <p:spPr bwMode="auto">
            <a:xfrm rot="10800000" flipH="1">
              <a:off x="3763194" y="1310102"/>
              <a:ext cx="44632" cy="5677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35" name="Line 713">
              <a:extLst>
                <a:ext uri="{FF2B5EF4-FFF2-40B4-BE49-F238E27FC236}">
                  <a16:creationId xmlns:a16="http://schemas.microsoft.com/office/drawing/2014/main" id="{D5CCB10A-4033-4DA7-B1F0-02323F083558}"/>
                </a:ext>
              </a:extLst>
            </p:cNvPr>
            <p:cNvSpPr>
              <a:spLocks noChangeShapeType="1"/>
            </p:cNvSpPr>
            <p:nvPr/>
          </p:nvSpPr>
          <p:spPr bwMode="auto">
            <a:xfrm rot="10800000" flipH="1">
              <a:off x="3639595" y="1310223"/>
              <a:ext cx="116731"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36" name="Rectangle 370">
              <a:extLst>
                <a:ext uri="{FF2B5EF4-FFF2-40B4-BE49-F238E27FC236}">
                  <a16:creationId xmlns:a16="http://schemas.microsoft.com/office/drawing/2014/main" id="{D2691B88-0968-4EE9-86D4-EFC38C97622F}"/>
                </a:ext>
              </a:extLst>
            </p:cNvPr>
            <p:cNvSpPr>
              <a:spLocks noChangeArrowheads="1"/>
            </p:cNvSpPr>
            <p:nvPr/>
          </p:nvSpPr>
          <p:spPr bwMode="auto">
            <a:xfrm>
              <a:off x="2909160" y="1676517"/>
              <a:ext cx="535595" cy="127462"/>
            </a:xfrm>
            <a:prstGeom prst="rect">
              <a:avLst/>
            </a:prstGeom>
            <a:noFill/>
            <a:ln w="9525">
              <a:solidFill>
                <a:sysClr val="windowText" lastClr="000000"/>
              </a:solidFill>
              <a:miter lim="800000"/>
              <a:headEnd/>
              <a:tailEnd/>
            </a:ln>
            <a:extLst>
              <a:ext uri="{909E8E84-426E-40DD-AFC4-6F175D3DCCD1}">
                <a14:hiddenFill xmlns:a14="http://schemas.microsoft.com/office/drawing/2010/main">
                  <a:solidFill>
                    <a:srgbClr val="FFFFFF"/>
                  </a:solidFill>
                </a14:hiddenFill>
              </a:ext>
            </a:extLst>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37" name="Rectangle 371">
              <a:extLst>
                <a:ext uri="{FF2B5EF4-FFF2-40B4-BE49-F238E27FC236}">
                  <a16:creationId xmlns:a16="http://schemas.microsoft.com/office/drawing/2014/main" id="{250AA107-DF3D-486F-80EA-2491263C24A0}"/>
                </a:ext>
              </a:extLst>
            </p:cNvPr>
            <p:cNvSpPr>
              <a:spLocks noChangeArrowheads="1"/>
            </p:cNvSpPr>
            <p:nvPr/>
          </p:nvSpPr>
          <p:spPr bwMode="auto">
            <a:xfrm>
              <a:off x="2909160" y="1803981"/>
              <a:ext cx="535595" cy="145487"/>
            </a:xfrm>
            <a:prstGeom prst="rect">
              <a:avLst/>
            </a:prstGeom>
            <a:solidFill>
              <a:srgbClr val="4F81BD">
                <a:lumMod val="60000"/>
                <a:lumOff val="40000"/>
              </a:srgbClr>
            </a:solid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38" name="Line 385">
              <a:extLst>
                <a:ext uri="{FF2B5EF4-FFF2-40B4-BE49-F238E27FC236}">
                  <a16:creationId xmlns:a16="http://schemas.microsoft.com/office/drawing/2014/main" id="{4C66B9AC-DFB8-40DA-8076-A5A26CAD6103}"/>
                </a:ext>
              </a:extLst>
            </p:cNvPr>
            <p:cNvSpPr>
              <a:spLocks noChangeShapeType="1"/>
            </p:cNvSpPr>
            <p:nvPr/>
          </p:nvSpPr>
          <p:spPr bwMode="auto">
            <a:xfrm flipH="1">
              <a:off x="3444755" y="1909553"/>
              <a:ext cx="77249"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39" name="Line 392">
              <a:extLst>
                <a:ext uri="{FF2B5EF4-FFF2-40B4-BE49-F238E27FC236}">
                  <a16:creationId xmlns:a16="http://schemas.microsoft.com/office/drawing/2014/main" id="{46DC2862-510E-4362-839F-2ACD95CA866D}"/>
                </a:ext>
              </a:extLst>
            </p:cNvPr>
            <p:cNvSpPr>
              <a:spLocks noChangeShapeType="1"/>
            </p:cNvSpPr>
            <p:nvPr/>
          </p:nvSpPr>
          <p:spPr bwMode="auto">
            <a:xfrm flipH="1">
              <a:off x="3522004" y="1753768"/>
              <a:ext cx="78537"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40" name="Line 393">
              <a:extLst>
                <a:ext uri="{FF2B5EF4-FFF2-40B4-BE49-F238E27FC236}">
                  <a16:creationId xmlns:a16="http://schemas.microsoft.com/office/drawing/2014/main" id="{F057D7B1-145A-46FC-895E-5C3641ECC039}"/>
                </a:ext>
              </a:extLst>
            </p:cNvPr>
            <p:cNvSpPr>
              <a:spLocks noChangeShapeType="1"/>
            </p:cNvSpPr>
            <p:nvPr/>
          </p:nvSpPr>
          <p:spPr bwMode="auto">
            <a:xfrm flipH="1">
              <a:off x="3872202" y="1909553"/>
              <a:ext cx="78537"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41" name="Line 558">
              <a:extLst>
                <a:ext uri="{FF2B5EF4-FFF2-40B4-BE49-F238E27FC236}">
                  <a16:creationId xmlns:a16="http://schemas.microsoft.com/office/drawing/2014/main" id="{A633EF32-A2DA-442B-A6B1-B0744D1850AC}"/>
                </a:ext>
              </a:extLst>
            </p:cNvPr>
            <p:cNvSpPr>
              <a:spLocks noChangeShapeType="1"/>
            </p:cNvSpPr>
            <p:nvPr/>
          </p:nvSpPr>
          <p:spPr bwMode="auto">
            <a:xfrm>
              <a:off x="3522004" y="1753768"/>
              <a:ext cx="0" cy="155787"/>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42" name="Line 559">
              <a:extLst>
                <a:ext uri="{FF2B5EF4-FFF2-40B4-BE49-F238E27FC236}">
                  <a16:creationId xmlns:a16="http://schemas.microsoft.com/office/drawing/2014/main" id="{103F58DA-70F4-447E-9CFF-810F61DF41B3}"/>
                </a:ext>
              </a:extLst>
            </p:cNvPr>
            <p:cNvSpPr>
              <a:spLocks noChangeShapeType="1"/>
            </p:cNvSpPr>
            <p:nvPr/>
          </p:nvSpPr>
          <p:spPr bwMode="auto">
            <a:xfrm>
              <a:off x="3950739" y="1909553"/>
              <a:ext cx="0" cy="117162"/>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43" name="Line 1162">
              <a:extLst>
                <a:ext uri="{FF2B5EF4-FFF2-40B4-BE49-F238E27FC236}">
                  <a16:creationId xmlns:a16="http://schemas.microsoft.com/office/drawing/2014/main" id="{2C033A93-2AE9-49E6-9A01-2583F69B66AA}"/>
                </a:ext>
              </a:extLst>
            </p:cNvPr>
            <p:cNvSpPr>
              <a:spLocks noChangeShapeType="1"/>
            </p:cNvSpPr>
            <p:nvPr/>
          </p:nvSpPr>
          <p:spPr bwMode="auto">
            <a:xfrm flipH="1">
              <a:off x="3677791" y="1909553"/>
              <a:ext cx="77249"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44" name="Line 1163">
              <a:extLst>
                <a:ext uri="{FF2B5EF4-FFF2-40B4-BE49-F238E27FC236}">
                  <a16:creationId xmlns:a16="http://schemas.microsoft.com/office/drawing/2014/main" id="{234C9E1A-2597-4D69-B684-30F989A259EF}"/>
                </a:ext>
              </a:extLst>
            </p:cNvPr>
            <p:cNvSpPr>
              <a:spLocks noChangeShapeType="1"/>
            </p:cNvSpPr>
            <p:nvPr/>
          </p:nvSpPr>
          <p:spPr bwMode="auto">
            <a:xfrm>
              <a:off x="3637877" y="1949466"/>
              <a:ext cx="0" cy="77249"/>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45" name="AutoShape 133">
              <a:extLst>
                <a:ext uri="{FF2B5EF4-FFF2-40B4-BE49-F238E27FC236}">
                  <a16:creationId xmlns:a16="http://schemas.microsoft.com/office/drawing/2014/main" id="{D4DBA475-F10D-4DDD-8488-9C66E3DF80A5}"/>
                </a:ext>
              </a:extLst>
            </p:cNvPr>
            <p:cNvSpPr>
              <a:spLocks noChangeArrowheads="1"/>
            </p:cNvSpPr>
            <p:nvPr/>
          </p:nvSpPr>
          <p:spPr bwMode="auto">
            <a:xfrm rot="16200000" flipH="1">
              <a:off x="3074278" y="2185396"/>
              <a:ext cx="58586" cy="117162"/>
            </a:xfrm>
            <a:prstGeom prst="flowChartCollate">
              <a:avLst/>
            </a:prstGeom>
            <a:solidFill>
              <a:srgbClr val="4BACC6">
                <a:lumMod val="60000"/>
                <a:lumOff val="40000"/>
              </a:srgbClr>
            </a:solidFill>
            <a:ln w="9525">
              <a:solidFill>
                <a:sysClr val="windowText" lastClr="000000"/>
              </a:solidFill>
              <a:miter lim="800000"/>
              <a:headEnd/>
              <a:tailEnd/>
            </a:ln>
          </p:spPr>
          <p:txBody>
            <a:bodyPr rot="10800000" wrap="none" lIns="91427" tIns="45713" rIns="91427" bIns="45713" anchor="ctr"/>
            <a:lstStyle>
              <a:lvl1pPr defTabSz="912813" eaLnBrk="0" hangingPunct="0">
                <a:spcBef>
                  <a:spcPct val="20000"/>
                </a:spcBef>
                <a:buChar char="•"/>
                <a:defRPr sz="4300">
                  <a:solidFill>
                    <a:schemeClr val="tx1"/>
                  </a:solidFill>
                  <a:latin typeface="Arial" pitchFamily="34" charset="0"/>
                </a:defRPr>
              </a:lvl1pPr>
              <a:lvl2pPr marL="989013" indent="-379413" defTabSz="912813" eaLnBrk="0" hangingPunct="0">
                <a:spcBef>
                  <a:spcPct val="20000"/>
                </a:spcBef>
                <a:buChar char="–"/>
                <a:defRPr sz="3700">
                  <a:solidFill>
                    <a:schemeClr val="tx1"/>
                  </a:solidFill>
                  <a:latin typeface="Arial" pitchFamily="34" charset="0"/>
                </a:defRPr>
              </a:lvl2pPr>
              <a:lvl3pPr marL="1522413" indent="-304800" defTabSz="912813" eaLnBrk="0" hangingPunct="0">
                <a:spcBef>
                  <a:spcPct val="20000"/>
                </a:spcBef>
                <a:buChar char="•"/>
                <a:defRPr sz="3200">
                  <a:solidFill>
                    <a:schemeClr val="tx1"/>
                  </a:solidFill>
                  <a:latin typeface="Arial" pitchFamily="34" charset="0"/>
                </a:defRPr>
              </a:lvl3pPr>
              <a:lvl4pPr marL="2132013" indent="-304800" defTabSz="912813" eaLnBrk="0" hangingPunct="0">
                <a:spcBef>
                  <a:spcPct val="20000"/>
                </a:spcBef>
                <a:buChar char="–"/>
                <a:defRPr sz="2700">
                  <a:solidFill>
                    <a:schemeClr val="tx1"/>
                  </a:solidFill>
                  <a:latin typeface="Arial" pitchFamily="34" charset="0"/>
                </a:defRPr>
              </a:lvl4pPr>
              <a:lvl5pPr marL="2740025" indent="-304800" defTabSz="912813" eaLnBrk="0" hangingPunct="0">
                <a:spcBef>
                  <a:spcPct val="20000"/>
                </a:spcBef>
                <a:buChar char="»"/>
                <a:defRPr sz="2700">
                  <a:solidFill>
                    <a:schemeClr val="tx1"/>
                  </a:solidFill>
                  <a:latin typeface="Arial" pitchFamily="34" charset="0"/>
                </a:defRPr>
              </a:lvl5pPr>
              <a:lvl6pPr marL="3197225" indent="-304800" defTabSz="912813" eaLnBrk="0" fontAlgn="base" hangingPunct="0">
                <a:spcBef>
                  <a:spcPct val="20000"/>
                </a:spcBef>
                <a:spcAft>
                  <a:spcPct val="0"/>
                </a:spcAft>
                <a:buChar char="»"/>
                <a:defRPr sz="2700">
                  <a:solidFill>
                    <a:schemeClr val="tx1"/>
                  </a:solidFill>
                  <a:latin typeface="Arial" pitchFamily="34" charset="0"/>
                </a:defRPr>
              </a:lvl6pPr>
              <a:lvl7pPr marL="3654425" indent="-304800" defTabSz="912813" eaLnBrk="0" fontAlgn="base" hangingPunct="0">
                <a:spcBef>
                  <a:spcPct val="20000"/>
                </a:spcBef>
                <a:spcAft>
                  <a:spcPct val="0"/>
                </a:spcAft>
                <a:buChar char="»"/>
                <a:defRPr sz="2700">
                  <a:solidFill>
                    <a:schemeClr val="tx1"/>
                  </a:solidFill>
                  <a:latin typeface="Arial" pitchFamily="34" charset="0"/>
                </a:defRPr>
              </a:lvl7pPr>
              <a:lvl8pPr marL="4111625" indent="-304800" defTabSz="912813" eaLnBrk="0" fontAlgn="base" hangingPunct="0">
                <a:spcBef>
                  <a:spcPct val="20000"/>
                </a:spcBef>
                <a:spcAft>
                  <a:spcPct val="0"/>
                </a:spcAft>
                <a:buChar char="»"/>
                <a:defRPr sz="2700">
                  <a:solidFill>
                    <a:schemeClr val="tx1"/>
                  </a:solidFill>
                  <a:latin typeface="Arial" pitchFamily="34" charset="0"/>
                </a:defRPr>
              </a:lvl8pPr>
              <a:lvl9pPr marL="4568825" indent="-304800" defTabSz="912813" eaLnBrk="0" fontAlgn="base" hangingPunct="0">
                <a:spcBef>
                  <a:spcPct val="20000"/>
                </a:spcBef>
                <a:spcAft>
                  <a:spcPct val="0"/>
                </a:spcAft>
                <a:buChar char="»"/>
                <a:defRPr sz="2700">
                  <a:solidFill>
                    <a:schemeClr val="tx1"/>
                  </a:solidFill>
                  <a:latin typeface="Arial" pitchFamily="34" charset="0"/>
                </a:defRPr>
              </a:lvl9pPr>
            </a:lstStyle>
            <a:p>
              <a:pPr marL="0" marR="0" lvl="0" indent="0" algn="ctr" defTabSz="912813" eaLnBrk="1" fontAlgn="auto" latinLnBrk="0" hangingPunct="1">
                <a:lnSpc>
                  <a:spcPct val="100000"/>
                </a:lnSpc>
                <a:spcBef>
                  <a:spcPct val="0"/>
                </a:spcBef>
                <a:spcAft>
                  <a:spcPts val="0"/>
                </a:spcAft>
                <a:buClrTx/>
                <a:buSzTx/>
                <a:buFontTx/>
                <a:buNone/>
                <a:tabLst/>
                <a:defRPr/>
              </a:pPr>
              <a:endParaRPr kumimoji="0" lang="en-CA" altLang="en-US" sz="7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46" name="Line 380">
              <a:extLst>
                <a:ext uri="{FF2B5EF4-FFF2-40B4-BE49-F238E27FC236}">
                  <a16:creationId xmlns:a16="http://schemas.microsoft.com/office/drawing/2014/main" id="{DDA239E9-7469-47F4-85F3-5CCD8721C2C2}"/>
                </a:ext>
              </a:extLst>
            </p:cNvPr>
            <p:cNvSpPr>
              <a:spLocks noChangeShapeType="1"/>
            </p:cNvSpPr>
            <p:nvPr/>
          </p:nvSpPr>
          <p:spPr bwMode="auto">
            <a:xfrm rot="16200000" flipH="1">
              <a:off x="3103896" y="2152629"/>
              <a:ext cx="0" cy="58258"/>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47" name="Line 381">
              <a:extLst>
                <a:ext uri="{FF2B5EF4-FFF2-40B4-BE49-F238E27FC236}">
                  <a16:creationId xmlns:a16="http://schemas.microsoft.com/office/drawing/2014/main" id="{2D431614-8278-4C22-814F-0DFF2D2B1E57}"/>
                </a:ext>
              </a:extLst>
            </p:cNvPr>
            <p:cNvSpPr>
              <a:spLocks noChangeShapeType="1"/>
            </p:cNvSpPr>
            <p:nvPr/>
          </p:nvSpPr>
          <p:spPr bwMode="auto">
            <a:xfrm rot="16200000" flipH="1">
              <a:off x="3070971" y="2214683"/>
              <a:ext cx="65849"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48" name="Arc 382">
              <a:extLst>
                <a:ext uri="{FF2B5EF4-FFF2-40B4-BE49-F238E27FC236}">
                  <a16:creationId xmlns:a16="http://schemas.microsoft.com/office/drawing/2014/main" id="{01C59977-9254-445C-9326-28E4DE539ACB}"/>
                </a:ext>
              </a:extLst>
            </p:cNvPr>
            <p:cNvSpPr>
              <a:spLocks/>
            </p:cNvSpPr>
            <p:nvPr/>
          </p:nvSpPr>
          <p:spPr bwMode="auto">
            <a:xfrm rot="16200000" flipV="1">
              <a:off x="3108213" y="2156301"/>
              <a:ext cx="21788" cy="29129"/>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49" name="Arc 383">
              <a:extLst>
                <a:ext uri="{FF2B5EF4-FFF2-40B4-BE49-F238E27FC236}">
                  <a16:creationId xmlns:a16="http://schemas.microsoft.com/office/drawing/2014/main" id="{36F42D4C-769F-4577-977C-C0CED56C3A59}"/>
                </a:ext>
              </a:extLst>
            </p:cNvPr>
            <p:cNvSpPr>
              <a:spLocks/>
            </p:cNvSpPr>
            <p:nvPr/>
          </p:nvSpPr>
          <p:spPr bwMode="auto">
            <a:xfrm rot="16200000">
              <a:off x="3078760" y="2155976"/>
              <a:ext cx="21788" cy="29777"/>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50" name="Line 393">
              <a:extLst>
                <a:ext uri="{FF2B5EF4-FFF2-40B4-BE49-F238E27FC236}">
                  <a16:creationId xmlns:a16="http://schemas.microsoft.com/office/drawing/2014/main" id="{DB1BA58B-7CF1-491A-81BF-C6284734D9A0}"/>
                </a:ext>
              </a:extLst>
            </p:cNvPr>
            <p:cNvSpPr>
              <a:spLocks noChangeShapeType="1"/>
            </p:cNvSpPr>
            <p:nvPr/>
          </p:nvSpPr>
          <p:spPr bwMode="auto">
            <a:xfrm flipH="1">
              <a:off x="3161508" y="2248163"/>
              <a:ext cx="78537"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51" name="Line 393">
              <a:extLst>
                <a:ext uri="{FF2B5EF4-FFF2-40B4-BE49-F238E27FC236}">
                  <a16:creationId xmlns:a16="http://schemas.microsoft.com/office/drawing/2014/main" id="{2862EE06-C914-4DC2-9239-33277BABA3D0}"/>
                </a:ext>
              </a:extLst>
            </p:cNvPr>
            <p:cNvSpPr>
              <a:spLocks noChangeShapeType="1"/>
            </p:cNvSpPr>
            <p:nvPr/>
          </p:nvSpPr>
          <p:spPr bwMode="auto">
            <a:xfrm flipH="1">
              <a:off x="2956798" y="2248163"/>
              <a:ext cx="78537"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52" name="Line 558">
              <a:extLst>
                <a:ext uri="{FF2B5EF4-FFF2-40B4-BE49-F238E27FC236}">
                  <a16:creationId xmlns:a16="http://schemas.microsoft.com/office/drawing/2014/main" id="{9F577594-6C14-426E-BA77-D5E660C730E6}"/>
                </a:ext>
              </a:extLst>
            </p:cNvPr>
            <p:cNvSpPr>
              <a:spLocks noChangeShapeType="1"/>
            </p:cNvSpPr>
            <p:nvPr/>
          </p:nvSpPr>
          <p:spPr bwMode="auto">
            <a:xfrm>
              <a:off x="2956798" y="1955903"/>
              <a:ext cx="0" cy="29226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53" name="Rectangle 1221">
              <a:extLst>
                <a:ext uri="{FF2B5EF4-FFF2-40B4-BE49-F238E27FC236}">
                  <a16:creationId xmlns:a16="http://schemas.microsoft.com/office/drawing/2014/main" id="{EBCEE11E-A60F-46D9-A492-8E774E40D6DE}"/>
                </a:ext>
              </a:extLst>
            </p:cNvPr>
            <p:cNvSpPr>
              <a:spLocks noChangeArrowheads="1"/>
            </p:cNvSpPr>
            <p:nvPr/>
          </p:nvSpPr>
          <p:spPr bwMode="auto">
            <a:xfrm>
              <a:off x="6432431" y="2064052"/>
              <a:ext cx="727431" cy="164799"/>
            </a:xfrm>
            <a:prstGeom prst="rect">
              <a:avLst/>
            </a:prstGeom>
            <a:noFill/>
            <a:ln w="9525">
              <a:solidFill>
                <a:sysClr val="windowText" lastClr="000000"/>
              </a:solidFill>
              <a:miter lim="800000"/>
              <a:headEnd/>
              <a:tailEnd/>
            </a:ln>
            <a:extLst>
              <a:ext uri="{909E8E84-426E-40DD-AFC4-6F175D3DCCD1}">
                <a14:hiddenFill xmlns:a14="http://schemas.microsoft.com/office/drawing/2010/main">
                  <a:solidFill>
                    <a:srgbClr val="FFFFFF"/>
                  </a:solidFill>
                </a14:hiddenFill>
              </a:ext>
            </a:extLst>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54" name="Rectangle 1222">
              <a:extLst>
                <a:ext uri="{FF2B5EF4-FFF2-40B4-BE49-F238E27FC236}">
                  <a16:creationId xmlns:a16="http://schemas.microsoft.com/office/drawing/2014/main" id="{469163DA-8180-41B9-A487-B6426C2B8AC9}"/>
                </a:ext>
              </a:extLst>
            </p:cNvPr>
            <p:cNvSpPr>
              <a:spLocks noChangeArrowheads="1"/>
            </p:cNvSpPr>
            <p:nvPr/>
          </p:nvSpPr>
          <p:spPr bwMode="auto">
            <a:xfrm>
              <a:off x="6432431" y="2228850"/>
              <a:ext cx="727431" cy="97849"/>
            </a:xfrm>
            <a:prstGeom prst="rect">
              <a:avLst/>
            </a:prstGeom>
            <a:solidFill>
              <a:srgbClr val="4F81BD">
                <a:lumMod val="60000"/>
                <a:lumOff val="40000"/>
              </a:srgbClr>
            </a:solid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55" name="AutoShape 133">
              <a:extLst>
                <a:ext uri="{FF2B5EF4-FFF2-40B4-BE49-F238E27FC236}">
                  <a16:creationId xmlns:a16="http://schemas.microsoft.com/office/drawing/2014/main" id="{726636E4-FDC4-4EE2-B75C-A690CB3A2B12}"/>
                </a:ext>
              </a:extLst>
            </p:cNvPr>
            <p:cNvSpPr>
              <a:spLocks noChangeArrowheads="1"/>
            </p:cNvSpPr>
            <p:nvPr/>
          </p:nvSpPr>
          <p:spPr bwMode="auto">
            <a:xfrm rot="16200000" flipH="1">
              <a:off x="6964482" y="1894423"/>
              <a:ext cx="58586" cy="117162"/>
            </a:xfrm>
            <a:prstGeom prst="flowChartCollate">
              <a:avLst/>
            </a:prstGeom>
            <a:solidFill>
              <a:srgbClr val="4BACC6">
                <a:lumMod val="60000"/>
                <a:lumOff val="40000"/>
              </a:srgbClr>
            </a:solidFill>
            <a:ln w="9525">
              <a:solidFill>
                <a:sysClr val="windowText" lastClr="000000"/>
              </a:solidFill>
              <a:miter lim="800000"/>
              <a:headEnd/>
              <a:tailEnd/>
            </a:ln>
          </p:spPr>
          <p:txBody>
            <a:bodyPr rot="10800000" wrap="none" lIns="91427" tIns="45713" rIns="91427" bIns="45713" anchor="ctr"/>
            <a:lstStyle>
              <a:lvl1pPr defTabSz="912813" eaLnBrk="0" hangingPunct="0">
                <a:spcBef>
                  <a:spcPct val="20000"/>
                </a:spcBef>
                <a:buChar char="•"/>
                <a:defRPr sz="4300">
                  <a:solidFill>
                    <a:schemeClr val="tx1"/>
                  </a:solidFill>
                  <a:latin typeface="Arial" pitchFamily="34" charset="0"/>
                </a:defRPr>
              </a:lvl1pPr>
              <a:lvl2pPr marL="989013" indent="-379413" defTabSz="912813" eaLnBrk="0" hangingPunct="0">
                <a:spcBef>
                  <a:spcPct val="20000"/>
                </a:spcBef>
                <a:buChar char="–"/>
                <a:defRPr sz="3700">
                  <a:solidFill>
                    <a:schemeClr val="tx1"/>
                  </a:solidFill>
                  <a:latin typeface="Arial" pitchFamily="34" charset="0"/>
                </a:defRPr>
              </a:lvl2pPr>
              <a:lvl3pPr marL="1522413" indent="-304800" defTabSz="912813" eaLnBrk="0" hangingPunct="0">
                <a:spcBef>
                  <a:spcPct val="20000"/>
                </a:spcBef>
                <a:buChar char="•"/>
                <a:defRPr sz="3200">
                  <a:solidFill>
                    <a:schemeClr val="tx1"/>
                  </a:solidFill>
                  <a:latin typeface="Arial" pitchFamily="34" charset="0"/>
                </a:defRPr>
              </a:lvl3pPr>
              <a:lvl4pPr marL="2132013" indent="-304800" defTabSz="912813" eaLnBrk="0" hangingPunct="0">
                <a:spcBef>
                  <a:spcPct val="20000"/>
                </a:spcBef>
                <a:buChar char="–"/>
                <a:defRPr sz="2700">
                  <a:solidFill>
                    <a:schemeClr val="tx1"/>
                  </a:solidFill>
                  <a:latin typeface="Arial" pitchFamily="34" charset="0"/>
                </a:defRPr>
              </a:lvl4pPr>
              <a:lvl5pPr marL="2740025" indent="-304800" defTabSz="912813" eaLnBrk="0" hangingPunct="0">
                <a:spcBef>
                  <a:spcPct val="20000"/>
                </a:spcBef>
                <a:buChar char="»"/>
                <a:defRPr sz="2700">
                  <a:solidFill>
                    <a:schemeClr val="tx1"/>
                  </a:solidFill>
                  <a:latin typeface="Arial" pitchFamily="34" charset="0"/>
                </a:defRPr>
              </a:lvl5pPr>
              <a:lvl6pPr marL="3197225" indent="-304800" defTabSz="912813" eaLnBrk="0" fontAlgn="base" hangingPunct="0">
                <a:spcBef>
                  <a:spcPct val="20000"/>
                </a:spcBef>
                <a:spcAft>
                  <a:spcPct val="0"/>
                </a:spcAft>
                <a:buChar char="»"/>
                <a:defRPr sz="2700">
                  <a:solidFill>
                    <a:schemeClr val="tx1"/>
                  </a:solidFill>
                  <a:latin typeface="Arial" pitchFamily="34" charset="0"/>
                </a:defRPr>
              </a:lvl6pPr>
              <a:lvl7pPr marL="3654425" indent="-304800" defTabSz="912813" eaLnBrk="0" fontAlgn="base" hangingPunct="0">
                <a:spcBef>
                  <a:spcPct val="20000"/>
                </a:spcBef>
                <a:spcAft>
                  <a:spcPct val="0"/>
                </a:spcAft>
                <a:buChar char="»"/>
                <a:defRPr sz="2700">
                  <a:solidFill>
                    <a:schemeClr val="tx1"/>
                  </a:solidFill>
                  <a:latin typeface="Arial" pitchFamily="34" charset="0"/>
                </a:defRPr>
              </a:lvl7pPr>
              <a:lvl8pPr marL="4111625" indent="-304800" defTabSz="912813" eaLnBrk="0" fontAlgn="base" hangingPunct="0">
                <a:spcBef>
                  <a:spcPct val="20000"/>
                </a:spcBef>
                <a:spcAft>
                  <a:spcPct val="0"/>
                </a:spcAft>
                <a:buChar char="»"/>
                <a:defRPr sz="2700">
                  <a:solidFill>
                    <a:schemeClr val="tx1"/>
                  </a:solidFill>
                  <a:latin typeface="Arial" pitchFamily="34" charset="0"/>
                </a:defRPr>
              </a:lvl8pPr>
              <a:lvl9pPr marL="4568825" indent="-304800" defTabSz="912813" eaLnBrk="0" fontAlgn="base" hangingPunct="0">
                <a:spcBef>
                  <a:spcPct val="20000"/>
                </a:spcBef>
                <a:spcAft>
                  <a:spcPct val="0"/>
                </a:spcAft>
                <a:buChar char="»"/>
                <a:defRPr sz="2700">
                  <a:solidFill>
                    <a:schemeClr val="tx1"/>
                  </a:solidFill>
                  <a:latin typeface="Arial" pitchFamily="34" charset="0"/>
                </a:defRPr>
              </a:lvl9pPr>
            </a:lstStyle>
            <a:p>
              <a:pPr marL="0" marR="0" lvl="0" indent="0" algn="ctr" defTabSz="912813" eaLnBrk="1" fontAlgn="auto" latinLnBrk="0" hangingPunct="1">
                <a:lnSpc>
                  <a:spcPct val="100000"/>
                </a:lnSpc>
                <a:spcBef>
                  <a:spcPct val="0"/>
                </a:spcBef>
                <a:spcAft>
                  <a:spcPts val="0"/>
                </a:spcAft>
                <a:buClrTx/>
                <a:buSzTx/>
                <a:buFontTx/>
                <a:buNone/>
                <a:tabLst/>
                <a:defRPr/>
              </a:pPr>
              <a:endParaRPr kumimoji="0" lang="en-CA" altLang="en-US" sz="7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56" name="Line 1227">
              <a:extLst>
                <a:ext uri="{FF2B5EF4-FFF2-40B4-BE49-F238E27FC236}">
                  <a16:creationId xmlns:a16="http://schemas.microsoft.com/office/drawing/2014/main" id="{A939F8AB-9B8D-4989-A9FA-9B5B9C4A8ECF}"/>
                </a:ext>
              </a:extLst>
            </p:cNvPr>
            <p:cNvSpPr>
              <a:spLocks noChangeShapeType="1"/>
            </p:cNvSpPr>
            <p:nvPr/>
          </p:nvSpPr>
          <p:spPr bwMode="auto">
            <a:xfrm rot="16200000" flipH="1">
              <a:off x="6994099" y="1861656"/>
              <a:ext cx="0" cy="58258"/>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57" name="Line 1228">
              <a:extLst>
                <a:ext uri="{FF2B5EF4-FFF2-40B4-BE49-F238E27FC236}">
                  <a16:creationId xmlns:a16="http://schemas.microsoft.com/office/drawing/2014/main" id="{74A42ED5-0B9C-4DDC-B546-8186A0E27EE3}"/>
                </a:ext>
              </a:extLst>
            </p:cNvPr>
            <p:cNvSpPr>
              <a:spLocks noChangeShapeType="1"/>
            </p:cNvSpPr>
            <p:nvPr/>
          </p:nvSpPr>
          <p:spPr bwMode="auto">
            <a:xfrm rot="16200000" flipH="1">
              <a:off x="6961174" y="1923711"/>
              <a:ext cx="65849"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58" name="Arc 1229">
              <a:extLst>
                <a:ext uri="{FF2B5EF4-FFF2-40B4-BE49-F238E27FC236}">
                  <a16:creationId xmlns:a16="http://schemas.microsoft.com/office/drawing/2014/main" id="{0BD8472C-AAB9-48FC-853D-385321E97CDF}"/>
                </a:ext>
              </a:extLst>
            </p:cNvPr>
            <p:cNvSpPr>
              <a:spLocks/>
            </p:cNvSpPr>
            <p:nvPr/>
          </p:nvSpPr>
          <p:spPr bwMode="auto">
            <a:xfrm rot="16200000" flipV="1">
              <a:off x="6998416" y="1865327"/>
              <a:ext cx="21788" cy="29129"/>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59" name="Arc 1230">
              <a:extLst>
                <a:ext uri="{FF2B5EF4-FFF2-40B4-BE49-F238E27FC236}">
                  <a16:creationId xmlns:a16="http://schemas.microsoft.com/office/drawing/2014/main" id="{09140C77-488D-4075-A24E-FFBEFC351CC0}"/>
                </a:ext>
              </a:extLst>
            </p:cNvPr>
            <p:cNvSpPr>
              <a:spLocks/>
            </p:cNvSpPr>
            <p:nvPr/>
          </p:nvSpPr>
          <p:spPr bwMode="auto">
            <a:xfrm rot="16200000">
              <a:off x="6968965" y="1865003"/>
              <a:ext cx="21788" cy="29777"/>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60" name="AutoShape 1238">
              <a:extLst>
                <a:ext uri="{FF2B5EF4-FFF2-40B4-BE49-F238E27FC236}">
                  <a16:creationId xmlns:a16="http://schemas.microsoft.com/office/drawing/2014/main" id="{3809D890-951E-4BE2-A82B-99BCD2CF9A5B}"/>
                </a:ext>
              </a:extLst>
            </p:cNvPr>
            <p:cNvSpPr>
              <a:spLocks noChangeArrowheads="1"/>
            </p:cNvSpPr>
            <p:nvPr/>
          </p:nvSpPr>
          <p:spPr bwMode="auto">
            <a:xfrm>
              <a:off x="6119141" y="1189899"/>
              <a:ext cx="156215" cy="231747"/>
            </a:xfrm>
            <a:prstGeom prst="flowChartCollate">
              <a:avLst/>
            </a:prstGeom>
            <a:solidFill>
              <a:srgbClr val="4BACC6">
                <a:lumMod val="60000"/>
                <a:lumOff val="40000"/>
              </a:srgbClr>
            </a:solid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61" name="Line 1241">
              <a:extLst>
                <a:ext uri="{FF2B5EF4-FFF2-40B4-BE49-F238E27FC236}">
                  <a16:creationId xmlns:a16="http://schemas.microsoft.com/office/drawing/2014/main" id="{4E776282-9E5F-4B54-B9DF-2F91ED9FD82C}"/>
                </a:ext>
              </a:extLst>
            </p:cNvPr>
            <p:cNvSpPr>
              <a:spLocks noChangeShapeType="1"/>
            </p:cNvSpPr>
            <p:nvPr/>
          </p:nvSpPr>
          <p:spPr bwMode="auto">
            <a:xfrm>
              <a:off x="6079659" y="1251699"/>
              <a:ext cx="0" cy="109865"/>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62" name="Arc 1243">
              <a:extLst>
                <a:ext uri="{FF2B5EF4-FFF2-40B4-BE49-F238E27FC236}">
                  <a16:creationId xmlns:a16="http://schemas.microsoft.com/office/drawing/2014/main" id="{FF8D2527-C4E7-4A6E-96BB-A2EE2CA10358}"/>
                </a:ext>
              </a:extLst>
            </p:cNvPr>
            <p:cNvSpPr>
              <a:spLocks/>
            </p:cNvSpPr>
            <p:nvPr/>
          </p:nvSpPr>
          <p:spPr bwMode="auto">
            <a:xfrm flipH="1" flipV="1">
              <a:off x="6028160" y="1306752"/>
              <a:ext cx="44632" cy="548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63" name="Arc 1244">
              <a:extLst>
                <a:ext uri="{FF2B5EF4-FFF2-40B4-BE49-F238E27FC236}">
                  <a16:creationId xmlns:a16="http://schemas.microsoft.com/office/drawing/2014/main" id="{F013DC2A-D3CA-4728-9EDC-01FC5CE9BEBE}"/>
                </a:ext>
              </a:extLst>
            </p:cNvPr>
            <p:cNvSpPr>
              <a:spLocks/>
            </p:cNvSpPr>
            <p:nvPr/>
          </p:nvSpPr>
          <p:spPr bwMode="auto">
            <a:xfrm flipH="1">
              <a:off x="6028160" y="1249982"/>
              <a:ext cx="44632" cy="5677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64" name="Line 1245">
              <a:extLst>
                <a:ext uri="{FF2B5EF4-FFF2-40B4-BE49-F238E27FC236}">
                  <a16:creationId xmlns:a16="http://schemas.microsoft.com/office/drawing/2014/main" id="{CE70838E-2D7E-4987-8318-F743133231FA}"/>
                </a:ext>
              </a:extLst>
            </p:cNvPr>
            <p:cNvSpPr>
              <a:spLocks noChangeShapeType="1"/>
            </p:cNvSpPr>
            <p:nvPr/>
          </p:nvSpPr>
          <p:spPr bwMode="auto">
            <a:xfrm flipH="1">
              <a:off x="6079659" y="1306631"/>
              <a:ext cx="116731"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65" name="AutoShape 1247">
              <a:extLst>
                <a:ext uri="{FF2B5EF4-FFF2-40B4-BE49-F238E27FC236}">
                  <a16:creationId xmlns:a16="http://schemas.microsoft.com/office/drawing/2014/main" id="{79ACD671-93CE-4619-9CDC-E18AD6772D9C}"/>
                </a:ext>
              </a:extLst>
            </p:cNvPr>
            <p:cNvSpPr>
              <a:spLocks noChangeArrowheads="1"/>
            </p:cNvSpPr>
            <p:nvPr/>
          </p:nvSpPr>
          <p:spPr bwMode="auto">
            <a:xfrm>
              <a:off x="6468788" y="1189899"/>
              <a:ext cx="155478" cy="233035"/>
            </a:xfrm>
            <a:prstGeom prst="flowChartCollate">
              <a:avLst/>
            </a:prstGeom>
            <a:solidFill>
              <a:srgbClr val="4BACC6">
                <a:lumMod val="60000"/>
                <a:lumOff val="40000"/>
              </a:srgbClr>
            </a:solid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66" name="Line 1249">
              <a:extLst>
                <a:ext uri="{FF2B5EF4-FFF2-40B4-BE49-F238E27FC236}">
                  <a16:creationId xmlns:a16="http://schemas.microsoft.com/office/drawing/2014/main" id="{337F5987-8944-4C63-B9C0-9FCFC3407977}"/>
                </a:ext>
              </a:extLst>
            </p:cNvPr>
            <p:cNvSpPr>
              <a:spLocks noChangeShapeType="1"/>
            </p:cNvSpPr>
            <p:nvPr/>
          </p:nvSpPr>
          <p:spPr bwMode="auto">
            <a:xfrm flipH="1">
              <a:off x="6431198" y="1306418"/>
              <a:ext cx="116182"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67" name="Rectangle 1251">
              <a:extLst>
                <a:ext uri="{FF2B5EF4-FFF2-40B4-BE49-F238E27FC236}">
                  <a16:creationId xmlns:a16="http://schemas.microsoft.com/office/drawing/2014/main" id="{6BEE8F40-99B2-4A96-977B-53659C1EC824}"/>
                </a:ext>
              </a:extLst>
            </p:cNvPr>
            <p:cNvSpPr>
              <a:spLocks noChangeArrowheads="1"/>
            </p:cNvSpPr>
            <p:nvPr/>
          </p:nvSpPr>
          <p:spPr bwMode="auto">
            <a:xfrm>
              <a:off x="6352606" y="1267007"/>
              <a:ext cx="39297" cy="78821"/>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68" name="Rectangle 1252">
              <a:extLst>
                <a:ext uri="{FF2B5EF4-FFF2-40B4-BE49-F238E27FC236}">
                  <a16:creationId xmlns:a16="http://schemas.microsoft.com/office/drawing/2014/main" id="{214245E4-F621-4232-880D-AD2B9B101945}"/>
                </a:ext>
              </a:extLst>
            </p:cNvPr>
            <p:cNvSpPr>
              <a:spLocks noChangeArrowheads="1"/>
            </p:cNvSpPr>
            <p:nvPr/>
          </p:nvSpPr>
          <p:spPr bwMode="auto">
            <a:xfrm>
              <a:off x="6391903" y="1267007"/>
              <a:ext cx="39297" cy="78821"/>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69" name="AutoShape 1257">
              <a:extLst>
                <a:ext uri="{FF2B5EF4-FFF2-40B4-BE49-F238E27FC236}">
                  <a16:creationId xmlns:a16="http://schemas.microsoft.com/office/drawing/2014/main" id="{0744C171-C9AD-4151-8435-6FBF69C0CD27}"/>
                </a:ext>
              </a:extLst>
            </p:cNvPr>
            <p:cNvSpPr>
              <a:spLocks noChangeArrowheads="1"/>
            </p:cNvSpPr>
            <p:nvPr/>
          </p:nvSpPr>
          <p:spPr bwMode="auto">
            <a:xfrm rot="10800000">
              <a:off x="6741428" y="1189899"/>
              <a:ext cx="156215" cy="231747"/>
            </a:xfrm>
            <a:prstGeom prst="flowChartCollate">
              <a:avLst/>
            </a:prstGeom>
            <a:solidFill>
              <a:srgbClr val="4BACC6">
                <a:lumMod val="60000"/>
                <a:lumOff val="40000"/>
              </a:srgbClr>
            </a:solidFill>
            <a:ln w="9525">
              <a:solidFill>
                <a:sysClr val="windowText" lastClr="000000"/>
              </a:solidFill>
              <a:miter lim="800000"/>
              <a:headEnd/>
              <a:tailEnd/>
            </a:ln>
          </p:spPr>
          <p:txBody>
            <a:bodyPr rot="10800000"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70" name="Line 1260">
              <a:extLst>
                <a:ext uri="{FF2B5EF4-FFF2-40B4-BE49-F238E27FC236}">
                  <a16:creationId xmlns:a16="http://schemas.microsoft.com/office/drawing/2014/main" id="{9A714F66-C243-478D-B53F-7635119A40E7}"/>
                </a:ext>
              </a:extLst>
            </p:cNvPr>
            <p:cNvSpPr>
              <a:spLocks noChangeShapeType="1"/>
            </p:cNvSpPr>
            <p:nvPr/>
          </p:nvSpPr>
          <p:spPr bwMode="auto">
            <a:xfrm rot="10800000">
              <a:off x="6937126" y="1249982"/>
              <a:ext cx="0" cy="109865"/>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71" name="Arc 1262">
              <a:extLst>
                <a:ext uri="{FF2B5EF4-FFF2-40B4-BE49-F238E27FC236}">
                  <a16:creationId xmlns:a16="http://schemas.microsoft.com/office/drawing/2014/main" id="{3A5A2865-7642-4F3B-8BCB-9367F16FD65D}"/>
                </a:ext>
              </a:extLst>
            </p:cNvPr>
            <p:cNvSpPr>
              <a:spLocks/>
            </p:cNvSpPr>
            <p:nvPr/>
          </p:nvSpPr>
          <p:spPr bwMode="auto">
            <a:xfrm rot="10800000" flipH="1" flipV="1">
              <a:off x="6943992" y="1249982"/>
              <a:ext cx="44632" cy="548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72" name="Arc 1263">
              <a:extLst>
                <a:ext uri="{FF2B5EF4-FFF2-40B4-BE49-F238E27FC236}">
                  <a16:creationId xmlns:a16="http://schemas.microsoft.com/office/drawing/2014/main" id="{81FED25E-CCC6-40AB-9119-434C0BDDBF70}"/>
                </a:ext>
              </a:extLst>
            </p:cNvPr>
            <p:cNvSpPr>
              <a:spLocks/>
            </p:cNvSpPr>
            <p:nvPr/>
          </p:nvSpPr>
          <p:spPr bwMode="auto">
            <a:xfrm rot="10800000" flipH="1">
              <a:off x="6943992" y="1304794"/>
              <a:ext cx="44632" cy="5677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73" name="Line 1264">
              <a:extLst>
                <a:ext uri="{FF2B5EF4-FFF2-40B4-BE49-F238E27FC236}">
                  <a16:creationId xmlns:a16="http://schemas.microsoft.com/office/drawing/2014/main" id="{0B5771F4-2687-479B-A32B-5766786EC13A}"/>
                </a:ext>
              </a:extLst>
            </p:cNvPr>
            <p:cNvSpPr>
              <a:spLocks noChangeShapeType="1"/>
            </p:cNvSpPr>
            <p:nvPr/>
          </p:nvSpPr>
          <p:spPr bwMode="auto">
            <a:xfrm rot="10800000" flipH="1">
              <a:off x="6820394" y="1304914"/>
              <a:ext cx="116731"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74" name="Rectangle 1219">
              <a:extLst>
                <a:ext uri="{FF2B5EF4-FFF2-40B4-BE49-F238E27FC236}">
                  <a16:creationId xmlns:a16="http://schemas.microsoft.com/office/drawing/2014/main" id="{06894B2E-5754-49B1-81E1-4082C48460D4}"/>
                </a:ext>
              </a:extLst>
            </p:cNvPr>
            <p:cNvSpPr>
              <a:spLocks noChangeArrowheads="1"/>
            </p:cNvSpPr>
            <p:nvPr/>
          </p:nvSpPr>
          <p:spPr bwMode="auto">
            <a:xfrm>
              <a:off x="6089958" y="1713856"/>
              <a:ext cx="534308" cy="127461"/>
            </a:xfrm>
            <a:prstGeom prst="rect">
              <a:avLst/>
            </a:prstGeom>
            <a:noFill/>
            <a:ln w="9525">
              <a:solidFill>
                <a:sysClr val="windowText" lastClr="000000"/>
              </a:solidFill>
              <a:miter lim="800000"/>
              <a:headEnd/>
              <a:tailEnd/>
            </a:ln>
            <a:extLst>
              <a:ext uri="{909E8E84-426E-40DD-AFC4-6F175D3DCCD1}">
                <a14:hiddenFill xmlns:a14="http://schemas.microsoft.com/office/drawing/2010/main">
                  <a:solidFill>
                    <a:srgbClr val="FFFFFF"/>
                  </a:solidFill>
                </a14:hiddenFill>
              </a:ext>
            </a:extLst>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75" name="Rectangle 1220">
              <a:extLst>
                <a:ext uri="{FF2B5EF4-FFF2-40B4-BE49-F238E27FC236}">
                  <a16:creationId xmlns:a16="http://schemas.microsoft.com/office/drawing/2014/main" id="{5547DD10-92C6-4472-ADF5-0588E6EEBA04}"/>
                </a:ext>
              </a:extLst>
            </p:cNvPr>
            <p:cNvSpPr>
              <a:spLocks noChangeArrowheads="1"/>
            </p:cNvSpPr>
            <p:nvPr/>
          </p:nvSpPr>
          <p:spPr bwMode="auto">
            <a:xfrm>
              <a:off x="6089958" y="1841317"/>
              <a:ext cx="534308" cy="145486"/>
            </a:xfrm>
            <a:prstGeom prst="rect">
              <a:avLst/>
            </a:prstGeom>
            <a:solidFill>
              <a:srgbClr val="4F81BD">
                <a:lumMod val="60000"/>
                <a:lumOff val="40000"/>
              </a:srgbClr>
            </a:solid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76" name="Line 1231">
              <a:extLst>
                <a:ext uri="{FF2B5EF4-FFF2-40B4-BE49-F238E27FC236}">
                  <a16:creationId xmlns:a16="http://schemas.microsoft.com/office/drawing/2014/main" id="{DB406217-0719-4E6F-8AE4-28B46B32C8E7}"/>
                </a:ext>
              </a:extLst>
            </p:cNvPr>
            <p:cNvSpPr>
              <a:spLocks noChangeShapeType="1"/>
            </p:cNvSpPr>
            <p:nvPr/>
          </p:nvSpPr>
          <p:spPr bwMode="auto">
            <a:xfrm flipH="1">
              <a:off x="6624267" y="1946891"/>
              <a:ext cx="77249"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77" name="Line 1235">
              <a:extLst>
                <a:ext uri="{FF2B5EF4-FFF2-40B4-BE49-F238E27FC236}">
                  <a16:creationId xmlns:a16="http://schemas.microsoft.com/office/drawing/2014/main" id="{1BC516CE-92F6-4DF7-9D94-2B4BC8F5EC22}"/>
                </a:ext>
              </a:extLst>
            </p:cNvPr>
            <p:cNvSpPr>
              <a:spLocks noChangeShapeType="1"/>
            </p:cNvSpPr>
            <p:nvPr/>
          </p:nvSpPr>
          <p:spPr bwMode="auto">
            <a:xfrm flipH="1">
              <a:off x="6701515" y="1791105"/>
              <a:ext cx="78537"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78" name="Line 1236">
              <a:extLst>
                <a:ext uri="{FF2B5EF4-FFF2-40B4-BE49-F238E27FC236}">
                  <a16:creationId xmlns:a16="http://schemas.microsoft.com/office/drawing/2014/main" id="{7434D640-4D9A-4B93-A3FA-CF26A2118890}"/>
                </a:ext>
              </a:extLst>
            </p:cNvPr>
            <p:cNvSpPr>
              <a:spLocks noChangeShapeType="1"/>
            </p:cNvSpPr>
            <p:nvPr/>
          </p:nvSpPr>
          <p:spPr bwMode="auto">
            <a:xfrm flipH="1">
              <a:off x="7051713" y="1946891"/>
              <a:ext cx="78537"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79" name="Line 1254">
              <a:extLst>
                <a:ext uri="{FF2B5EF4-FFF2-40B4-BE49-F238E27FC236}">
                  <a16:creationId xmlns:a16="http://schemas.microsoft.com/office/drawing/2014/main" id="{621BEECF-C9A1-48A8-B714-A2B87ACBE8BA}"/>
                </a:ext>
              </a:extLst>
            </p:cNvPr>
            <p:cNvSpPr>
              <a:spLocks noChangeShapeType="1"/>
            </p:cNvSpPr>
            <p:nvPr/>
          </p:nvSpPr>
          <p:spPr bwMode="auto">
            <a:xfrm>
              <a:off x="6701515" y="1791105"/>
              <a:ext cx="0" cy="155786"/>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80" name="Line 1255">
              <a:extLst>
                <a:ext uri="{FF2B5EF4-FFF2-40B4-BE49-F238E27FC236}">
                  <a16:creationId xmlns:a16="http://schemas.microsoft.com/office/drawing/2014/main" id="{0B474CF7-A334-495C-A74A-5D14E5B44CF7}"/>
                </a:ext>
              </a:extLst>
            </p:cNvPr>
            <p:cNvSpPr>
              <a:spLocks noChangeShapeType="1"/>
            </p:cNvSpPr>
            <p:nvPr/>
          </p:nvSpPr>
          <p:spPr bwMode="auto">
            <a:xfrm>
              <a:off x="7130248" y="1946891"/>
              <a:ext cx="0" cy="117162"/>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81" name="Line 1266">
              <a:extLst>
                <a:ext uri="{FF2B5EF4-FFF2-40B4-BE49-F238E27FC236}">
                  <a16:creationId xmlns:a16="http://schemas.microsoft.com/office/drawing/2014/main" id="{5F5A5970-F4B1-42AC-8714-1EA4CC72C788}"/>
                </a:ext>
              </a:extLst>
            </p:cNvPr>
            <p:cNvSpPr>
              <a:spLocks noChangeShapeType="1"/>
            </p:cNvSpPr>
            <p:nvPr/>
          </p:nvSpPr>
          <p:spPr bwMode="auto">
            <a:xfrm flipH="1">
              <a:off x="6857302" y="1946891"/>
              <a:ext cx="77249"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82" name="Line 1267">
              <a:extLst>
                <a:ext uri="{FF2B5EF4-FFF2-40B4-BE49-F238E27FC236}">
                  <a16:creationId xmlns:a16="http://schemas.microsoft.com/office/drawing/2014/main" id="{8F1DF069-2FC9-43B3-9CB9-19585766C2F8}"/>
                </a:ext>
              </a:extLst>
            </p:cNvPr>
            <p:cNvSpPr>
              <a:spLocks noChangeShapeType="1"/>
            </p:cNvSpPr>
            <p:nvPr/>
          </p:nvSpPr>
          <p:spPr bwMode="auto">
            <a:xfrm>
              <a:off x="6818677" y="1986804"/>
              <a:ext cx="0" cy="77249"/>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83" name="AutoShape 133">
              <a:extLst>
                <a:ext uri="{FF2B5EF4-FFF2-40B4-BE49-F238E27FC236}">
                  <a16:creationId xmlns:a16="http://schemas.microsoft.com/office/drawing/2014/main" id="{6D2E12F0-19DD-4EFA-A445-016BF868714E}"/>
                </a:ext>
              </a:extLst>
            </p:cNvPr>
            <p:cNvSpPr>
              <a:spLocks noChangeArrowheads="1"/>
            </p:cNvSpPr>
            <p:nvPr/>
          </p:nvSpPr>
          <p:spPr bwMode="auto">
            <a:xfrm rot="16200000" flipH="1">
              <a:off x="6258939" y="2215006"/>
              <a:ext cx="58586" cy="117162"/>
            </a:xfrm>
            <a:prstGeom prst="flowChartCollate">
              <a:avLst/>
            </a:prstGeom>
            <a:solidFill>
              <a:srgbClr val="4BACC6">
                <a:lumMod val="60000"/>
                <a:lumOff val="40000"/>
              </a:srgbClr>
            </a:solidFill>
            <a:ln w="9525">
              <a:solidFill>
                <a:sysClr val="windowText" lastClr="000000"/>
              </a:solidFill>
              <a:miter lim="800000"/>
              <a:headEnd/>
              <a:tailEnd/>
            </a:ln>
          </p:spPr>
          <p:txBody>
            <a:bodyPr rot="10800000" wrap="none" lIns="91427" tIns="45713" rIns="91427" bIns="45713" anchor="ctr"/>
            <a:lstStyle>
              <a:lvl1pPr defTabSz="912813" eaLnBrk="0" hangingPunct="0">
                <a:spcBef>
                  <a:spcPct val="20000"/>
                </a:spcBef>
                <a:buChar char="•"/>
                <a:defRPr sz="4300">
                  <a:solidFill>
                    <a:schemeClr val="tx1"/>
                  </a:solidFill>
                  <a:latin typeface="Arial" pitchFamily="34" charset="0"/>
                </a:defRPr>
              </a:lvl1pPr>
              <a:lvl2pPr marL="989013" indent="-379413" defTabSz="912813" eaLnBrk="0" hangingPunct="0">
                <a:spcBef>
                  <a:spcPct val="20000"/>
                </a:spcBef>
                <a:buChar char="–"/>
                <a:defRPr sz="3700">
                  <a:solidFill>
                    <a:schemeClr val="tx1"/>
                  </a:solidFill>
                  <a:latin typeface="Arial" pitchFamily="34" charset="0"/>
                </a:defRPr>
              </a:lvl2pPr>
              <a:lvl3pPr marL="1522413" indent="-304800" defTabSz="912813" eaLnBrk="0" hangingPunct="0">
                <a:spcBef>
                  <a:spcPct val="20000"/>
                </a:spcBef>
                <a:buChar char="•"/>
                <a:defRPr sz="3200">
                  <a:solidFill>
                    <a:schemeClr val="tx1"/>
                  </a:solidFill>
                  <a:latin typeface="Arial" pitchFamily="34" charset="0"/>
                </a:defRPr>
              </a:lvl3pPr>
              <a:lvl4pPr marL="2132013" indent="-304800" defTabSz="912813" eaLnBrk="0" hangingPunct="0">
                <a:spcBef>
                  <a:spcPct val="20000"/>
                </a:spcBef>
                <a:buChar char="–"/>
                <a:defRPr sz="2700">
                  <a:solidFill>
                    <a:schemeClr val="tx1"/>
                  </a:solidFill>
                  <a:latin typeface="Arial" pitchFamily="34" charset="0"/>
                </a:defRPr>
              </a:lvl4pPr>
              <a:lvl5pPr marL="2740025" indent="-304800" defTabSz="912813" eaLnBrk="0" hangingPunct="0">
                <a:spcBef>
                  <a:spcPct val="20000"/>
                </a:spcBef>
                <a:buChar char="»"/>
                <a:defRPr sz="2700">
                  <a:solidFill>
                    <a:schemeClr val="tx1"/>
                  </a:solidFill>
                  <a:latin typeface="Arial" pitchFamily="34" charset="0"/>
                </a:defRPr>
              </a:lvl5pPr>
              <a:lvl6pPr marL="3197225" indent="-304800" defTabSz="912813" eaLnBrk="0" fontAlgn="base" hangingPunct="0">
                <a:spcBef>
                  <a:spcPct val="20000"/>
                </a:spcBef>
                <a:spcAft>
                  <a:spcPct val="0"/>
                </a:spcAft>
                <a:buChar char="»"/>
                <a:defRPr sz="2700">
                  <a:solidFill>
                    <a:schemeClr val="tx1"/>
                  </a:solidFill>
                  <a:latin typeface="Arial" pitchFamily="34" charset="0"/>
                </a:defRPr>
              </a:lvl6pPr>
              <a:lvl7pPr marL="3654425" indent="-304800" defTabSz="912813" eaLnBrk="0" fontAlgn="base" hangingPunct="0">
                <a:spcBef>
                  <a:spcPct val="20000"/>
                </a:spcBef>
                <a:spcAft>
                  <a:spcPct val="0"/>
                </a:spcAft>
                <a:buChar char="»"/>
                <a:defRPr sz="2700">
                  <a:solidFill>
                    <a:schemeClr val="tx1"/>
                  </a:solidFill>
                  <a:latin typeface="Arial" pitchFamily="34" charset="0"/>
                </a:defRPr>
              </a:lvl7pPr>
              <a:lvl8pPr marL="4111625" indent="-304800" defTabSz="912813" eaLnBrk="0" fontAlgn="base" hangingPunct="0">
                <a:spcBef>
                  <a:spcPct val="20000"/>
                </a:spcBef>
                <a:spcAft>
                  <a:spcPct val="0"/>
                </a:spcAft>
                <a:buChar char="»"/>
                <a:defRPr sz="2700">
                  <a:solidFill>
                    <a:schemeClr val="tx1"/>
                  </a:solidFill>
                  <a:latin typeface="Arial" pitchFamily="34" charset="0"/>
                </a:defRPr>
              </a:lvl8pPr>
              <a:lvl9pPr marL="4568825" indent="-304800" defTabSz="912813" eaLnBrk="0" fontAlgn="base" hangingPunct="0">
                <a:spcBef>
                  <a:spcPct val="20000"/>
                </a:spcBef>
                <a:spcAft>
                  <a:spcPct val="0"/>
                </a:spcAft>
                <a:buChar char="»"/>
                <a:defRPr sz="2700">
                  <a:solidFill>
                    <a:schemeClr val="tx1"/>
                  </a:solidFill>
                  <a:latin typeface="Arial" pitchFamily="34" charset="0"/>
                </a:defRPr>
              </a:lvl9pPr>
            </a:lstStyle>
            <a:p>
              <a:pPr marL="0" marR="0" lvl="0" indent="0" algn="ctr" defTabSz="912813" eaLnBrk="1" fontAlgn="auto" latinLnBrk="0" hangingPunct="1">
                <a:lnSpc>
                  <a:spcPct val="100000"/>
                </a:lnSpc>
                <a:spcBef>
                  <a:spcPct val="0"/>
                </a:spcBef>
                <a:spcAft>
                  <a:spcPts val="0"/>
                </a:spcAft>
                <a:buClrTx/>
                <a:buSzTx/>
                <a:buFontTx/>
                <a:buNone/>
                <a:tabLst/>
                <a:defRPr/>
              </a:pPr>
              <a:endParaRPr kumimoji="0" lang="en-CA" altLang="en-US" sz="7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84" name="Line 380">
              <a:extLst>
                <a:ext uri="{FF2B5EF4-FFF2-40B4-BE49-F238E27FC236}">
                  <a16:creationId xmlns:a16="http://schemas.microsoft.com/office/drawing/2014/main" id="{5D3D16C2-BF94-47BB-BE48-4DFA3BF62E87}"/>
                </a:ext>
              </a:extLst>
            </p:cNvPr>
            <p:cNvSpPr>
              <a:spLocks noChangeShapeType="1"/>
            </p:cNvSpPr>
            <p:nvPr/>
          </p:nvSpPr>
          <p:spPr bwMode="auto">
            <a:xfrm rot="16200000" flipH="1">
              <a:off x="6288557" y="2182241"/>
              <a:ext cx="0" cy="58258"/>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85" name="Line 381">
              <a:extLst>
                <a:ext uri="{FF2B5EF4-FFF2-40B4-BE49-F238E27FC236}">
                  <a16:creationId xmlns:a16="http://schemas.microsoft.com/office/drawing/2014/main" id="{D9CF6941-5483-4889-A299-496E3F34E681}"/>
                </a:ext>
              </a:extLst>
            </p:cNvPr>
            <p:cNvSpPr>
              <a:spLocks noChangeShapeType="1"/>
            </p:cNvSpPr>
            <p:nvPr/>
          </p:nvSpPr>
          <p:spPr bwMode="auto">
            <a:xfrm rot="16200000" flipH="1">
              <a:off x="6255632" y="2244296"/>
              <a:ext cx="65849"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86" name="Arc 382">
              <a:extLst>
                <a:ext uri="{FF2B5EF4-FFF2-40B4-BE49-F238E27FC236}">
                  <a16:creationId xmlns:a16="http://schemas.microsoft.com/office/drawing/2014/main" id="{3D41591F-90A5-455A-BE60-2119B6EDDCE9}"/>
                </a:ext>
              </a:extLst>
            </p:cNvPr>
            <p:cNvSpPr>
              <a:spLocks/>
            </p:cNvSpPr>
            <p:nvPr/>
          </p:nvSpPr>
          <p:spPr bwMode="auto">
            <a:xfrm rot="16200000" flipV="1">
              <a:off x="6292874" y="2185911"/>
              <a:ext cx="21788" cy="29129"/>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87" name="Arc 383">
              <a:extLst>
                <a:ext uri="{FF2B5EF4-FFF2-40B4-BE49-F238E27FC236}">
                  <a16:creationId xmlns:a16="http://schemas.microsoft.com/office/drawing/2014/main" id="{FDEBE8CF-1613-4CDC-A70E-925B2C7B9EA2}"/>
                </a:ext>
              </a:extLst>
            </p:cNvPr>
            <p:cNvSpPr>
              <a:spLocks/>
            </p:cNvSpPr>
            <p:nvPr/>
          </p:nvSpPr>
          <p:spPr bwMode="auto">
            <a:xfrm rot="16200000">
              <a:off x="6263421" y="2185588"/>
              <a:ext cx="21788" cy="29777"/>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88" name="Line 393">
              <a:extLst>
                <a:ext uri="{FF2B5EF4-FFF2-40B4-BE49-F238E27FC236}">
                  <a16:creationId xmlns:a16="http://schemas.microsoft.com/office/drawing/2014/main" id="{A0A54DE7-87F2-41F5-80DC-F22CEE5DFC98}"/>
                </a:ext>
              </a:extLst>
            </p:cNvPr>
            <p:cNvSpPr>
              <a:spLocks noChangeShapeType="1"/>
            </p:cNvSpPr>
            <p:nvPr/>
          </p:nvSpPr>
          <p:spPr bwMode="auto">
            <a:xfrm flipH="1">
              <a:off x="6346169" y="2277775"/>
              <a:ext cx="78537"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89" name="Line 393">
              <a:extLst>
                <a:ext uri="{FF2B5EF4-FFF2-40B4-BE49-F238E27FC236}">
                  <a16:creationId xmlns:a16="http://schemas.microsoft.com/office/drawing/2014/main" id="{FD62D1A5-36CA-4A31-AFC0-41E0A6A3B413}"/>
                </a:ext>
              </a:extLst>
            </p:cNvPr>
            <p:cNvSpPr>
              <a:spLocks noChangeShapeType="1"/>
            </p:cNvSpPr>
            <p:nvPr/>
          </p:nvSpPr>
          <p:spPr bwMode="auto">
            <a:xfrm flipH="1">
              <a:off x="6141458" y="2277775"/>
              <a:ext cx="78537"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90" name="Line 558">
              <a:extLst>
                <a:ext uri="{FF2B5EF4-FFF2-40B4-BE49-F238E27FC236}">
                  <a16:creationId xmlns:a16="http://schemas.microsoft.com/office/drawing/2014/main" id="{A889A0CD-BD81-429D-A5E8-C1DB8D0DDEB8}"/>
                </a:ext>
              </a:extLst>
            </p:cNvPr>
            <p:cNvSpPr>
              <a:spLocks noChangeShapeType="1"/>
            </p:cNvSpPr>
            <p:nvPr/>
          </p:nvSpPr>
          <p:spPr bwMode="auto">
            <a:xfrm>
              <a:off x="6141458" y="1985515"/>
              <a:ext cx="0" cy="292259"/>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91" name="Rectangle 1170">
              <a:extLst>
                <a:ext uri="{FF2B5EF4-FFF2-40B4-BE49-F238E27FC236}">
                  <a16:creationId xmlns:a16="http://schemas.microsoft.com/office/drawing/2014/main" id="{4CCEA2FD-8497-49BA-9E16-2479865EAC47}"/>
                </a:ext>
              </a:extLst>
            </p:cNvPr>
            <p:cNvSpPr>
              <a:spLocks noChangeArrowheads="1"/>
            </p:cNvSpPr>
            <p:nvPr/>
          </p:nvSpPr>
          <p:spPr bwMode="auto">
            <a:xfrm>
              <a:off x="4786724" y="2064052"/>
              <a:ext cx="730006" cy="164799"/>
            </a:xfrm>
            <a:prstGeom prst="rect">
              <a:avLst/>
            </a:prstGeom>
            <a:noFill/>
            <a:ln w="9525">
              <a:solidFill>
                <a:sysClr val="windowText" lastClr="000000"/>
              </a:solidFill>
              <a:miter lim="800000"/>
              <a:headEnd/>
              <a:tailEnd/>
            </a:ln>
            <a:extLst>
              <a:ext uri="{909E8E84-426E-40DD-AFC4-6F175D3DCCD1}">
                <a14:hiddenFill xmlns:a14="http://schemas.microsoft.com/office/drawing/2010/main">
                  <a:solidFill>
                    <a:srgbClr val="FFFFFF"/>
                  </a:solidFill>
                </a14:hiddenFill>
              </a:ext>
            </a:extLst>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92" name="Rectangle 1171">
              <a:extLst>
                <a:ext uri="{FF2B5EF4-FFF2-40B4-BE49-F238E27FC236}">
                  <a16:creationId xmlns:a16="http://schemas.microsoft.com/office/drawing/2014/main" id="{500F02B5-5F08-4704-ACEF-7BCDD5C16F73}"/>
                </a:ext>
              </a:extLst>
            </p:cNvPr>
            <p:cNvSpPr>
              <a:spLocks noChangeArrowheads="1"/>
            </p:cNvSpPr>
            <p:nvPr/>
          </p:nvSpPr>
          <p:spPr bwMode="auto">
            <a:xfrm>
              <a:off x="4786724" y="2228850"/>
              <a:ext cx="730006" cy="97849"/>
            </a:xfrm>
            <a:prstGeom prst="rect">
              <a:avLst/>
            </a:prstGeom>
            <a:solidFill>
              <a:srgbClr val="4F81BD">
                <a:lumMod val="60000"/>
                <a:lumOff val="40000"/>
              </a:srgbClr>
            </a:solid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93" name="AutoShape 133">
              <a:extLst>
                <a:ext uri="{FF2B5EF4-FFF2-40B4-BE49-F238E27FC236}">
                  <a16:creationId xmlns:a16="http://schemas.microsoft.com/office/drawing/2014/main" id="{77B26EB8-A6FD-4F42-B4BF-EE6D3EFE6948}"/>
                </a:ext>
              </a:extLst>
            </p:cNvPr>
            <p:cNvSpPr>
              <a:spLocks noChangeArrowheads="1"/>
            </p:cNvSpPr>
            <p:nvPr/>
          </p:nvSpPr>
          <p:spPr bwMode="auto">
            <a:xfrm rot="16200000" flipH="1">
              <a:off x="5321350" y="1894423"/>
              <a:ext cx="58586" cy="117162"/>
            </a:xfrm>
            <a:prstGeom prst="flowChartCollate">
              <a:avLst/>
            </a:prstGeom>
            <a:solidFill>
              <a:srgbClr val="4BACC6">
                <a:lumMod val="60000"/>
                <a:lumOff val="40000"/>
              </a:srgbClr>
            </a:solidFill>
            <a:ln w="9525">
              <a:solidFill>
                <a:sysClr val="windowText" lastClr="000000"/>
              </a:solidFill>
              <a:miter lim="800000"/>
              <a:headEnd/>
              <a:tailEnd/>
            </a:ln>
          </p:spPr>
          <p:txBody>
            <a:bodyPr rot="10800000" wrap="none" lIns="91427" tIns="45713" rIns="91427" bIns="45713" anchor="ctr"/>
            <a:lstStyle>
              <a:lvl1pPr defTabSz="912813" eaLnBrk="0" hangingPunct="0">
                <a:spcBef>
                  <a:spcPct val="20000"/>
                </a:spcBef>
                <a:buChar char="•"/>
                <a:defRPr sz="4300">
                  <a:solidFill>
                    <a:schemeClr val="tx1"/>
                  </a:solidFill>
                  <a:latin typeface="Arial" pitchFamily="34" charset="0"/>
                </a:defRPr>
              </a:lvl1pPr>
              <a:lvl2pPr marL="989013" indent="-379413" defTabSz="912813" eaLnBrk="0" hangingPunct="0">
                <a:spcBef>
                  <a:spcPct val="20000"/>
                </a:spcBef>
                <a:buChar char="–"/>
                <a:defRPr sz="3700">
                  <a:solidFill>
                    <a:schemeClr val="tx1"/>
                  </a:solidFill>
                  <a:latin typeface="Arial" pitchFamily="34" charset="0"/>
                </a:defRPr>
              </a:lvl2pPr>
              <a:lvl3pPr marL="1522413" indent="-304800" defTabSz="912813" eaLnBrk="0" hangingPunct="0">
                <a:spcBef>
                  <a:spcPct val="20000"/>
                </a:spcBef>
                <a:buChar char="•"/>
                <a:defRPr sz="3200">
                  <a:solidFill>
                    <a:schemeClr val="tx1"/>
                  </a:solidFill>
                  <a:latin typeface="Arial" pitchFamily="34" charset="0"/>
                </a:defRPr>
              </a:lvl3pPr>
              <a:lvl4pPr marL="2132013" indent="-304800" defTabSz="912813" eaLnBrk="0" hangingPunct="0">
                <a:spcBef>
                  <a:spcPct val="20000"/>
                </a:spcBef>
                <a:buChar char="–"/>
                <a:defRPr sz="2700">
                  <a:solidFill>
                    <a:schemeClr val="tx1"/>
                  </a:solidFill>
                  <a:latin typeface="Arial" pitchFamily="34" charset="0"/>
                </a:defRPr>
              </a:lvl4pPr>
              <a:lvl5pPr marL="2740025" indent="-304800" defTabSz="912813" eaLnBrk="0" hangingPunct="0">
                <a:spcBef>
                  <a:spcPct val="20000"/>
                </a:spcBef>
                <a:buChar char="»"/>
                <a:defRPr sz="2700">
                  <a:solidFill>
                    <a:schemeClr val="tx1"/>
                  </a:solidFill>
                  <a:latin typeface="Arial" pitchFamily="34" charset="0"/>
                </a:defRPr>
              </a:lvl5pPr>
              <a:lvl6pPr marL="3197225" indent="-304800" defTabSz="912813" eaLnBrk="0" fontAlgn="base" hangingPunct="0">
                <a:spcBef>
                  <a:spcPct val="20000"/>
                </a:spcBef>
                <a:spcAft>
                  <a:spcPct val="0"/>
                </a:spcAft>
                <a:buChar char="»"/>
                <a:defRPr sz="2700">
                  <a:solidFill>
                    <a:schemeClr val="tx1"/>
                  </a:solidFill>
                  <a:latin typeface="Arial" pitchFamily="34" charset="0"/>
                </a:defRPr>
              </a:lvl6pPr>
              <a:lvl7pPr marL="3654425" indent="-304800" defTabSz="912813" eaLnBrk="0" fontAlgn="base" hangingPunct="0">
                <a:spcBef>
                  <a:spcPct val="20000"/>
                </a:spcBef>
                <a:spcAft>
                  <a:spcPct val="0"/>
                </a:spcAft>
                <a:buChar char="»"/>
                <a:defRPr sz="2700">
                  <a:solidFill>
                    <a:schemeClr val="tx1"/>
                  </a:solidFill>
                  <a:latin typeface="Arial" pitchFamily="34" charset="0"/>
                </a:defRPr>
              </a:lvl7pPr>
              <a:lvl8pPr marL="4111625" indent="-304800" defTabSz="912813" eaLnBrk="0" fontAlgn="base" hangingPunct="0">
                <a:spcBef>
                  <a:spcPct val="20000"/>
                </a:spcBef>
                <a:spcAft>
                  <a:spcPct val="0"/>
                </a:spcAft>
                <a:buChar char="»"/>
                <a:defRPr sz="2700">
                  <a:solidFill>
                    <a:schemeClr val="tx1"/>
                  </a:solidFill>
                  <a:latin typeface="Arial" pitchFamily="34" charset="0"/>
                </a:defRPr>
              </a:lvl8pPr>
              <a:lvl9pPr marL="4568825" indent="-304800" defTabSz="912813" eaLnBrk="0" fontAlgn="base" hangingPunct="0">
                <a:spcBef>
                  <a:spcPct val="20000"/>
                </a:spcBef>
                <a:spcAft>
                  <a:spcPct val="0"/>
                </a:spcAft>
                <a:buChar char="»"/>
                <a:defRPr sz="2700">
                  <a:solidFill>
                    <a:schemeClr val="tx1"/>
                  </a:solidFill>
                  <a:latin typeface="Arial" pitchFamily="34" charset="0"/>
                </a:defRPr>
              </a:lvl9pPr>
            </a:lstStyle>
            <a:p>
              <a:pPr marL="0" marR="0" lvl="0" indent="0" algn="ctr" defTabSz="912813" eaLnBrk="1" fontAlgn="auto" latinLnBrk="0" hangingPunct="1">
                <a:lnSpc>
                  <a:spcPct val="100000"/>
                </a:lnSpc>
                <a:spcBef>
                  <a:spcPct val="0"/>
                </a:spcBef>
                <a:spcAft>
                  <a:spcPts val="0"/>
                </a:spcAft>
                <a:buClrTx/>
                <a:buSzTx/>
                <a:buFontTx/>
                <a:buNone/>
                <a:tabLst/>
                <a:defRPr/>
              </a:pPr>
              <a:endParaRPr kumimoji="0" lang="en-CA" altLang="en-US" sz="7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94" name="Line 1176">
              <a:extLst>
                <a:ext uri="{FF2B5EF4-FFF2-40B4-BE49-F238E27FC236}">
                  <a16:creationId xmlns:a16="http://schemas.microsoft.com/office/drawing/2014/main" id="{D0FF38F5-1843-4FE8-801A-8F274D0CCDB2}"/>
                </a:ext>
              </a:extLst>
            </p:cNvPr>
            <p:cNvSpPr>
              <a:spLocks noChangeShapeType="1"/>
            </p:cNvSpPr>
            <p:nvPr/>
          </p:nvSpPr>
          <p:spPr bwMode="auto">
            <a:xfrm rot="16200000" flipH="1">
              <a:off x="5350968" y="1861656"/>
              <a:ext cx="0" cy="58258"/>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95" name="Line 1177">
              <a:extLst>
                <a:ext uri="{FF2B5EF4-FFF2-40B4-BE49-F238E27FC236}">
                  <a16:creationId xmlns:a16="http://schemas.microsoft.com/office/drawing/2014/main" id="{6B6A5195-7EE3-4F25-B280-C2F9EAA18DD4}"/>
                </a:ext>
              </a:extLst>
            </p:cNvPr>
            <p:cNvSpPr>
              <a:spLocks noChangeShapeType="1"/>
            </p:cNvSpPr>
            <p:nvPr/>
          </p:nvSpPr>
          <p:spPr bwMode="auto">
            <a:xfrm rot="16200000" flipH="1">
              <a:off x="5318042" y="1923711"/>
              <a:ext cx="65849"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96" name="Arc 1178">
              <a:extLst>
                <a:ext uri="{FF2B5EF4-FFF2-40B4-BE49-F238E27FC236}">
                  <a16:creationId xmlns:a16="http://schemas.microsoft.com/office/drawing/2014/main" id="{2EE9408C-B301-4D2E-991F-6BC5FD630609}"/>
                </a:ext>
              </a:extLst>
            </p:cNvPr>
            <p:cNvSpPr>
              <a:spLocks/>
            </p:cNvSpPr>
            <p:nvPr/>
          </p:nvSpPr>
          <p:spPr bwMode="auto">
            <a:xfrm rot="16200000" flipV="1">
              <a:off x="5355286" y="1865327"/>
              <a:ext cx="21788" cy="29129"/>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97" name="Arc 1179">
              <a:extLst>
                <a:ext uri="{FF2B5EF4-FFF2-40B4-BE49-F238E27FC236}">
                  <a16:creationId xmlns:a16="http://schemas.microsoft.com/office/drawing/2014/main" id="{2C5C9531-8B31-4635-84AC-80FB5BAA8D4F}"/>
                </a:ext>
              </a:extLst>
            </p:cNvPr>
            <p:cNvSpPr>
              <a:spLocks/>
            </p:cNvSpPr>
            <p:nvPr/>
          </p:nvSpPr>
          <p:spPr bwMode="auto">
            <a:xfrm rot="16200000">
              <a:off x="5325832" y="1865003"/>
              <a:ext cx="21788" cy="29777"/>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98" name="AutoShape 1187">
              <a:extLst>
                <a:ext uri="{FF2B5EF4-FFF2-40B4-BE49-F238E27FC236}">
                  <a16:creationId xmlns:a16="http://schemas.microsoft.com/office/drawing/2014/main" id="{7269019E-136A-41AC-A70F-DF54A30A5081}"/>
                </a:ext>
              </a:extLst>
            </p:cNvPr>
            <p:cNvSpPr>
              <a:spLocks noChangeArrowheads="1"/>
            </p:cNvSpPr>
            <p:nvPr/>
          </p:nvSpPr>
          <p:spPr bwMode="auto">
            <a:xfrm>
              <a:off x="4474722" y="1195483"/>
              <a:ext cx="156215" cy="231747"/>
            </a:xfrm>
            <a:prstGeom prst="flowChartCollate">
              <a:avLst/>
            </a:prstGeom>
            <a:solidFill>
              <a:srgbClr val="4BACC6">
                <a:lumMod val="60000"/>
                <a:lumOff val="40000"/>
              </a:srgbClr>
            </a:solid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99" name="Line 1190">
              <a:extLst>
                <a:ext uri="{FF2B5EF4-FFF2-40B4-BE49-F238E27FC236}">
                  <a16:creationId xmlns:a16="http://schemas.microsoft.com/office/drawing/2014/main" id="{5B56283D-DEBE-453E-B8B2-F728AEB7EB34}"/>
                </a:ext>
              </a:extLst>
            </p:cNvPr>
            <p:cNvSpPr>
              <a:spLocks noChangeShapeType="1"/>
            </p:cNvSpPr>
            <p:nvPr/>
          </p:nvSpPr>
          <p:spPr bwMode="auto">
            <a:xfrm>
              <a:off x="4435239" y="1257283"/>
              <a:ext cx="0" cy="109865"/>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00" name="Arc 1192">
              <a:extLst>
                <a:ext uri="{FF2B5EF4-FFF2-40B4-BE49-F238E27FC236}">
                  <a16:creationId xmlns:a16="http://schemas.microsoft.com/office/drawing/2014/main" id="{DD7A47CE-6B88-4E7D-9C08-9ACCB98F1780}"/>
                </a:ext>
              </a:extLst>
            </p:cNvPr>
            <p:cNvSpPr>
              <a:spLocks/>
            </p:cNvSpPr>
            <p:nvPr/>
          </p:nvSpPr>
          <p:spPr bwMode="auto">
            <a:xfrm flipH="1" flipV="1">
              <a:off x="4383739" y="1312336"/>
              <a:ext cx="44632" cy="548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01" name="Arc 1193">
              <a:extLst>
                <a:ext uri="{FF2B5EF4-FFF2-40B4-BE49-F238E27FC236}">
                  <a16:creationId xmlns:a16="http://schemas.microsoft.com/office/drawing/2014/main" id="{6DEE315F-9FD7-45DF-9C2D-1D14A94D3049}"/>
                </a:ext>
              </a:extLst>
            </p:cNvPr>
            <p:cNvSpPr>
              <a:spLocks/>
            </p:cNvSpPr>
            <p:nvPr/>
          </p:nvSpPr>
          <p:spPr bwMode="auto">
            <a:xfrm flipH="1">
              <a:off x="4383739" y="1255566"/>
              <a:ext cx="44632" cy="5677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02" name="Line 1194">
              <a:extLst>
                <a:ext uri="{FF2B5EF4-FFF2-40B4-BE49-F238E27FC236}">
                  <a16:creationId xmlns:a16="http://schemas.microsoft.com/office/drawing/2014/main" id="{E3CBAC87-5F70-4155-96B6-49F731157360}"/>
                </a:ext>
              </a:extLst>
            </p:cNvPr>
            <p:cNvSpPr>
              <a:spLocks noChangeShapeType="1"/>
            </p:cNvSpPr>
            <p:nvPr/>
          </p:nvSpPr>
          <p:spPr bwMode="auto">
            <a:xfrm flipH="1">
              <a:off x="4435239" y="1312215"/>
              <a:ext cx="116731"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03" name="AutoShape 1196">
              <a:extLst>
                <a:ext uri="{FF2B5EF4-FFF2-40B4-BE49-F238E27FC236}">
                  <a16:creationId xmlns:a16="http://schemas.microsoft.com/office/drawing/2014/main" id="{C038D565-4D08-4989-AA30-3AD46036F6D2}"/>
                </a:ext>
              </a:extLst>
            </p:cNvPr>
            <p:cNvSpPr>
              <a:spLocks noChangeArrowheads="1"/>
            </p:cNvSpPr>
            <p:nvPr/>
          </p:nvSpPr>
          <p:spPr bwMode="auto">
            <a:xfrm>
              <a:off x="4824919" y="1195483"/>
              <a:ext cx="156215" cy="233035"/>
            </a:xfrm>
            <a:prstGeom prst="flowChartCollate">
              <a:avLst/>
            </a:prstGeom>
            <a:solidFill>
              <a:srgbClr val="4BACC6">
                <a:lumMod val="60000"/>
                <a:lumOff val="40000"/>
              </a:srgbClr>
            </a:solid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04" name="Line 1198">
              <a:extLst>
                <a:ext uri="{FF2B5EF4-FFF2-40B4-BE49-F238E27FC236}">
                  <a16:creationId xmlns:a16="http://schemas.microsoft.com/office/drawing/2014/main" id="{B4C75AF9-1AA8-44BC-8F99-A9F3C23932FB}"/>
                </a:ext>
              </a:extLst>
            </p:cNvPr>
            <p:cNvSpPr>
              <a:spLocks noChangeShapeType="1"/>
            </p:cNvSpPr>
            <p:nvPr/>
          </p:nvSpPr>
          <p:spPr bwMode="auto">
            <a:xfrm flipH="1">
              <a:off x="4787152" y="1312002"/>
              <a:ext cx="116731"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05" name="Rectangle 1200">
              <a:extLst>
                <a:ext uri="{FF2B5EF4-FFF2-40B4-BE49-F238E27FC236}">
                  <a16:creationId xmlns:a16="http://schemas.microsoft.com/office/drawing/2014/main" id="{569AA828-F671-484B-B461-8740EE9A1E26}"/>
                </a:ext>
              </a:extLst>
            </p:cNvPr>
            <p:cNvSpPr>
              <a:spLocks noChangeArrowheads="1"/>
            </p:cNvSpPr>
            <p:nvPr/>
          </p:nvSpPr>
          <p:spPr bwMode="auto">
            <a:xfrm>
              <a:off x="4708186" y="1272591"/>
              <a:ext cx="39483" cy="78821"/>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06" name="Rectangle 1201">
              <a:extLst>
                <a:ext uri="{FF2B5EF4-FFF2-40B4-BE49-F238E27FC236}">
                  <a16:creationId xmlns:a16="http://schemas.microsoft.com/office/drawing/2014/main" id="{4F10339D-3610-4F4F-9A57-A6B94CC9133B}"/>
                </a:ext>
              </a:extLst>
            </p:cNvPr>
            <p:cNvSpPr>
              <a:spLocks noChangeArrowheads="1"/>
            </p:cNvSpPr>
            <p:nvPr/>
          </p:nvSpPr>
          <p:spPr bwMode="auto">
            <a:xfrm>
              <a:off x="4747669" y="1272591"/>
              <a:ext cx="39483" cy="78821"/>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07" name="AutoShape 1206">
              <a:extLst>
                <a:ext uri="{FF2B5EF4-FFF2-40B4-BE49-F238E27FC236}">
                  <a16:creationId xmlns:a16="http://schemas.microsoft.com/office/drawing/2014/main" id="{39E6DABC-C52A-45D3-8A4D-5016150DEF09}"/>
                </a:ext>
              </a:extLst>
            </p:cNvPr>
            <p:cNvSpPr>
              <a:spLocks noChangeArrowheads="1"/>
            </p:cNvSpPr>
            <p:nvPr/>
          </p:nvSpPr>
          <p:spPr bwMode="auto">
            <a:xfrm rot="10800000">
              <a:off x="5097008" y="1195483"/>
              <a:ext cx="156215" cy="231747"/>
            </a:xfrm>
            <a:prstGeom prst="flowChartCollate">
              <a:avLst/>
            </a:prstGeom>
            <a:solidFill>
              <a:srgbClr val="4BACC6">
                <a:lumMod val="60000"/>
                <a:lumOff val="40000"/>
              </a:srgbClr>
            </a:solidFill>
            <a:ln w="9525">
              <a:solidFill>
                <a:sysClr val="windowText" lastClr="000000"/>
              </a:solidFill>
              <a:miter lim="800000"/>
              <a:headEnd/>
              <a:tailEnd/>
            </a:ln>
          </p:spPr>
          <p:txBody>
            <a:bodyPr rot="10800000"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08" name="Line 1209">
              <a:extLst>
                <a:ext uri="{FF2B5EF4-FFF2-40B4-BE49-F238E27FC236}">
                  <a16:creationId xmlns:a16="http://schemas.microsoft.com/office/drawing/2014/main" id="{AB067DED-5684-440E-8C4C-32DAB916A236}"/>
                </a:ext>
              </a:extLst>
            </p:cNvPr>
            <p:cNvSpPr>
              <a:spLocks noChangeShapeType="1"/>
            </p:cNvSpPr>
            <p:nvPr/>
          </p:nvSpPr>
          <p:spPr bwMode="auto">
            <a:xfrm rot="10800000">
              <a:off x="5292707" y="1255566"/>
              <a:ext cx="0" cy="109865"/>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09" name="Arc 1211">
              <a:extLst>
                <a:ext uri="{FF2B5EF4-FFF2-40B4-BE49-F238E27FC236}">
                  <a16:creationId xmlns:a16="http://schemas.microsoft.com/office/drawing/2014/main" id="{9CEC1488-A0E7-4637-A865-A798B78A8678}"/>
                </a:ext>
              </a:extLst>
            </p:cNvPr>
            <p:cNvSpPr>
              <a:spLocks/>
            </p:cNvSpPr>
            <p:nvPr/>
          </p:nvSpPr>
          <p:spPr bwMode="auto">
            <a:xfrm rot="10800000" flipH="1" flipV="1">
              <a:off x="5299573" y="1255566"/>
              <a:ext cx="44632" cy="548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10" name="Arc 1212">
              <a:extLst>
                <a:ext uri="{FF2B5EF4-FFF2-40B4-BE49-F238E27FC236}">
                  <a16:creationId xmlns:a16="http://schemas.microsoft.com/office/drawing/2014/main" id="{C722A044-4199-4E58-932D-867BB35A96A4}"/>
                </a:ext>
              </a:extLst>
            </p:cNvPr>
            <p:cNvSpPr>
              <a:spLocks/>
            </p:cNvSpPr>
            <p:nvPr/>
          </p:nvSpPr>
          <p:spPr bwMode="auto">
            <a:xfrm rot="10800000" flipH="1">
              <a:off x="5299573" y="1310378"/>
              <a:ext cx="44632" cy="5677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11" name="Line 1213">
              <a:extLst>
                <a:ext uri="{FF2B5EF4-FFF2-40B4-BE49-F238E27FC236}">
                  <a16:creationId xmlns:a16="http://schemas.microsoft.com/office/drawing/2014/main" id="{BD3A4E29-1ECA-4613-BA44-7170E621701D}"/>
                </a:ext>
              </a:extLst>
            </p:cNvPr>
            <p:cNvSpPr>
              <a:spLocks noChangeShapeType="1"/>
            </p:cNvSpPr>
            <p:nvPr/>
          </p:nvSpPr>
          <p:spPr bwMode="auto">
            <a:xfrm rot="10800000" flipH="1">
              <a:off x="5175973" y="1310498"/>
              <a:ext cx="116731"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12" name="Rectangle 1168">
              <a:extLst>
                <a:ext uri="{FF2B5EF4-FFF2-40B4-BE49-F238E27FC236}">
                  <a16:creationId xmlns:a16="http://schemas.microsoft.com/office/drawing/2014/main" id="{0F0B772E-DBE5-4D95-90F1-F9613A1801D3}"/>
                </a:ext>
              </a:extLst>
            </p:cNvPr>
            <p:cNvSpPr>
              <a:spLocks noChangeArrowheads="1"/>
            </p:cNvSpPr>
            <p:nvPr/>
          </p:nvSpPr>
          <p:spPr bwMode="auto">
            <a:xfrm>
              <a:off x="4445539" y="1713856"/>
              <a:ext cx="535595" cy="127461"/>
            </a:xfrm>
            <a:prstGeom prst="rect">
              <a:avLst/>
            </a:prstGeom>
            <a:noFill/>
            <a:ln w="9525">
              <a:solidFill>
                <a:sysClr val="windowText" lastClr="000000"/>
              </a:solidFill>
              <a:miter lim="800000"/>
              <a:headEnd/>
              <a:tailEnd/>
            </a:ln>
            <a:extLst>
              <a:ext uri="{909E8E84-426E-40DD-AFC4-6F175D3DCCD1}">
                <a14:hiddenFill xmlns:a14="http://schemas.microsoft.com/office/drawing/2010/main">
                  <a:solidFill>
                    <a:srgbClr val="FFFFFF"/>
                  </a:solidFill>
                </a14:hiddenFill>
              </a:ext>
            </a:extLst>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13" name="Rectangle 1169">
              <a:extLst>
                <a:ext uri="{FF2B5EF4-FFF2-40B4-BE49-F238E27FC236}">
                  <a16:creationId xmlns:a16="http://schemas.microsoft.com/office/drawing/2014/main" id="{C0A9FA28-44DB-4FD0-82BF-786A087B7222}"/>
                </a:ext>
              </a:extLst>
            </p:cNvPr>
            <p:cNvSpPr>
              <a:spLocks noChangeArrowheads="1"/>
            </p:cNvSpPr>
            <p:nvPr/>
          </p:nvSpPr>
          <p:spPr bwMode="auto">
            <a:xfrm>
              <a:off x="4445539" y="1841317"/>
              <a:ext cx="535595" cy="145486"/>
            </a:xfrm>
            <a:prstGeom prst="rect">
              <a:avLst/>
            </a:prstGeom>
            <a:solidFill>
              <a:srgbClr val="4F81BD">
                <a:lumMod val="60000"/>
                <a:lumOff val="40000"/>
              </a:srgbClr>
            </a:solid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14" name="Line 1180">
              <a:extLst>
                <a:ext uri="{FF2B5EF4-FFF2-40B4-BE49-F238E27FC236}">
                  <a16:creationId xmlns:a16="http://schemas.microsoft.com/office/drawing/2014/main" id="{19654177-D463-442F-99A7-A1B66D33F226}"/>
                </a:ext>
              </a:extLst>
            </p:cNvPr>
            <p:cNvSpPr>
              <a:spLocks noChangeShapeType="1"/>
            </p:cNvSpPr>
            <p:nvPr/>
          </p:nvSpPr>
          <p:spPr bwMode="auto">
            <a:xfrm flipH="1">
              <a:off x="4981134" y="1946891"/>
              <a:ext cx="77249"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15" name="Line 1184">
              <a:extLst>
                <a:ext uri="{FF2B5EF4-FFF2-40B4-BE49-F238E27FC236}">
                  <a16:creationId xmlns:a16="http://schemas.microsoft.com/office/drawing/2014/main" id="{1BCBBB26-1B95-469B-ACC6-CB9B3C144E66}"/>
                </a:ext>
              </a:extLst>
            </p:cNvPr>
            <p:cNvSpPr>
              <a:spLocks noChangeShapeType="1"/>
            </p:cNvSpPr>
            <p:nvPr/>
          </p:nvSpPr>
          <p:spPr bwMode="auto">
            <a:xfrm flipH="1">
              <a:off x="5058383" y="1791105"/>
              <a:ext cx="78537"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16" name="Line 1185">
              <a:extLst>
                <a:ext uri="{FF2B5EF4-FFF2-40B4-BE49-F238E27FC236}">
                  <a16:creationId xmlns:a16="http://schemas.microsoft.com/office/drawing/2014/main" id="{89D336B6-3C19-46C4-AE54-126572FA250A}"/>
                </a:ext>
              </a:extLst>
            </p:cNvPr>
            <p:cNvSpPr>
              <a:spLocks noChangeShapeType="1"/>
            </p:cNvSpPr>
            <p:nvPr/>
          </p:nvSpPr>
          <p:spPr bwMode="auto">
            <a:xfrm flipH="1">
              <a:off x="5408580" y="1946891"/>
              <a:ext cx="78537"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17" name="Line 1203">
              <a:extLst>
                <a:ext uri="{FF2B5EF4-FFF2-40B4-BE49-F238E27FC236}">
                  <a16:creationId xmlns:a16="http://schemas.microsoft.com/office/drawing/2014/main" id="{3F96F9DA-698E-4B45-9A71-7F42B912D993}"/>
                </a:ext>
              </a:extLst>
            </p:cNvPr>
            <p:cNvSpPr>
              <a:spLocks noChangeShapeType="1"/>
            </p:cNvSpPr>
            <p:nvPr/>
          </p:nvSpPr>
          <p:spPr bwMode="auto">
            <a:xfrm>
              <a:off x="5058383" y="1791105"/>
              <a:ext cx="0" cy="155786"/>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18" name="Line 1204">
              <a:extLst>
                <a:ext uri="{FF2B5EF4-FFF2-40B4-BE49-F238E27FC236}">
                  <a16:creationId xmlns:a16="http://schemas.microsoft.com/office/drawing/2014/main" id="{E2BF62F9-3A26-44D2-98DB-A67D2C8F8842}"/>
                </a:ext>
              </a:extLst>
            </p:cNvPr>
            <p:cNvSpPr>
              <a:spLocks noChangeShapeType="1"/>
            </p:cNvSpPr>
            <p:nvPr/>
          </p:nvSpPr>
          <p:spPr bwMode="auto">
            <a:xfrm>
              <a:off x="5487118" y="1946891"/>
              <a:ext cx="0" cy="117162"/>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19" name="Line 1215">
              <a:extLst>
                <a:ext uri="{FF2B5EF4-FFF2-40B4-BE49-F238E27FC236}">
                  <a16:creationId xmlns:a16="http://schemas.microsoft.com/office/drawing/2014/main" id="{4FFFA1C4-F875-461A-ADB9-8416CA31B647}"/>
                </a:ext>
              </a:extLst>
            </p:cNvPr>
            <p:cNvSpPr>
              <a:spLocks noChangeShapeType="1"/>
            </p:cNvSpPr>
            <p:nvPr/>
          </p:nvSpPr>
          <p:spPr bwMode="auto">
            <a:xfrm flipH="1">
              <a:off x="5214169" y="1946891"/>
              <a:ext cx="77249"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20" name="Line 1216">
              <a:extLst>
                <a:ext uri="{FF2B5EF4-FFF2-40B4-BE49-F238E27FC236}">
                  <a16:creationId xmlns:a16="http://schemas.microsoft.com/office/drawing/2014/main" id="{D82F1ED6-795F-4D28-8D6C-4FD51CCDA245}"/>
                </a:ext>
              </a:extLst>
            </p:cNvPr>
            <p:cNvSpPr>
              <a:spLocks noChangeShapeType="1"/>
            </p:cNvSpPr>
            <p:nvPr/>
          </p:nvSpPr>
          <p:spPr bwMode="auto">
            <a:xfrm>
              <a:off x="5174257" y="1986804"/>
              <a:ext cx="0" cy="77249"/>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21" name="AutoShape 133">
              <a:extLst>
                <a:ext uri="{FF2B5EF4-FFF2-40B4-BE49-F238E27FC236}">
                  <a16:creationId xmlns:a16="http://schemas.microsoft.com/office/drawing/2014/main" id="{4B971BF0-8E1F-48D9-85B6-10E7B9EF9464}"/>
                </a:ext>
              </a:extLst>
            </p:cNvPr>
            <p:cNvSpPr>
              <a:spLocks noChangeArrowheads="1"/>
            </p:cNvSpPr>
            <p:nvPr/>
          </p:nvSpPr>
          <p:spPr bwMode="auto">
            <a:xfrm rot="16200000" flipH="1">
              <a:off x="4611944" y="2215006"/>
              <a:ext cx="58586" cy="117162"/>
            </a:xfrm>
            <a:prstGeom prst="flowChartCollate">
              <a:avLst/>
            </a:prstGeom>
            <a:solidFill>
              <a:srgbClr val="4BACC6">
                <a:lumMod val="60000"/>
                <a:lumOff val="40000"/>
              </a:srgbClr>
            </a:solidFill>
            <a:ln w="9525">
              <a:solidFill>
                <a:sysClr val="windowText" lastClr="000000"/>
              </a:solidFill>
              <a:miter lim="800000"/>
              <a:headEnd/>
              <a:tailEnd/>
            </a:ln>
          </p:spPr>
          <p:txBody>
            <a:bodyPr rot="10800000" wrap="none" lIns="91427" tIns="45713" rIns="91427" bIns="45713" anchor="ctr"/>
            <a:lstStyle>
              <a:lvl1pPr defTabSz="912813" eaLnBrk="0" hangingPunct="0">
                <a:spcBef>
                  <a:spcPct val="20000"/>
                </a:spcBef>
                <a:buChar char="•"/>
                <a:defRPr sz="4300">
                  <a:solidFill>
                    <a:schemeClr val="tx1"/>
                  </a:solidFill>
                  <a:latin typeface="Arial" pitchFamily="34" charset="0"/>
                </a:defRPr>
              </a:lvl1pPr>
              <a:lvl2pPr marL="989013" indent="-379413" defTabSz="912813" eaLnBrk="0" hangingPunct="0">
                <a:spcBef>
                  <a:spcPct val="20000"/>
                </a:spcBef>
                <a:buChar char="–"/>
                <a:defRPr sz="3700">
                  <a:solidFill>
                    <a:schemeClr val="tx1"/>
                  </a:solidFill>
                  <a:latin typeface="Arial" pitchFamily="34" charset="0"/>
                </a:defRPr>
              </a:lvl2pPr>
              <a:lvl3pPr marL="1522413" indent="-304800" defTabSz="912813" eaLnBrk="0" hangingPunct="0">
                <a:spcBef>
                  <a:spcPct val="20000"/>
                </a:spcBef>
                <a:buChar char="•"/>
                <a:defRPr sz="3200">
                  <a:solidFill>
                    <a:schemeClr val="tx1"/>
                  </a:solidFill>
                  <a:latin typeface="Arial" pitchFamily="34" charset="0"/>
                </a:defRPr>
              </a:lvl3pPr>
              <a:lvl4pPr marL="2132013" indent="-304800" defTabSz="912813" eaLnBrk="0" hangingPunct="0">
                <a:spcBef>
                  <a:spcPct val="20000"/>
                </a:spcBef>
                <a:buChar char="–"/>
                <a:defRPr sz="2700">
                  <a:solidFill>
                    <a:schemeClr val="tx1"/>
                  </a:solidFill>
                  <a:latin typeface="Arial" pitchFamily="34" charset="0"/>
                </a:defRPr>
              </a:lvl4pPr>
              <a:lvl5pPr marL="2740025" indent="-304800" defTabSz="912813" eaLnBrk="0" hangingPunct="0">
                <a:spcBef>
                  <a:spcPct val="20000"/>
                </a:spcBef>
                <a:buChar char="»"/>
                <a:defRPr sz="2700">
                  <a:solidFill>
                    <a:schemeClr val="tx1"/>
                  </a:solidFill>
                  <a:latin typeface="Arial" pitchFamily="34" charset="0"/>
                </a:defRPr>
              </a:lvl5pPr>
              <a:lvl6pPr marL="3197225" indent="-304800" defTabSz="912813" eaLnBrk="0" fontAlgn="base" hangingPunct="0">
                <a:spcBef>
                  <a:spcPct val="20000"/>
                </a:spcBef>
                <a:spcAft>
                  <a:spcPct val="0"/>
                </a:spcAft>
                <a:buChar char="»"/>
                <a:defRPr sz="2700">
                  <a:solidFill>
                    <a:schemeClr val="tx1"/>
                  </a:solidFill>
                  <a:latin typeface="Arial" pitchFamily="34" charset="0"/>
                </a:defRPr>
              </a:lvl6pPr>
              <a:lvl7pPr marL="3654425" indent="-304800" defTabSz="912813" eaLnBrk="0" fontAlgn="base" hangingPunct="0">
                <a:spcBef>
                  <a:spcPct val="20000"/>
                </a:spcBef>
                <a:spcAft>
                  <a:spcPct val="0"/>
                </a:spcAft>
                <a:buChar char="»"/>
                <a:defRPr sz="2700">
                  <a:solidFill>
                    <a:schemeClr val="tx1"/>
                  </a:solidFill>
                  <a:latin typeface="Arial" pitchFamily="34" charset="0"/>
                </a:defRPr>
              </a:lvl7pPr>
              <a:lvl8pPr marL="4111625" indent="-304800" defTabSz="912813" eaLnBrk="0" fontAlgn="base" hangingPunct="0">
                <a:spcBef>
                  <a:spcPct val="20000"/>
                </a:spcBef>
                <a:spcAft>
                  <a:spcPct val="0"/>
                </a:spcAft>
                <a:buChar char="»"/>
                <a:defRPr sz="2700">
                  <a:solidFill>
                    <a:schemeClr val="tx1"/>
                  </a:solidFill>
                  <a:latin typeface="Arial" pitchFamily="34" charset="0"/>
                </a:defRPr>
              </a:lvl8pPr>
              <a:lvl9pPr marL="4568825" indent="-304800" defTabSz="912813" eaLnBrk="0" fontAlgn="base" hangingPunct="0">
                <a:spcBef>
                  <a:spcPct val="20000"/>
                </a:spcBef>
                <a:spcAft>
                  <a:spcPct val="0"/>
                </a:spcAft>
                <a:buChar char="»"/>
                <a:defRPr sz="2700">
                  <a:solidFill>
                    <a:schemeClr val="tx1"/>
                  </a:solidFill>
                  <a:latin typeface="Arial" pitchFamily="34" charset="0"/>
                </a:defRPr>
              </a:lvl9pPr>
            </a:lstStyle>
            <a:p>
              <a:pPr marL="0" marR="0" lvl="0" indent="0" algn="ctr" defTabSz="912813" eaLnBrk="1" fontAlgn="auto" latinLnBrk="0" hangingPunct="1">
                <a:lnSpc>
                  <a:spcPct val="100000"/>
                </a:lnSpc>
                <a:spcBef>
                  <a:spcPct val="0"/>
                </a:spcBef>
                <a:spcAft>
                  <a:spcPts val="0"/>
                </a:spcAft>
                <a:buClrTx/>
                <a:buSzTx/>
                <a:buFontTx/>
                <a:buNone/>
                <a:tabLst/>
                <a:defRPr/>
              </a:pPr>
              <a:endParaRPr kumimoji="0" lang="en-CA" altLang="en-US" sz="7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22" name="Line 380">
              <a:extLst>
                <a:ext uri="{FF2B5EF4-FFF2-40B4-BE49-F238E27FC236}">
                  <a16:creationId xmlns:a16="http://schemas.microsoft.com/office/drawing/2014/main" id="{9B24E619-135A-48E4-8413-07E54A0B8631}"/>
                </a:ext>
              </a:extLst>
            </p:cNvPr>
            <p:cNvSpPr>
              <a:spLocks noChangeShapeType="1"/>
            </p:cNvSpPr>
            <p:nvPr/>
          </p:nvSpPr>
          <p:spPr bwMode="auto">
            <a:xfrm rot="16200000" flipH="1">
              <a:off x="4641561" y="2182241"/>
              <a:ext cx="0" cy="58258"/>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23" name="Line 381">
              <a:extLst>
                <a:ext uri="{FF2B5EF4-FFF2-40B4-BE49-F238E27FC236}">
                  <a16:creationId xmlns:a16="http://schemas.microsoft.com/office/drawing/2014/main" id="{6E5F77D2-64FE-42C7-A613-DDAF9EAF520B}"/>
                </a:ext>
              </a:extLst>
            </p:cNvPr>
            <p:cNvSpPr>
              <a:spLocks noChangeShapeType="1"/>
            </p:cNvSpPr>
            <p:nvPr/>
          </p:nvSpPr>
          <p:spPr bwMode="auto">
            <a:xfrm rot="16200000" flipH="1">
              <a:off x="4608637" y="2244296"/>
              <a:ext cx="65849"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24" name="Arc 382">
              <a:extLst>
                <a:ext uri="{FF2B5EF4-FFF2-40B4-BE49-F238E27FC236}">
                  <a16:creationId xmlns:a16="http://schemas.microsoft.com/office/drawing/2014/main" id="{8F9D1217-F9DD-41B8-B65C-47BF4978BA90}"/>
                </a:ext>
              </a:extLst>
            </p:cNvPr>
            <p:cNvSpPr>
              <a:spLocks/>
            </p:cNvSpPr>
            <p:nvPr/>
          </p:nvSpPr>
          <p:spPr bwMode="auto">
            <a:xfrm rot="16200000" flipV="1">
              <a:off x="4645878" y="2185911"/>
              <a:ext cx="21788" cy="29129"/>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25" name="Arc 383">
              <a:extLst>
                <a:ext uri="{FF2B5EF4-FFF2-40B4-BE49-F238E27FC236}">
                  <a16:creationId xmlns:a16="http://schemas.microsoft.com/office/drawing/2014/main" id="{85CFCFDA-C43F-4D18-A915-1B7887CDB4A5}"/>
                </a:ext>
              </a:extLst>
            </p:cNvPr>
            <p:cNvSpPr>
              <a:spLocks/>
            </p:cNvSpPr>
            <p:nvPr/>
          </p:nvSpPr>
          <p:spPr bwMode="auto">
            <a:xfrm rot="16200000">
              <a:off x="4616427" y="2185588"/>
              <a:ext cx="21788" cy="29777"/>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26" name="Line 393">
              <a:extLst>
                <a:ext uri="{FF2B5EF4-FFF2-40B4-BE49-F238E27FC236}">
                  <a16:creationId xmlns:a16="http://schemas.microsoft.com/office/drawing/2014/main" id="{5329CC4A-3BB3-4455-AA57-EB732545E2B9}"/>
                </a:ext>
              </a:extLst>
            </p:cNvPr>
            <p:cNvSpPr>
              <a:spLocks noChangeShapeType="1"/>
            </p:cNvSpPr>
            <p:nvPr/>
          </p:nvSpPr>
          <p:spPr bwMode="auto">
            <a:xfrm flipH="1">
              <a:off x="4699175" y="2277775"/>
              <a:ext cx="78537"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27" name="Line 393">
              <a:extLst>
                <a:ext uri="{FF2B5EF4-FFF2-40B4-BE49-F238E27FC236}">
                  <a16:creationId xmlns:a16="http://schemas.microsoft.com/office/drawing/2014/main" id="{D9B0ACC1-0909-465D-96BE-17BD86999D36}"/>
                </a:ext>
              </a:extLst>
            </p:cNvPr>
            <p:cNvSpPr>
              <a:spLocks noChangeShapeType="1"/>
            </p:cNvSpPr>
            <p:nvPr/>
          </p:nvSpPr>
          <p:spPr bwMode="auto">
            <a:xfrm flipH="1">
              <a:off x="4494463" y="2277775"/>
              <a:ext cx="78537"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28" name="Line 558">
              <a:extLst>
                <a:ext uri="{FF2B5EF4-FFF2-40B4-BE49-F238E27FC236}">
                  <a16:creationId xmlns:a16="http://schemas.microsoft.com/office/drawing/2014/main" id="{AA07CECA-B6A8-473B-AA87-96C9D5770B61}"/>
                </a:ext>
              </a:extLst>
            </p:cNvPr>
            <p:cNvSpPr>
              <a:spLocks noChangeShapeType="1"/>
            </p:cNvSpPr>
            <p:nvPr/>
          </p:nvSpPr>
          <p:spPr bwMode="auto">
            <a:xfrm>
              <a:off x="4494463" y="1985515"/>
              <a:ext cx="0" cy="292259"/>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29" name="AutoShape 1005">
              <a:extLst>
                <a:ext uri="{FF2B5EF4-FFF2-40B4-BE49-F238E27FC236}">
                  <a16:creationId xmlns:a16="http://schemas.microsoft.com/office/drawing/2014/main" id="{CFD68B7E-C65C-41F6-8F8A-FCDD9594C112}"/>
                </a:ext>
              </a:extLst>
            </p:cNvPr>
            <p:cNvSpPr>
              <a:spLocks noChangeArrowheads="1"/>
            </p:cNvSpPr>
            <p:nvPr/>
          </p:nvSpPr>
          <p:spPr bwMode="auto">
            <a:xfrm rot="5400000">
              <a:off x="4133193" y="3882481"/>
              <a:ext cx="156215" cy="233035"/>
            </a:xfrm>
            <a:prstGeom prst="flowChartCollate">
              <a:avLst/>
            </a:prstGeom>
            <a:solidFill>
              <a:srgbClr val="4BACC6">
                <a:lumMod val="60000"/>
                <a:lumOff val="40000"/>
              </a:srgbClr>
            </a:solid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30" name="Line 1007">
              <a:extLst>
                <a:ext uri="{FF2B5EF4-FFF2-40B4-BE49-F238E27FC236}">
                  <a16:creationId xmlns:a16="http://schemas.microsoft.com/office/drawing/2014/main" id="{BCF93753-2539-4482-A20A-4F461663A096}"/>
                </a:ext>
              </a:extLst>
            </p:cNvPr>
            <p:cNvSpPr>
              <a:spLocks noChangeShapeType="1"/>
            </p:cNvSpPr>
            <p:nvPr/>
          </p:nvSpPr>
          <p:spPr bwMode="auto">
            <a:xfrm rot="5400000" flipH="1">
              <a:off x="4152935" y="3941488"/>
              <a:ext cx="116731"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31" name="Rectangle 1009">
              <a:extLst>
                <a:ext uri="{FF2B5EF4-FFF2-40B4-BE49-F238E27FC236}">
                  <a16:creationId xmlns:a16="http://schemas.microsoft.com/office/drawing/2014/main" id="{A12DC681-F110-495E-99B5-D952BD564FA5}"/>
                </a:ext>
              </a:extLst>
            </p:cNvPr>
            <p:cNvSpPr>
              <a:spLocks noChangeArrowheads="1"/>
            </p:cNvSpPr>
            <p:nvPr/>
          </p:nvSpPr>
          <p:spPr bwMode="auto">
            <a:xfrm rot="5400000">
              <a:off x="4191560" y="3784488"/>
              <a:ext cx="39483" cy="78821"/>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32" name="Rectangle 1010">
              <a:extLst>
                <a:ext uri="{FF2B5EF4-FFF2-40B4-BE49-F238E27FC236}">
                  <a16:creationId xmlns:a16="http://schemas.microsoft.com/office/drawing/2014/main" id="{0587DA59-99DC-4B78-A69A-2DE19A1E915E}"/>
                </a:ext>
              </a:extLst>
            </p:cNvPr>
            <p:cNvSpPr>
              <a:spLocks noChangeArrowheads="1"/>
            </p:cNvSpPr>
            <p:nvPr/>
          </p:nvSpPr>
          <p:spPr bwMode="auto">
            <a:xfrm rot="5400000">
              <a:off x="4191560" y="3823972"/>
              <a:ext cx="39483" cy="78821"/>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33" name="Line 277">
              <a:extLst>
                <a:ext uri="{FF2B5EF4-FFF2-40B4-BE49-F238E27FC236}">
                  <a16:creationId xmlns:a16="http://schemas.microsoft.com/office/drawing/2014/main" id="{95B86F37-B520-4582-9636-8D68651E705A}"/>
                </a:ext>
              </a:extLst>
            </p:cNvPr>
            <p:cNvSpPr>
              <a:spLocks noChangeShapeType="1"/>
            </p:cNvSpPr>
            <p:nvPr/>
          </p:nvSpPr>
          <p:spPr bwMode="auto">
            <a:xfrm>
              <a:off x="4630235" y="4811699"/>
              <a:ext cx="0" cy="509845"/>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34" name="AutoShape 265">
              <a:extLst>
                <a:ext uri="{FF2B5EF4-FFF2-40B4-BE49-F238E27FC236}">
                  <a16:creationId xmlns:a16="http://schemas.microsoft.com/office/drawing/2014/main" id="{52B4E87F-B903-4CE1-9531-9CC25F39B9CD}"/>
                </a:ext>
              </a:extLst>
            </p:cNvPr>
            <p:cNvSpPr>
              <a:spLocks noChangeArrowheads="1"/>
            </p:cNvSpPr>
            <p:nvPr/>
          </p:nvSpPr>
          <p:spPr bwMode="auto">
            <a:xfrm rot="10800000">
              <a:off x="4565785" y="4922422"/>
              <a:ext cx="130997" cy="117162"/>
            </a:xfrm>
            <a:prstGeom prst="flowChartExtract">
              <a:avLst/>
            </a:prstGeom>
            <a:solidFill>
              <a:srgbClr val="4BACC6">
                <a:lumMod val="60000"/>
                <a:lumOff val="40000"/>
              </a:srgbClr>
            </a:solidFill>
            <a:ln w="9525" algn="ctr">
              <a:solidFill>
                <a:sysClr val="windowText" lastClr="000000"/>
              </a:solidFill>
              <a:miter lim="800000"/>
              <a:headEnd/>
              <a:tailEnd/>
            </a:ln>
          </p:spPr>
          <p:txBody>
            <a:bodyPr rot="10800000"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35" name="AutoShape 266">
              <a:extLst>
                <a:ext uri="{FF2B5EF4-FFF2-40B4-BE49-F238E27FC236}">
                  <a16:creationId xmlns:a16="http://schemas.microsoft.com/office/drawing/2014/main" id="{56BF256C-1568-453A-9DD6-70738D34602A}"/>
                </a:ext>
              </a:extLst>
            </p:cNvPr>
            <p:cNvSpPr>
              <a:spLocks noChangeArrowheads="1"/>
            </p:cNvSpPr>
            <p:nvPr/>
          </p:nvSpPr>
          <p:spPr bwMode="auto">
            <a:xfrm>
              <a:off x="4565785" y="5039585"/>
              <a:ext cx="130997" cy="117162"/>
            </a:xfrm>
            <a:prstGeom prst="flowChartExtract">
              <a:avLst/>
            </a:prstGeom>
            <a:solidFill>
              <a:srgbClr val="4BACC6">
                <a:lumMod val="60000"/>
                <a:lumOff val="40000"/>
              </a:srgbClr>
            </a:solidFill>
            <a:ln w="9525" algn="ctr">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36" name="AutoShape 267">
              <a:extLst>
                <a:ext uri="{FF2B5EF4-FFF2-40B4-BE49-F238E27FC236}">
                  <a16:creationId xmlns:a16="http://schemas.microsoft.com/office/drawing/2014/main" id="{367BF054-89B0-44EE-AFF6-D9EA35AC7253}"/>
                </a:ext>
              </a:extLst>
            </p:cNvPr>
            <p:cNvSpPr>
              <a:spLocks noChangeArrowheads="1"/>
            </p:cNvSpPr>
            <p:nvPr/>
          </p:nvSpPr>
          <p:spPr bwMode="auto">
            <a:xfrm rot="16200000">
              <a:off x="4637480" y="4973442"/>
              <a:ext cx="117162" cy="130997"/>
            </a:xfrm>
            <a:prstGeom prst="flowChartExtract">
              <a:avLst/>
            </a:prstGeom>
            <a:solidFill>
              <a:srgbClr val="4BACC6">
                <a:lumMod val="60000"/>
                <a:lumOff val="40000"/>
              </a:srgbClr>
            </a:solidFill>
            <a:ln w="9525" algn="ctr">
              <a:solidFill>
                <a:sysClr val="windowText" lastClr="000000"/>
              </a:solidFill>
              <a:miter lim="800000"/>
              <a:headEnd/>
              <a:tailEnd/>
            </a:ln>
          </p:spPr>
          <p:txBody>
            <a:bodyPr vert="eaVert"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37" name="Rectangle 269">
              <a:extLst>
                <a:ext uri="{FF2B5EF4-FFF2-40B4-BE49-F238E27FC236}">
                  <a16:creationId xmlns:a16="http://schemas.microsoft.com/office/drawing/2014/main" id="{BDC65C6F-648B-4CBA-B1E2-24FA7B223610}"/>
                </a:ext>
              </a:extLst>
            </p:cNvPr>
            <p:cNvSpPr>
              <a:spLocks noChangeArrowheads="1"/>
            </p:cNvSpPr>
            <p:nvPr/>
          </p:nvSpPr>
          <p:spPr bwMode="auto">
            <a:xfrm>
              <a:off x="4371450" y="4980359"/>
              <a:ext cx="130997" cy="117162"/>
            </a:xfrm>
            <a:prstGeom prst="rect">
              <a:avLst/>
            </a:prstGeom>
            <a:noFill/>
            <a:ln w="9525" algn="ctr">
              <a:solidFill>
                <a:sysClr val="windowText" lastClr="000000"/>
              </a:solidFill>
              <a:miter lim="800000"/>
              <a:headEnd/>
              <a:tailEnd/>
            </a:ln>
            <a:extLst>
              <a:ext uri="{909E8E84-426E-40DD-AFC4-6F175D3DCCD1}">
                <a14:hiddenFill xmlns:a14="http://schemas.microsoft.com/office/drawing/2010/main">
                  <a:solidFill>
                    <a:srgbClr val="FFFFFF"/>
                  </a:solidFill>
                </a14:hiddenFill>
              </a:ext>
            </a:extLst>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38" name="Line 270">
              <a:extLst>
                <a:ext uri="{FF2B5EF4-FFF2-40B4-BE49-F238E27FC236}">
                  <a16:creationId xmlns:a16="http://schemas.microsoft.com/office/drawing/2014/main" id="{B12D13BA-E8E6-443A-9343-B55032E1A05E}"/>
                </a:ext>
              </a:extLst>
            </p:cNvPr>
            <p:cNvSpPr>
              <a:spLocks noChangeShapeType="1"/>
            </p:cNvSpPr>
            <p:nvPr/>
          </p:nvSpPr>
          <p:spPr bwMode="auto">
            <a:xfrm>
              <a:off x="4502445" y="5039585"/>
              <a:ext cx="129557"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39" name="Line 271">
              <a:extLst>
                <a:ext uri="{FF2B5EF4-FFF2-40B4-BE49-F238E27FC236}">
                  <a16:creationId xmlns:a16="http://schemas.microsoft.com/office/drawing/2014/main" id="{34044A0E-5FC6-4D07-9ADB-99137C1504C7}"/>
                </a:ext>
              </a:extLst>
            </p:cNvPr>
            <p:cNvSpPr>
              <a:spLocks noChangeShapeType="1"/>
            </p:cNvSpPr>
            <p:nvPr/>
          </p:nvSpPr>
          <p:spPr bwMode="auto">
            <a:xfrm>
              <a:off x="4436229" y="4980359"/>
              <a:ext cx="0" cy="117162"/>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40" name="Line 277">
              <a:extLst>
                <a:ext uri="{FF2B5EF4-FFF2-40B4-BE49-F238E27FC236}">
                  <a16:creationId xmlns:a16="http://schemas.microsoft.com/office/drawing/2014/main" id="{35C5763D-B65E-411B-8A64-6F5F0162C19D}"/>
                </a:ext>
              </a:extLst>
            </p:cNvPr>
            <p:cNvSpPr>
              <a:spLocks noChangeShapeType="1"/>
            </p:cNvSpPr>
            <p:nvPr/>
          </p:nvSpPr>
          <p:spPr bwMode="auto">
            <a:xfrm>
              <a:off x="3899085" y="4760198"/>
              <a:ext cx="0" cy="561345"/>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41" name="AutoShape 996">
              <a:extLst>
                <a:ext uri="{FF2B5EF4-FFF2-40B4-BE49-F238E27FC236}">
                  <a16:creationId xmlns:a16="http://schemas.microsoft.com/office/drawing/2014/main" id="{FEAA067E-F6BA-413A-9780-FB3BD24AF711}"/>
                </a:ext>
              </a:extLst>
            </p:cNvPr>
            <p:cNvSpPr>
              <a:spLocks noChangeArrowheads="1"/>
            </p:cNvSpPr>
            <p:nvPr/>
          </p:nvSpPr>
          <p:spPr bwMode="auto">
            <a:xfrm rot="5400000">
              <a:off x="4121174" y="5769571"/>
              <a:ext cx="156215" cy="233036"/>
            </a:xfrm>
            <a:prstGeom prst="flowChartCollate">
              <a:avLst/>
            </a:prstGeom>
            <a:solidFill>
              <a:srgbClr val="4BACC6">
                <a:lumMod val="60000"/>
                <a:lumOff val="40000"/>
              </a:srgbClr>
            </a:solid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42" name="Line 998">
              <a:extLst>
                <a:ext uri="{FF2B5EF4-FFF2-40B4-BE49-F238E27FC236}">
                  <a16:creationId xmlns:a16="http://schemas.microsoft.com/office/drawing/2014/main" id="{4BB7EEBF-1B33-4BBB-85BC-0B00796335DA}"/>
                </a:ext>
              </a:extLst>
            </p:cNvPr>
            <p:cNvSpPr>
              <a:spLocks noChangeShapeType="1"/>
            </p:cNvSpPr>
            <p:nvPr/>
          </p:nvSpPr>
          <p:spPr bwMode="auto">
            <a:xfrm rot="5400000" flipH="1">
              <a:off x="4140915" y="5828581"/>
              <a:ext cx="116731"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43" name="Rectangle 1000">
              <a:extLst>
                <a:ext uri="{FF2B5EF4-FFF2-40B4-BE49-F238E27FC236}">
                  <a16:creationId xmlns:a16="http://schemas.microsoft.com/office/drawing/2014/main" id="{CB1A6791-BC59-48C8-80F2-26CAB4F1AF4E}"/>
                </a:ext>
              </a:extLst>
            </p:cNvPr>
            <p:cNvSpPr>
              <a:spLocks noChangeArrowheads="1"/>
            </p:cNvSpPr>
            <p:nvPr/>
          </p:nvSpPr>
          <p:spPr bwMode="auto">
            <a:xfrm rot="5400000">
              <a:off x="4179540" y="5671579"/>
              <a:ext cx="39483" cy="78821"/>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44" name="Rectangle 1001">
              <a:extLst>
                <a:ext uri="{FF2B5EF4-FFF2-40B4-BE49-F238E27FC236}">
                  <a16:creationId xmlns:a16="http://schemas.microsoft.com/office/drawing/2014/main" id="{C3024853-7C5D-4DAF-840B-463A1592FE69}"/>
                </a:ext>
              </a:extLst>
            </p:cNvPr>
            <p:cNvSpPr>
              <a:spLocks noChangeArrowheads="1"/>
            </p:cNvSpPr>
            <p:nvPr/>
          </p:nvSpPr>
          <p:spPr bwMode="auto">
            <a:xfrm rot="5400000">
              <a:off x="4179540" y="5711062"/>
              <a:ext cx="39483" cy="78821"/>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45" name="AutoShape 1005">
              <a:extLst>
                <a:ext uri="{FF2B5EF4-FFF2-40B4-BE49-F238E27FC236}">
                  <a16:creationId xmlns:a16="http://schemas.microsoft.com/office/drawing/2014/main" id="{2AB6C35E-9145-40B3-B688-BF07C6DFE48F}"/>
                </a:ext>
              </a:extLst>
            </p:cNvPr>
            <p:cNvSpPr>
              <a:spLocks noChangeArrowheads="1"/>
            </p:cNvSpPr>
            <p:nvPr/>
          </p:nvSpPr>
          <p:spPr bwMode="auto">
            <a:xfrm>
              <a:off x="5896232" y="3561123"/>
              <a:ext cx="77624" cy="115870"/>
            </a:xfrm>
            <a:prstGeom prst="flowChartCollate">
              <a:avLst/>
            </a:prstGeom>
            <a:solidFill>
              <a:srgbClr val="4BACC6">
                <a:lumMod val="60000"/>
                <a:lumOff val="40000"/>
              </a:srgbClr>
            </a:solid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46" name="Line 1007">
              <a:extLst>
                <a:ext uri="{FF2B5EF4-FFF2-40B4-BE49-F238E27FC236}">
                  <a16:creationId xmlns:a16="http://schemas.microsoft.com/office/drawing/2014/main" id="{76E9CA14-E310-40C1-9B30-A20F03B16450}"/>
                </a:ext>
              </a:extLst>
            </p:cNvPr>
            <p:cNvSpPr>
              <a:spLocks noChangeShapeType="1"/>
            </p:cNvSpPr>
            <p:nvPr/>
          </p:nvSpPr>
          <p:spPr bwMode="auto">
            <a:xfrm flipH="1">
              <a:off x="5877464" y="3619058"/>
              <a:ext cx="58005"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47" name="Rectangle 1009">
              <a:extLst>
                <a:ext uri="{FF2B5EF4-FFF2-40B4-BE49-F238E27FC236}">
                  <a16:creationId xmlns:a16="http://schemas.microsoft.com/office/drawing/2014/main" id="{3819F5AE-CF53-4B30-893E-3482D1E7643C}"/>
                </a:ext>
              </a:extLst>
            </p:cNvPr>
            <p:cNvSpPr>
              <a:spLocks noChangeArrowheads="1"/>
            </p:cNvSpPr>
            <p:nvPr/>
          </p:nvSpPr>
          <p:spPr bwMode="auto">
            <a:xfrm>
              <a:off x="5838227" y="3599463"/>
              <a:ext cx="19619" cy="39192"/>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48" name="Rectangle 1010">
              <a:extLst>
                <a:ext uri="{FF2B5EF4-FFF2-40B4-BE49-F238E27FC236}">
                  <a16:creationId xmlns:a16="http://schemas.microsoft.com/office/drawing/2014/main" id="{5B230FD6-946A-4FEF-9BCB-20CF7F7748BA}"/>
                </a:ext>
              </a:extLst>
            </p:cNvPr>
            <p:cNvSpPr>
              <a:spLocks noChangeArrowheads="1"/>
            </p:cNvSpPr>
            <p:nvPr/>
          </p:nvSpPr>
          <p:spPr bwMode="auto">
            <a:xfrm>
              <a:off x="5857845" y="3599463"/>
              <a:ext cx="19619" cy="39192"/>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49" name="AutoShape 1005">
              <a:extLst>
                <a:ext uri="{FF2B5EF4-FFF2-40B4-BE49-F238E27FC236}">
                  <a16:creationId xmlns:a16="http://schemas.microsoft.com/office/drawing/2014/main" id="{5B159DF9-A7E3-46E4-AD04-AE9851675E15}"/>
                </a:ext>
              </a:extLst>
            </p:cNvPr>
            <p:cNvSpPr>
              <a:spLocks noChangeArrowheads="1"/>
            </p:cNvSpPr>
            <p:nvPr/>
          </p:nvSpPr>
          <p:spPr bwMode="auto">
            <a:xfrm>
              <a:off x="5896232" y="4075508"/>
              <a:ext cx="77624" cy="115870"/>
            </a:xfrm>
            <a:prstGeom prst="flowChartCollate">
              <a:avLst/>
            </a:prstGeom>
            <a:solidFill>
              <a:srgbClr val="4BACC6">
                <a:lumMod val="60000"/>
                <a:lumOff val="40000"/>
              </a:srgbClr>
            </a:solid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50" name="Line 1007">
              <a:extLst>
                <a:ext uri="{FF2B5EF4-FFF2-40B4-BE49-F238E27FC236}">
                  <a16:creationId xmlns:a16="http://schemas.microsoft.com/office/drawing/2014/main" id="{DA023634-C0DB-4005-BA2D-EE302F0D5922}"/>
                </a:ext>
              </a:extLst>
            </p:cNvPr>
            <p:cNvSpPr>
              <a:spLocks noChangeShapeType="1"/>
            </p:cNvSpPr>
            <p:nvPr/>
          </p:nvSpPr>
          <p:spPr bwMode="auto">
            <a:xfrm flipH="1">
              <a:off x="5877464" y="4133444"/>
              <a:ext cx="58005"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51" name="Rectangle 1009">
              <a:extLst>
                <a:ext uri="{FF2B5EF4-FFF2-40B4-BE49-F238E27FC236}">
                  <a16:creationId xmlns:a16="http://schemas.microsoft.com/office/drawing/2014/main" id="{0AD13AA9-6D36-4465-AAC4-A4CA1FEF6577}"/>
                </a:ext>
              </a:extLst>
            </p:cNvPr>
            <p:cNvSpPr>
              <a:spLocks noChangeArrowheads="1"/>
            </p:cNvSpPr>
            <p:nvPr/>
          </p:nvSpPr>
          <p:spPr bwMode="auto">
            <a:xfrm>
              <a:off x="5838227" y="4113848"/>
              <a:ext cx="19619" cy="39192"/>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52" name="Rectangle 1010">
              <a:extLst>
                <a:ext uri="{FF2B5EF4-FFF2-40B4-BE49-F238E27FC236}">
                  <a16:creationId xmlns:a16="http://schemas.microsoft.com/office/drawing/2014/main" id="{A0713391-1067-499C-913B-2DAEEA7EBEFE}"/>
                </a:ext>
              </a:extLst>
            </p:cNvPr>
            <p:cNvSpPr>
              <a:spLocks noChangeArrowheads="1"/>
            </p:cNvSpPr>
            <p:nvPr/>
          </p:nvSpPr>
          <p:spPr bwMode="auto">
            <a:xfrm>
              <a:off x="5857845" y="4113848"/>
              <a:ext cx="19619" cy="39192"/>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53" name="AutoShape 1005">
              <a:extLst>
                <a:ext uri="{FF2B5EF4-FFF2-40B4-BE49-F238E27FC236}">
                  <a16:creationId xmlns:a16="http://schemas.microsoft.com/office/drawing/2014/main" id="{E9001872-A327-43F6-92CB-BCF0229B7E6C}"/>
                </a:ext>
              </a:extLst>
            </p:cNvPr>
            <p:cNvSpPr>
              <a:spLocks noChangeArrowheads="1"/>
            </p:cNvSpPr>
            <p:nvPr/>
          </p:nvSpPr>
          <p:spPr bwMode="auto">
            <a:xfrm>
              <a:off x="6245578" y="3561123"/>
              <a:ext cx="77624" cy="115870"/>
            </a:xfrm>
            <a:prstGeom prst="flowChartCollate">
              <a:avLst/>
            </a:prstGeom>
            <a:solidFill>
              <a:srgbClr val="4BACC6">
                <a:lumMod val="60000"/>
                <a:lumOff val="40000"/>
              </a:srgbClr>
            </a:solid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54" name="Line 1007">
              <a:extLst>
                <a:ext uri="{FF2B5EF4-FFF2-40B4-BE49-F238E27FC236}">
                  <a16:creationId xmlns:a16="http://schemas.microsoft.com/office/drawing/2014/main" id="{BD84E81A-F103-4DC1-92F7-896560271AD5}"/>
                </a:ext>
              </a:extLst>
            </p:cNvPr>
            <p:cNvSpPr>
              <a:spLocks noChangeShapeType="1"/>
            </p:cNvSpPr>
            <p:nvPr/>
          </p:nvSpPr>
          <p:spPr bwMode="auto">
            <a:xfrm flipH="1">
              <a:off x="6226813" y="3619058"/>
              <a:ext cx="58005"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55" name="Rectangle 1009">
              <a:extLst>
                <a:ext uri="{FF2B5EF4-FFF2-40B4-BE49-F238E27FC236}">
                  <a16:creationId xmlns:a16="http://schemas.microsoft.com/office/drawing/2014/main" id="{27E92D6C-1CAD-4F32-8025-97B8CC587401}"/>
                </a:ext>
              </a:extLst>
            </p:cNvPr>
            <p:cNvSpPr>
              <a:spLocks noChangeArrowheads="1"/>
            </p:cNvSpPr>
            <p:nvPr/>
          </p:nvSpPr>
          <p:spPr bwMode="auto">
            <a:xfrm>
              <a:off x="6187573" y="3599463"/>
              <a:ext cx="19619" cy="39192"/>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56" name="Rectangle 1010">
              <a:extLst>
                <a:ext uri="{FF2B5EF4-FFF2-40B4-BE49-F238E27FC236}">
                  <a16:creationId xmlns:a16="http://schemas.microsoft.com/office/drawing/2014/main" id="{B9E7F7BA-8E6E-448F-841B-B877B9F819F3}"/>
                </a:ext>
              </a:extLst>
            </p:cNvPr>
            <p:cNvSpPr>
              <a:spLocks noChangeArrowheads="1"/>
            </p:cNvSpPr>
            <p:nvPr/>
          </p:nvSpPr>
          <p:spPr bwMode="auto">
            <a:xfrm>
              <a:off x="6207192" y="3599463"/>
              <a:ext cx="19619" cy="39192"/>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57" name="AutoShape 1005">
              <a:extLst>
                <a:ext uri="{FF2B5EF4-FFF2-40B4-BE49-F238E27FC236}">
                  <a16:creationId xmlns:a16="http://schemas.microsoft.com/office/drawing/2014/main" id="{DD66C26C-F2A9-477F-828A-41E6EAB96A4F}"/>
                </a:ext>
              </a:extLst>
            </p:cNvPr>
            <p:cNvSpPr>
              <a:spLocks noChangeArrowheads="1"/>
            </p:cNvSpPr>
            <p:nvPr/>
          </p:nvSpPr>
          <p:spPr bwMode="auto">
            <a:xfrm>
              <a:off x="6245578" y="4075508"/>
              <a:ext cx="77624" cy="115870"/>
            </a:xfrm>
            <a:prstGeom prst="flowChartCollate">
              <a:avLst/>
            </a:prstGeom>
            <a:solidFill>
              <a:srgbClr val="4BACC6">
                <a:lumMod val="60000"/>
                <a:lumOff val="40000"/>
              </a:srgbClr>
            </a:solid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58" name="Line 1007">
              <a:extLst>
                <a:ext uri="{FF2B5EF4-FFF2-40B4-BE49-F238E27FC236}">
                  <a16:creationId xmlns:a16="http://schemas.microsoft.com/office/drawing/2014/main" id="{FABBE2E8-E510-4B5B-94C0-BB3F64B8693A}"/>
                </a:ext>
              </a:extLst>
            </p:cNvPr>
            <p:cNvSpPr>
              <a:spLocks noChangeShapeType="1"/>
            </p:cNvSpPr>
            <p:nvPr/>
          </p:nvSpPr>
          <p:spPr bwMode="auto">
            <a:xfrm flipH="1">
              <a:off x="6226813" y="4133444"/>
              <a:ext cx="58005"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59" name="Rectangle 1009">
              <a:extLst>
                <a:ext uri="{FF2B5EF4-FFF2-40B4-BE49-F238E27FC236}">
                  <a16:creationId xmlns:a16="http://schemas.microsoft.com/office/drawing/2014/main" id="{3C481268-BBF6-4FC9-86F0-13C656C8F56B}"/>
                </a:ext>
              </a:extLst>
            </p:cNvPr>
            <p:cNvSpPr>
              <a:spLocks noChangeArrowheads="1"/>
            </p:cNvSpPr>
            <p:nvPr/>
          </p:nvSpPr>
          <p:spPr bwMode="auto">
            <a:xfrm>
              <a:off x="6187573" y="4113848"/>
              <a:ext cx="19619" cy="39192"/>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60" name="Rectangle 1010">
              <a:extLst>
                <a:ext uri="{FF2B5EF4-FFF2-40B4-BE49-F238E27FC236}">
                  <a16:creationId xmlns:a16="http://schemas.microsoft.com/office/drawing/2014/main" id="{4B30066A-6231-48B1-82B0-CD97E4B966B3}"/>
                </a:ext>
              </a:extLst>
            </p:cNvPr>
            <p:cNvSpPr>
              <a:spLocks noChangeArrowheads="1"/>
            </p:cNvSpPr>
            <p:nvPr/>
          </p:nvSpPr>
          <p:spPr bwMode="auto">
            <a:xfrm>
              <a:off x="6207192" y="4113848"/>
              <a:ext cx="19619" cy="39192"/>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61" name="AutoShape 1005">
              <a:extLst>
                <a:ext uri="{FF2B5EF4-FFF2-40B4-BE49-F238E27FC236}">
                  <a16:creationId xmlns:a16="http://schemas.microsoft.com/office/drawing/2014/main" id="{D36DE5B8-93D8-4D9C-BFCD-0C4B384EB904}"/>
                </a:ext>
              </a:extLst>
            </p:cNvPr>
            <p:cNvSpPr>
              <a:spLocks noChangeArrowheads="1"/>
            </p:cNvSpPr>
            <p:nvPr/>
          </p:nvSpPr>
          <p:spPr bwMode="auto">
            <a:xfrm>
              <a:off x="6590469" y="3561123"/>
              <a:ext cx="77624" cy="115870"/>
            </a:xfrm>
            <a:prstGeom prst="flowChartCollate">
              <a:avLst/>
            </a:prstGeom>
            <a:solidFill>
              <a:srgbClr val="4BACC6">
                <a:lumMod val="60000"/>
                <a:lumOff val="40000"/>
              </a:srgbClr>
            </a:solid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62" name="Line 1007">
              <a:extLst>
                <a:ext uri="{FF2B5EF4-FFF2-40B4-BE49-F238E27FC236}">
                  <a16:creationId xmlns:a16="http://schemas.microsoft.com/office/drawing/2014/main" id="{B5B7825B-74F7-49B6-9B71-89E232A5CC79}"/>
                </a:ext>
              </a:extLst>
            </p:cNvPr>
            <p:cNvSpPr>
              <a:spLocks noChangeShapeType="1"/>
            </p:cNvSpPr>
            <p:nvPr/>
          </p:nvSpPr>
          <p:spPr bwMode="auto">
            <a:xfrm flipH="1">
              <a:off x="6571702" y="3619058"/>
              <a:ext cx="58005"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63" name="Rectangle 1009">
              <a:extLst>
                <a:ext uri="{FF2B5EF4-FFF2-40B4-BE49-F238E27FC236}">
                  <a16:creationId xmlns:a16="http://schemas.microsoft.com/office/drawing/2014/main" id="{724582F8-4623-486E-8422-91661679D6E7}"/>
                </a:ext>
              </a:extLst>
            </p:cNvPr>
            <p:cNvSpPr>
              <a:spLocks noChangeArrowheads="1"/>
            </p:cNvSpPr>
            <p:nvPr/>
          </p:nvSpPr>
          <p:spPr bwMode="auto">
            <a:xfrm>
              <a:off x="6532464" y="3599463"/>
              <a:ext cx="19619" cy="39192"/>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64" name="Rectangle 1010">
              <a:extLst>
                <a:ext uri="{FF2B5EF4-FFF2-40B4-BE49-F238E27FC236}">
                  <a16:creationId xmlns:a16="http://schemas.microsoft.com/office/drawing/2014/main" id="{D7640BE2-58CD-4AFB-B221-4E6B51B2FD5B}"/>
                </a:ext>
              </a:extLst>
            </p:cNvPr>
            <p:cNvSpPr>
              <a:spLocks noChangeArrowheads="1"/>
            </p:cNvSpPr>
            <p:nvPr/>
          </p:nvSpPr>
          <p:spPr bwMode="auto">
            <a:xfrm>
              <a:off x="6552082" y="3599463"/>
              <a:ext cx="19619" cy="39192"/>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65" name="AutoShape 1005">
              <a:extLst>
                <a:ext uri="{FF2B5EF4-FFF2-40B4-BE49-F238E27FC236}">
                  <a16:creationId xmlns:a16="http://schemas.microsoft.com/office/drawing/2014/main" id="{F8B6ECB2-5717-45FB-8453-DAFEE997B102}"/>
                </a:ext>
              </a:extLst>
            </p:cNvPr>
            <p:cNvSpPr>
              <a:spLocks noChangeArrowheads="1"/>
            </p:cNvSpPr>
            <p:nvPr/>
          </p:nvSpPr>
          <p:spPr bwMode="auto">
            <a:xfrm>
              <a:off x="6590469" y="4075508"/>
              <a:ext cx="77624" cy="115870"/>
            </a:xfrm>
            <a:prstGeom prst="flowChartCollate">
              <a:avLst/>
            </a:prstGeom>
            <a:solidFill>
              <a:srgbClr val="4BACC6">
                <a:lumMod val="60000"/>
                <a:lumOff val="40000"/>
              </a:srgbClr>
            </a:solid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66" name="Line 1007">
              <a:extLst>
                <a:ext uri="{FF2B5EF4-FFF2-40B4-BE49-F238E27FC236}">
                  <a16:creationId xmlns:a16="http://schemas.microsoft.com/office/drawing/2014/main" id="{ADFB71F0-1327-472A-8D95-BBAC403F9E56}"/>
                </a:ext>
              </a:extLst>
            </p:cNvPr>
            <p:cNvSpPr>
              <a:spLocks noChangeShapeType="1"/>
            </p:cNvSpPr>
            <p:nvPr/>
          </p:nvSpPr>
          <p:spPr bwMode="auto">
            <a:xfrm flipH="1">
              <a:off x="6571702" y="4133444"/>
              <a:ext cx="58005"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67" name="Rectangle 1009">
              <a:extLst>
                <a:ext uri="{FF2B5EF4-FFF2-40B4-BE49-F238E27FC236}">
                  <a16:creationId xmlns:a16="http://schemas.microsoft.com/office/drawing/2014/main" id="{92437033-A0AB-4BEA-9B99-5D02324D9C57}"/>
                </a:ext>
              </a:extLst>
            </p:cNvPr>
            <p:cNvSpPr>
              <a:spLocks noChangeArrowheads="1"/>
            </p:cNvSpPr>
            <p:nvPr/>
          </p:nvSpPr>
          <p:spPr bwMode="auto">
            <a:xfrm>
              <a:off x="6532464" y="4113848"/>
              <a:ext cx="19619" cy="39192"/>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68" name="Rectangle 1010">
              <a:extLst>
                <a:ext uri="{FF2B5EF4-FFF2-40B4-BE49-F238E27FC236}">
                  <a16:creationId xmlns:a16="http://schemas.microsoft.com/office/drawing/2014/main" id="{219F8F41-11EB-4B44-83F2-BF619DD231D0}"/>
                </a:ext>
              </a:extLst>
            </p:cNvPr>
            <p:cNvSpPr>
              <a:spLocks noChangeArrowheads="1"/>
            </p:cNvSpPr>
            <p:nvPr/>
          </p:nvSpPr>
          <p:spPr bwMode="auto">
            <a:xfrm>
              <a:off x="6552082" y="4113848"/>
              <a:ext cx="19619" cy="39192"/>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69" name="AutoShape 1005">
              <a:extLst>
                <a:ext uri="{FF2B5EF4-FFF2-40B4-BE49-F238E27FC236}">
                  <a16:creationId xmlns:a16="http://schemas.microsoft.com/office/drawing/2014/main" id="{DE383E4D-3B37-4265-A6FF-F83C6F2969C5}"/>
                </a:ext>
              </a:extLst>
            </p:cNvPr>
            <p:cNvSpPr>
              <a:spLocks noChangeArrowheads="1"/>
            </p:cNvSpPr>
            <p:nvPr/>
          </p:nvSpPr>
          <p:spPr bwMode="auto">
            <a:xfrm>
              <a:off x="6926105" y="3561123"/>
              <a:ext cx="77624" cy="115870"/>
            </a:xfrm>
            <a:prstGeom prst="flowChartCollate">
              <a:avLst/>
            </a:prstGeom>
            <a:solidFill>
              <a:srgbClr val="4BACC6">
                <a:lumMod val="60000"/>
                <a:lumOff val="40000"/>
              </a:srgbClr>
            </a:solid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70" name="Line 1007">
              <a:extLst>
                <a:ext uri="{FF2B5EF4-FFF2-40B4-BE49-F238E27FC236}">
                  <a16:creationId xmlns:a16="http://schemas.microsoft.com/office/drawing/2014/main" id="{D48C890D-A7F0-4766-BB9B-14D3D5B6B13D}"/>
                </a:ext>
              </a:extLst>
            </p:cNvPr>
            <p:cNvSpPr>
              <a:spLocks noChangeShapeType="1"/>
            </p:cNvSpPr>
            <p:nvPr/>
          </p:nvSpPr>
          <p:spPr bwMode="auto">
            <a:xfrm flipH="1">
              <a:off x="6907338" y="3619058"/>
              <a:ext cx="58005"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71" name="Rectangle 1009">
              <a:extLst>
                <a:ext uri="{FF2B5EF4-FFF2-40B4-BE49-F238E27FC236}">
                  <a16:creationId xmlns:a16="http://schemas.microsoft.com/office/drawing/2014/main" id="{06346852-9092-47D5-9510-5FD67A1F0628}"/>
                </a:ext>
              </a:extLst>
            </p:cNvPr>
            <p:cNvSpPr>
              <a:spLocks noChangeArrowheads="1"/>
            </p:cNvSpPr>
            <p:nvPr/>
          </p:nvSpPr>
          <p:spPr bwMode="auto">
            <a:xfrm>
              <a:off x="6868101" y="3599463"/>
              <a:ext cx="19619" cy="39192"/>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72" name="Rectangle 1010">
              <a:extLst>
                <a:ext uri="{FF2B5EF4-FFF2-40B4-BE49-F238E27FC236}">
                  <a16:creationId xmlns:a16="http://schemas.microsoft.com/office/drawing/2014/main" id="{9C3245B7-C199-4471-BEFB-BA75A11558FE}"/>
                </a:ext>
              </a:extLst>
            </p:cNvPr>
            <p:cNvSpPr>
              <a:spLocks noChangeArrowheads="1"/>
            </p:cNvSpPr>
            <p:nvPr/>
          </p:nvSpPr>
          <p:spPr bwMode="auto">
            <a:xfrm>
              <a:off x="6887720" y="3599463"/>
              <a:ext cx="19619" cy="39192"/>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73" name="AutoShape 1005">
              <a:extLst>
                <a:ext uri="{FF2B5EF4-FFF2-40B4-BE49-F238E27FC236}">
                  <a16:creationId xmlns:a16="http://schemas.microsoft.com/office/drawing/2014/main" id="{82C37FB8-8452-4647-BC05-7C4196268177}"/>
                </a:ext>
              </a:extLst>
            </p:cNvPr>
            <p:cNvSpPr>
              <a:spLocks noChangeArrowheads="1"/>
            </p:cNvSpPr>
            <p:nvPr/>
          </p:nvSpPr>
          <p:spPr bwMode="auto">
            <a:xfrm>
              <a:off x="6926105" y="4075508"/>
              <a:ext cx="77624" cy="115870"/>
            </a:xfrm>
            <a:prstGeom prst="flowChartCollate">
              <a:avLst/>
            </a:prstGeom>
            <a:solidFill>
              <a:srgbClr val="4BACC6">
                <a:lumMod val="60000"/>
                <a:lumOff val="40000"/>
              </a:srgbClr>
            </a:solid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74" name="Line 1007">
              <a:extLst>
                <a:ext uri="{FF2B5EF4-FFF2-40B4-BE49-F238E27FC236}">
                  <a16:creationId xmlns:a16="http://schemas.microsoft.com/office/drawing/2014/main" id="{2319B762-F7A2-4A58-911D-6D9AEFAEEF81}"/>
                </a:ext>
              </a:extLst>
            </p:cNvPr>
            <p:cNvSpPr>
              <a:spLocks noChangeShapeType="1"/>
            </p:cNvSpPr>
            <p:nvPr/>
          </p:nvSpPr>
          <p:spPr bwMode="auto">
            <a:xfrm flipH="1">
              <a:off x="6907338" y="4133444"/>
              <a:ext cx="58005"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75" name="Rectangle 1009">
              <a:extLst>
                <a:ext uri="{FF2B5EF4-FFF2-40B4-BE49-F238E27FC236}">
                  <a16:creationId xmlns:a16="http://schemas.microsoft.com/office/drawing/2014/main" id="{6E3B3422-EBFF-49CB-A0CB-179E060CF98C}"/>
                </a:ext>
              </a:extLst>
            </p:cNvPr>
            <p:cNvSpPr>
              <a:spLocks noChangeArrowheads="1"/>
            </p:cNvSpPr>
            <p:nvPr/>
          </p:nvSpPr>
          <p:spPr bwMode="auto">
            <a:xfrm>
              <a:off x="6868101" y="4113848"/>
              <a:ext cx="19619" cy="39192"/>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76" name="Rectangle 1010">
              <a:extLst>
                <a:ext uri="{FF2B5EF4-FFF2-40B4-BE49-F238E27FC236}">
                  <a16:creationId xmlns:a16="http://schemas.microsoft.com/office/drawing/2014/main" id="{ECBF26FE-5B16-446D-A1AD-6D0B70C09608}"/>
                </a:ext>
              </a:extLst>
            </p:cNvPr>
            <p:cNvSpPr>
              <a:spLocks noChangeArrowheads="1"/>
            </p:cNvSpPr>
            <p:nvPr/>
          </p:nvSpPr>
          <p:spPr bwMode="auto">
            <a:xfrm>
              <a:off x="6887720" y="4113848"/>
              <a:ext cx="19619" cy="39192"/>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77" name="AutoShape 1005">
              <a:extLst>
                <a:ext uri="{FF2B5EF4-FFF2-40B4-BE49-F238E27FC236}">
                  <a16:creationId xmlns:a16="http://schemas.microsoft.com/office/drawing/2014/main" id="{33D48ABD-A790-4472-AD72-628FD932434B}"/>
                </a:ext>
              </a:extLst>
            </p:cNvPr>
            <p:cNvSpPr>
              <a:spLocks noChangeArrowheads="1"/>
            </p:cNvSpPr>
            <p:nvPr/>
          </p:nvSpPr>
          <p:spPr bwMode="auto">
            <a:xfrm>
              <a:off x="7268355" y="3561123"/>
              <a:ext cx="77624" cy="115870"/>
            </a:xfrm>
            <a:prstGeom prst="flowChartCollate">
              <a:avLst/>
            </a:prstGeom>
            <a:solidFill>
              <a:srgbClr val="4BACC6">
                <a:lumMod val="60000"/>
                <a:lumOff val="40000"/>
              </a:srgbClr>
            </a:solid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charset="0"/>
                </a:defRPr>
              </a:lvl1pPr>
              <a:lvl2pPr marL="989013" indent="-379413" defTabSz="1217613" eaLnBrk="0" hangingPunct="0">
                <a:spcBef>
                  <a:spcPct val="20000"/>
                </a:spcBef>
                <a:buChar char="–"/>
                <a:defRPr sz="3700">
                  <a:solidFill>
                    <a:schemeClr val="tx1"/>
                  </a:solidFill>
                  <a:latin typeface="Arial" charset="0"/>
                </a:defRPr>
              </a:lvl2pPr>
              <a:lvl3pPr marL="1522413" indent="-304800" defTabSz="1217613" eaLnBrk="0" hangingPunct="0">
                <a:spcBef>
                  <a:spcPct val="20000"/>
                </a:spcBef>
                <a:buChar char="•"/>
                <a:defRPr sz="3200">
                  <a:solidFill>
                    <a:schemeClr val="tx1"/>
                  </a:solidFill>
                  <a:latin typeface="Arial" charset="0"/>
                </a:defRPr>
              </a:lvl3pPr>
              <a:lvl4pPr marL="2132013" indent="-304800" defTabSz="1217613" eaLnBrk="0" hangingPunct="0">
                <a:spcBef>
                  <a:spcPct val="20000"/>
                </a:spcBef>
                <a:buChar char="–"/>
                <a:defRPr sz="2700">
                  <a:solidFill>
                    <a:schemeClr val="tx1"/>
                  </a:solidFill>
                  <a:latin typeface="Arial" charset="0"/>
                </a:defRPr>
              </a:lvl4pPr>
              <a:lvl5pPr marL="2740025" indent="-304800" defTabSz="1217613" eaLnBrk="0" hangingPunct="0">
                <a:spcBef>
                  <a:spcPct val="20000"/>
                </a:spcBef>
                <a:buChar char="»"/>
                <a:defRPr sz="2700">
                  <a:solidFill>
                    <a:schemeClr val="tx1"/>
                  </a:solidFill>
                  <a:latin typeface="Arial" charset="0"/>
                </a:defRPr>
              </a:lvl5pPr>
              <a:lvl6pPr marL="3197225" indent="-304800" defTabSz="1217613" eaLnBrk="0" fontAlgn="base" hangingPunct="0">
                <a:spcBef>
                  <a:spcPct val="20000"/>
                </a:spcBef>
                <a:spcAft>
                  <a:spcPct val="0"/>
                </a:spcAft>
                <a:buChar char="»"/>
                <a:defRPr sz="2700">
                  <a:solidFill>
                    <a:schemeClr val="tx1"/>
                  </a:solidFill>
                  <a:latin typeface="Arial" charset="0"/>
                </a:defRPr>
              </a:lvl6pPr>
              <a:lvl7pPr marL="3654425" indent="-304800" defTabSz="1217613" eaLnBrk="0" fontAlgn="base" hangingPunct="0">
                <a:spcBef>
                  <a:spcPct val="20000"/>
                </a:spcBef>
                <a:spcAft>
                  <a:spcPct val="0"/>
                </a:spcAft>
                <a:buChar char="»"/>
                <a:defRPr sz="2700">
                  <a:solidFill>
                    <a:schemeClr val="tx1"/>
                  </a:solidFill>
                  <a:latin typeface="Arial" charset="0"/>
                </a:defRPr>
              </a:lvl7pPr>
              <a:lvl8pPr marL="4111625" indent="-304800" defTabSz="1217613" eaLnBrk="0" fontAlgn="base" hangingPunct="0">
                <a:spcBef>
                  <a:spcPct val="20000"/>
                </a:spcBef>
                <a:spcAft>
                  <a:spcPct val="0"/>
                </a:spcAft>
                <a:buChar char="»"/>
                <a:defRPr sz="2700">
                  <a:solidFill>
                    <a:schemeClr val="tx1"/>
                  </a:solidFill>
                  <a:latin typeface="Arial" charset="0"/>
                </a:defRPr>
              </a:lvl8pPr>
              <a:lvl9pPr marL="4568825" indent="-304800" defTabSz="1217613" eaLnBrk="0" fontAlgn="base" hangingPunct="0">
                <a:spcBef>
                  <a:spcPct val="20000"/>
                </a:spcBef>
                <a:spcAft>
                  <a:spcPct val="0"/>
                </a:spcAft>
                <a:buChar char="»"/>
                <a:defRPr sz="2700">
                  <a:solidFill>
                    <a:schemeClr val="tx1"/>
                  </a:solidFill>
                  <a:latin typeface="Arial"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78" name="Line 1007">
              <a:extLst>
                <a:ext uri="{FF2B5EF4-FFF2-40B4-BE49-F238E27FC236}">
                  <a16:creationId xmlns:a16="http://schemas.microsoft.com/office/drawing/2014/main" id="{CCB37FA1-18FE-47C7-BED0-71BE053DE910}"/>
                </a:ext>
              </a:extLst>
            </p:cNvPr>
            <p:cNvSpPr>
              <a:spLocks noChangeShapeType="1"/>
            </p:cNvSpPr>
            <p:nvPr/>
          </p:nvSpPr>
          <p:spPr bwMode="auto">
            <a:xfrm flipH="1">
              <a:off x="7249588" y="3619058"/>
              <a:ext cx="58005" cy="0"/>
            </a:xfrm>
            <a:prstGeom prst="line">
              <a:avLst/>
            </a:prstGeom>
            <a:solidFill>
              <a:sysClr val="window" lastClr="FFFFFF">
                <a:lumMod val="85000"/>
              </a:sysClr>
            </a:solidFill>
            <a:ln w="9525">
              <a:solidFill>
                <a:sysClr val="windowText" lastClr="000000"/>
              </a:solidFill>
              <a:round/>
              <a:headEnd/>
              <a:tailEnd/>
            </a:ln>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79" name="Rectangle 1009">
              <a:extLst>
                <a:ext uri="{FF2B5EF4-FFF2-40B4-BE49-F238E27FC236}">
                  <a16:creationId xmlns:a16="http://schemas.microsoft.com/office/drawing/2014/main" id="{8FB31B77-CDEF-4CBB-9594-48C5B0D2852C}"/>
                </a:ext>
              </a:extLst>
            </p:cNvPr>
            <p:cNvSpPr>
              <a:spLocks noChangeArrowheads="1"/>
            </p:cNvSpPr>
            <p:nvPr/>
          </p:nvSpPr>
          <p:spPr bwMode="auto">
            <a:xfrm>
              <a:off x="7210350" y="3599463"/>
              <a:ext cx="19619" cy="39192"/>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charset="0"/>
                </a:defRPr>
              </a:lvl1pPr>
              <a:lvl2pPr marL="989013" indent="-379413" defTabSz="1217613" eaLnBrk="0" hangingPunct="0">
                <a:spcBef>
                  <a:spcPct val="20000"/>
                </a:spcBef>
                <a:buChar char="–"/>
                <a:defRPr sz="3700">
                  <a:solidFill>
                    <a:schemeClr val="tx1"/>
                  </a:solidFill>
                  <a:latin typeface="Arial" charset="0"/>
                </a:defRPr>
              </a:lvl2pPr>
              <a:lvl3pPr marL="1522413" indent="-304800" defTabSz="1217613" eaLnBrk="0" hangingPunct="0">
                <a:spcBef>
                  <a:spcPct val="20000"/>
                </a:spcBef>
                <a:buChar char="•"/>
                <a:defRPr sz="3200">
                  <a:solidFill>
                    <a:schemeClr val="tx1"/>
                  </a:solidFill>
                  <a:latin typeface="Arial" charset="0"/>
                </a:defRPr>
              </a:lvl3pPr>
              <a:lvl4pPr marL="2132013" indent="-304800" defTabSz="1217613" eaLnBrk="0" hangingPunct="0">
                <a:spcBef>
                  <a:spcPct val="20000"/>
                </a:spcBef>
                <a:buChar char="–"/>
                <a:defRPr sz="2700">
                  <a:solidFill>
                    <a:schemeClr val="tx1"/>
                  </a:solidFill>
                  <a:latin typeface="Arial" charset="0"/>
                </a:defRPr>
              </a:lvl4pPr>
              <a:lvl5pPr marL="2740025" indent="-304800" defTabSz="1217613" eaLnBrk="0" hangingPunct="0">
                <a:spcBef>
                  <a:spcPct val="20000"/>
                </a:spcBef>
                <a:buChar char="»"/>
                <a:defRPr sz="2700">
                  <a:solidFill>
                    <a:schemeClr val="tx1"/>
                  </a:solidFill>
                  <a:latin typeface="Arial" charset="0"/>
                </a:defRPr>
              </a:lvl5pPr>
              <a:lvl6pPr marL="3197225" indent="-304800" defTabSz="1217613" eaLnBrk="0" fontAlgn="base" hangingPunct="0">
                <a:spcBef>
                  <a:spcPct val="20000"/>
                </a:spcBef>
                <a:spcAft>
                  <a:spcPct val="0"/>
                </a:spcAft>
                <a:buChar char="»"/>
                <a:defRPr sz="2700">
                  <a:solidFill>
                    <a:schemeClr val="tx1"/>
                  </a:solidFill>
                  <a:latin typeface="Arial" charset="0"/>
                </a:defRPr>
              </a:lvl6pPr>
              <a:lvl7pPr marL="3654425" indent="-304800" defTabSz="1217613" eaLnBrk="0" fontAlgn="base" hangingPunct="0">
                <a:spcBef>
                  <a:spcPct val="20000"/>
                </a:spcBef>
                <a:spcAft>
                  <a:spcPct val="0"/>
                </a:spcAft>
                <a:buChar char="»"/>
                <a:defRPr sz="2700">
                  <a:solidFill>
                    <a:schemeClr val="tx1"/>
                  </a:solidFill>
                  <a:latin typeface="Arial" charset="0"/>
                </a:defRPr>
              </a:lvl7pPr>
              <a:lvl8pPr marL="4111625" indent="-304800" defTabSz="1217613" eaLnBrk="0" fontAlgn="base" hangingPunct="0">
                <a:spcBef>
                  <a:spcPct val="20000"/>
                </a:spcBef>
                <a:spcAft>
                  <a:spcPct val="0"/>
                </a:spcAft>
                <a:buChar char="»"/>
                <a:defRPr sz="2700">
                  <a:solidFill>
                    <a:schemeClr val="tx1"/>
                  </a:solidFill>
                  <a:latin typeface="Arial" charset="0"/>
                </a:defRPr>
              </a:lvl8pPr>
              <a:lvl9pPr marL="4568825" indent="-304800" defTabSz="1217613" eaLnBrk="0" fontAlgn="base" hangingPunct="0">
                <a:spcBef>
                  <a:spcPct val="20000"/>
                </a:spcBef>
                <a:spcAft>
                  <a:spcPct val="0"/>
                </a:spcAft>
                <a:buChar char="»"/>
                <a:defRPr sz="2700">
                  <a:solidFill>
                    <a:schemeClr val="tx1"/>
                  </a:solidFill>
                  <a:latin typeface="Arial"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80" name="Rectangle 1010">
              <a:extLst>
                <a:ext uri="{FF2B5EF4-FFF2-40B4-BE49-F238E27FC236}">
                  <a16:creationId xmlns:a16="http://schemas.microsoft.com/office/drawing/2014/main" id="{20956ACD-2125-4758-B7BA-DDF47591F71E}"/>
                </a:ext>
              </a:extLst>
            </p:cNvPr>
            <p:cNvSpPr>
              <a:spLocks noChangeArrowheads="1"/>
            </p:cNvSpPr>
            <p:nvPr/>
          </p:nvSpPr>
          <p:spPr bwMode="auto">
            <a:xfrm>
              <a:off x="7229969" y="3599463"/>
              <a:ext cx="19619" cy="39192"/>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charset="0"/>
                </a:defRPr>
              </a:lvl1pPr>
              <a:lvl2pPr marL="989013" indent="-379413" defTabSz="1217613" eaLnBrk="0" hangingPunct="0">
                <a:spcBef>
                  <a:spcPct val="20000"/>
                </a:spcBef>
                <a:buChar char="–"/>
                <a:defRPr sz="3700">
                  <a:solidFill>
                    <a:schemeClr val="tx1"/>
                  </a:solidFill>
                  <a:latin typeface="Arial" charset="0"/>
                </a:defRPr>
              </a:lvl2pPr>
              <a:lvl3pPr marL="1522413" indent="-304800" defTabSz="1217613" eaLnBrk="0" hangingPunct="0">
                <a:spcBef>
                  <a:spcPct val="20000"/>
                </a:spcBef>
                <a:buChar char="•"/>
                <a:defRPr sz="3200">
                  <a:solidFill>
                    <a:schemeClr val="tx1"/>
                  </a:solidFill>
                  <a:latin typeface="Arial" charset="0"/>
                </a:defRPr>
              </a:lvl3pPr>
              <a:lvl4pPr marL="2132013" indent="-304800" defTabSz="1217613" eaLnBrk="0" hangingPunct="0">
                <a:spcBef>
                  <a:spcPct val="20000"/>
                </a:spcBef>
                <a:buChar char="–"/>
                <a:defRPr sz="2700">
                  <a:solidFill>
                    <a:schemeClr val="tx1"/>
                  </a:solidFill>
                  <a:latin typeface="Arial" charset="0"/>
                </a:defRPr>
              </a:lvl4pPr>
              <a:lvl5pPr marL="2740025" indent="-304800" defTabSz="1217613" eaLnBrk="0" hangingPunct="0">
                <a:spcBef>
                  <a:spcPct val="20000"/>
                </a:spcBef>
                <a:buChar char="»"/>
                <a:defRPr sz="2700">
                  <a:solidFill>
                    <a:schemeClr val="tx1"/>
                  </a:solidFill>
                  <a:latin typeface="Arial" charset="0"/>
                </a:defRPr>
              </a:lvl5pPr>
              <a:lvl6pPr marL="3197225" indent="-304800" defTabSz="1217613" eaLnBrk="0" fontAlgn="base" hangingPunct="0">
                <a:spcBef>
                  <a:spcPct val="20000"/>
                </a:spcBef>
                <a:spcAft>
                  <a:spcPct val="0"/>
                </a:spcAft>
                <a:buChar char="»"/>
                <a:defRPr sz="2700">
                  <a:solidFill>
                    <a:schemeClr val="tx1"/>
                  </a:solidFill>
                  <a:latin typeface="Arial" charset="0"/>
                </a:defRPr>
              </a:lvl6pPr>
              <a:lvl7pPr marL="3654425" indent="-304800" defTabSz="1217613" eaLnBrk="0" fontAlgn="base" hangingPunct="0">
                <a:spcBef>
                  <a:spcPct val="20000"/>
                </a:spcBef>
                <a:spcAft>
                  <a:spcPct val="0"/>
                </a:spcAft>
                <a:buChar char="»"/>
                <a:defRPr sz="2700">
                  <a:solidFill>
                    <a:schemeClr val="tx1"/>
                  </a:solidFill>
                  <a:latin typeface="Arial" charset="0"/>
                </a:defRPr>
              </a:lvl7pPr>
              <a:lvl8pPr marL="4111625" indent="-304800" defTabSz="1217613" eaLnBrk="0" fontAlgn="base" hangingPunct="0">
                <a:spcBef>
                  <a:spcPct val="20000"/>
                </a:spcBef>
                <a:spcAft>
                  <a:spcPct val="0"/>
                </a:spcAft>
                <a:buChar char="»"/>
                <a:defRPr sz="2700">
                  <a:solidFill>
                    <a:schemeClr val="tx1"/>
                  </a:solidFill>
                  <a:latin typeface="Arial" charset="0"/>
                </a:defRPr>
              </a:lvl8pPr>
              <a:lvl9pPr marL="4568825" indent="-304800" defTabSz="1217613" eaLnBrk="0" fontAlgn="base" hangingPunct="0">
                <a:spcBef>
                  <a:spcPct val="20000"/>
                </a:spcBef>
                <a:spcAft>
                  <a:spcPct val="0"/>
                </a:spcAft>
                <a:buChar char="»"/>
                <a:defRPr sz="2700">
                  <a:solidFill>
                    <a:schemeClr val="tx1"/>
                  </a:solidFill>
                  <a:latin typeface="Arial"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81" name="AutoShape 1005">
              <a:extLst>
                <a:ext uri="{FF2B5EF4-FFF2-40B4-BE49-F238E27FC236}">
                  <a16:creationId xmlns:a16="http://schemas.microsoft.com/office/drawing/2014/main" id="{02CCBA31-18C1-4CDB-BC9A-E6C1F4172AD8}"/>
                </a:ext>
              </a:extLst>
            </p:cNvPr>
            <p:cNvSpPr>
              <a:spLocks noChangeArrowheads="1"/>
            </p:cNvSpPr>
            <p:nvPr/>
          </p:nvSpPr>
          <p:spPr bwMode="auto">
            <a:xfrm>
              <a:off x="7268355" y="4075508"/>
              <a:ext cx="77624" cy="115870"/>
            </a:xfrm>
            <a:prstGeom prst="flowChartCollate">
              <a:avLst/>
            </a:prstGeom>
            <a:solidFill>
              <a:srgbClr val="4BACC6">
                <a:lumMod val="60000"/>
                <a:lumOff val="40000"/>
              </a:srgbClr>
            </a:solid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charset="0"/>
                </a:defRPr>
              </a:lvl1pPr>
              <a:lvl2pPr marL="989013" indent="-379413" defTabSz="1217613" eaLnBrk="0" hangingPunct="0">
                <a:spcBef>
                  <a:spcPct val="20000"/>
                </a:spcBef>
                <a:buChar char="–"/>
                <a:defRPr sz="3700">
                  <a:solidFill>
                    <a:schemeClr val="tx1"/>
                  </a:solidFill>
                  <a:latin typeface="Arial" charset="0"/>
                </a:defRPr>
              </a:lvl2pPr>
              <a:lvl3pPr marL="1522413" indent="-304800" defTabSz="1217613" eaLnBrk="0" hangingPunct="0">
                <a:spcBef>
                  <a:spcPct val="20000"/>
                </a:spcBef>
                <a:buChar char="•"/>
                <a:defRPr sz="3200">
                  <a:solidFill>
                    <a:schemeClr val="tx1"/>
                  </a:solidFill>
                  <a:latin typeface="Arial" charset="0"/>
                </a:defRPr>
              </a:lvl3pPr>
              <a:lvl4pPr marL="2132013" indent="-304800" defTabSz="1217613" eaLnBrk="0" hangingPunct="0">
                <a:spcBef>
                  <a:spcPct val="20000"/>
                </a:spcBef>
                <a:buChar char="–"/>
                <a:defRPr sz="2700">
                  <a:solidFill>
                    <a:schemeClr val="tx1"/>
                  </a:solidFill>
                  <a:latin typeface="Arial" charset="0"/>
                </a:defRPr>
              </a:lvl4pPr>
              <a:lvl5pPr marL="2740025" indent="-304800" defTabSz="1217613" eaLnBrk="0" hangingPunct="0">
                <a:spcBef>
                  <a:spcPct val="20000"/>
                </a:spcBef>
                <a:buChar char="»"/>
                <a:defRPr sz="2700">
                  <a:solidFill>
                    <a:schemeClr val="tx1"/>
                  </a:solidFill>
                  <a:latin typeface="Arial" charset="0"/>
                </a:defRPr>
              </a:lvl5pPr>
              <a:lvl6pPr marL="3197225" indent="-304800" defTabSz="1217613" eaLnBrk="0" fontAlgn="base" hangingPunct="0">
                <a:spcBef>
                  <a:spcPct val="20000"/>
                </a:spcBef>
                <a:spcAft>
                  <a:spcPct val="0"/>
                </a:spcAft>
                <a:buChar char="»"/>
                <a:defRPr sz="2700">
                  <a:solidFill>
                    <a:schemeClr val="tx1"/>
                  </a:solidFill>
                  <a:latin typeface="Arial" charset="0"/>
                </a:defRPr>
              </a:lvl6pPr>
              <a:lvl7pPr marL="3654425" indent="-304800" defTabSz="1217613" eaLnBrk="0" fontAlgn="base" hangingPunct="0">
                <a:spcBef>
                  <a:spcPct val="20000"/>
                </a:spcBef>
                <a:spcAft>
                  <a:spcPct val="0"/>
                </a:spcAft>
                <a:buChar char="»"/>
                <a:defRPr sz="2700">
                  <a:solidFill>
                    <a:schemeClr val="tx1"/>
                  </a:solidFill>
                  <a:latin typeface="Arial" charset="0"/>
                </a:defRPr>
              </a:lvl7pPr>
              <a:lvl8pPr marL="4111625" indent="-304800" defTabSz="1217613" eaLnBrk="0" fontAlgn="base" hangingPunct="0">
                <a:spcBef>
                  <a:spcPct val="20000"/>
                </a:spcBef>
                <a:spcAft>
                  <a:spcPct val="0"/>
                </a:spcAft>
                <a:buChar char="»"/>
                <a:defRPr sz="2700">
                  <a:solidFill>
                    <a:schemeClr val="tx1"/>
                  </a:solidFill>
                  <a:latin typeface="Arial" charset="0"/>
                </a:defRPr>
              </a:lvl8pPr>
              <a:lvl9pPr marL="4568825" indent="-304800" defTabSz="1217613" eaLnBrk="0" fontAlgn="base" hangingPunct="0">
                <a:spcBef>
                  <a:spcPct val="20000"/>
                </a:spcBef>
                <a:spcAft>
                  <a:spcPct val="0"/>
                </a:spcAft>
                <a:buChar char="»"/>
                <a:defRPr sz="2700">
                  <a:solidFill>
                    <a:schemeClr val="tx1"/>
                  </a:solidFill>
                  <a:latin typeface="Arial"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82" name="Line 1007">
              <a:extLst>
                <a:ext uri="{FF2B5EF4-FFF2-40B4-BE49-F238E27FC236}">
                  <a16:creationId xmlns:a16="http://schemas.microsoft.com/office/drawing/2014/main" id="{FFD4DE9B-4BAF-4E6D-80CB-72D85642E1F8}"/>
                </a:ext>
              </a:extLst>
            </p:cNvPr>
            <p:cNvSpPr>
              <a:spLocks noChangeShapeType="1"/>
            </p:cNvSpPr>
            <p:nvPr/>
          </p:nvSpPr>
          <p:spPr bwMode="auto">
            <a:xfrm flipH="1">
              <a:off x="7249588" y="4133444"/>
              <a:ext cx="58005" cy="0"/>
            </a:xfrm>
            <a:prstGeom prst="line">
              <a:avLst/>
            </a:prstGeom>
            <a:solidFill>
              <a:sysClr val="window" lastClr="FFFFFF">
                <a:lumMod val="85000"/>
              </a:sysClr>
            </a:solidFill>
            <a:ln w="9525">
              <a:solidFill>
                <a:sysClr val="windowText" lastClr="000000"/>
              </a:solidFill>
              <a:round/>
              <a:headEnd/>
              <a:tailEnd/>
            </a:ln>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83" name="Rectangle 1009">
              <a:extLst>
                <a:ext uri="{FF2B5EF4-FFF2-40B4-BE49-F238E27FC236}">
                  <a16:creationId xmlns:a16="http://schemas.microsoft.com/office/drawing/2014/main" id="{B8409295-89CD-4B4B-9CF1-C81961A1BECA}"/>
                </a:ext>
              </a:extLst>
            </p:cNvPr>
            <p:cNvSpPr>
              <a:spLocks noChangeArrowheads="1"/>
            </p:cNvSpPr>
            <p:nvPr/>
          </p:nvSpPr>
          <p:spPr bwMode="auto">
            <a:xfrm>
              <a:off x="7210350" y="4113848"/>
              <a:ext cx="19619" cy="39192"/>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charset="0"/>
                </a:defRPr>
              </a:lvl1pPr>
              <a:lvl2pPr marL="989013" indent="-379413" defTabSz="1217613" eaLnBrk="0" hangingPunct="0">
                <a:spcBef>
                  <a:spcPct val="20000"/>
                </a:spcBef>
                <a:buChar char="–"/>
                <a:defRPr sz="3700">
                  <a:solidFill>
                    <a:schemeClr val="tx1"/>
                  </a:solidFill>
                  <a:latin typeface="Arial" charset="0"/>
                </a:defRPr>
              </a:lvl2pPr>
              <a:lvl3pPr marL="1522413" indent="-304800" defTabSz="1217613" eaLnBrk="0" hangingPunct="0">
                <a:spcBef>
                  <a:spcPct val="20000"/>
                </a:spcBef>
                <a:buChar char="•"/>
                <a:defRPr sz="3200">
                  <a:solidFill>
                    <a:schemeClr val="tx1"/>
                  </a:solidFill>
                  <a:latin typeface="Arial" charset="0"/>
                </a:defRPr>
              </a:lvl3pPr>
              <a:lvl4pPr marL="2132013" indent="-304800" defTabSz="1217613" eaLnBrk="0" hangingPunct="0">
                <a:spcBef>
                  <a:spcPct val="20000"/>
                </a:spcBef>
                <a:buChar char="–"/>
                <a:defRPr sz="2700">
                  <a:solidFill>
                    <a:schemeClr val="tx1"/>
                  </a:solidFill>
                  <a:latin typeface="Arial" charset="0"/>
                </a:defRPr>
              </a:lvl4pPr>
              <a:lvl5pPr marL="2740025" indent="-304800" defTabSz="1217613" eaLnBrk="0" hangingPunct="0">
                <a:spcBef>
                  <a:spcPct val="20000"/>
                </a:spcBef>
                <a:buChar char="»"/>
                <a:defRPr sz="2700">
                  <a:solidFill>
                    <a:schemeClr val="tx1"/>
                  </a:solidFill>
                  <a:latin typeface="Arial" charset="0"/>
                </a:defRPr>
              </a:lvl5pPr>
              <a:lvl6pPr marL="3197225" indent="-304800" defTabSz="1217613" eaLnBrk="0" fontAlgn="base" hangingPunct="0">
                <a:spcBef>
                  <a:spcPct val="20000"/>
                </a:spcBef>
                <a:spcAft>
                  <a:spcPct val="0"/>
                </a:spcAft>
                <a:buChar char="»"/>
                <a:defRPr sz="2700">
                  <a:solidFill>
                    <a:schemeClr val="tx1"/>
                  </a:solidFill>
                  <a:latin typeface="Arial" charset="0"/>
                </a:defRPr>
              </a:lvl6pPr>
              <a:lvl7pPr marL="3654425" indent="-304800" defTabSz="1217613" eaLnBrk="0" fontAlgn="base" hangingPunct="0">
                <a:spcBef>
                  <a:spcPct val="20000"/>
                </a:spcBef>
                <a:spcAft>
                  <a:spcPct val="0"/>
                </a:spcAft>
                <a:buChar char="»"/>
                <a:defRPr sz="2700">
                  <a:solidFill>
                    <a:schemeClr val="tx1"/>
                  </a:solidFill>
                  <a:latin typeface="Arial" charset="0"/>
                </a:defRPr>
              </a:lvl7pPr>
              <a:lvl8pPr marL="4111625" indent="-304800" defTabSz="1217613" eaLnBrk="0" fontAlgn="base" hangingPunct="0">
                <a:spcBef>
                  <a:spcPct val="20000"/>
                </a:spcBef>
                <a:spcAft>
                  <a:spcPct val="0"/>
                </a:spcAft>
                <a:buChar char="»"/>
                <a:defRPr sz="2700">
                  <a:solidFill>
                    <a:schemeClr val="tx1"/>
                  </a:solidFill>
                  <a:latin typeface="Arial" charset="0"/>
                </a:defRPr>
              </a:lvl8pPr>
              <a:lvl9pPr marL="4568825" indent="-304800" defTabSz="1217613" eaLnBrk="0" fontAlgn="base" hangingPunct="0">
                <a:spcBef>
                  <a:spcPct val="20000"/>
                </a:spcBef>
                <a:spcAft>
                  <a:spcPct val="0"/>
                </a:spcAft>
                <a:buChar char="»"/>
                <a:defRPr sz="2700">
                  <a:solidFill>
                    <a:schemeClr val="tx1"/>
                  </a:solidFill>
                  <a:latin typeface="Arial"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84" name="Rectangle 1010">
              <a:extLst>
                <a:ext uri="{FF2B5EF4-FFF2-40B4-BE49-F238E27FC236}">
                  <a16:creationId xmlns:a16="http://schemas.microsoft.com/office/drawing/2014/main" id="{82F46C62-A8A7-4C8F-96E8-33142270A929}"/>
                </a:ext>
              </a:extLst>
            </p:cNvPr>
            <p:cNvSpPr>
              <a:spLocks noChangeArrowheads="1"/>
            </p:cNvSpPr>
            <p:nvPr/>
          </p:nvSpPr>
          <p:spPr bwMode="auto">
            <a:xfrm>
              <a:off x="7229969" y="4113848"/>
              <a:ext cx="19619" cy="39192"/>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charset="0"/>
                </a:defRPr>
              </a:lvl1pPr>
              <a:lvl2pPr marL="989013" indent="-379413" defTabSz="1217613" eaLnBrk="0" hangingPunct="0">
                <a:spcBef>
                  <a:spcPct val="20000"/>
                </a:spcBef>
                <a:buChar char="–"/>
                <a:defRPr sz="3700">
                  <a:solidFill>
                    <a:schemeClr val="tx1"/>
                  </a:solidFill>
                  <a:latin typeface="Arial" charset="0"/>
                </a:defRPr>
              </a:lvl2pPr>
              <a:lvl3pPr marL="1522413" indent="-304800" defTabSz="1217613" eaLnBrk="0" hangingPunct="0">
                <a:spcBef>
                  <a:spcPct val="20000"/>
                </a:spcBef>
                <a:buChar char="•"/>
                <a:defRPr sz="3200">
                  <a:solidFill>
                    <a:schemeClr val="tx1"/>
                  </a:solidFill>
                  <a:latin typeface="Arial" charset="0"/>
                </a:defRPr>
              </a:lvl3pPr>
              <a:lvl4pPr marL="2132013" indent="-304800" defTabSz="1217613" eaLnBrk="0" hangingPunct="0">
                <a:spcBef>
                  <a:spcPct val="20000"/>
                </a:spcBef>
                <a:buChar char="–"/>
                <a:defRPr sz="2700">
                  <a:solidFill>
                    <a:schemeClr val="tx1"/>
                  </a:solidFill>
                  <a:latin typeface="Arial" charset="0"/>
                </a:defRPr>
              </a:lvl4pPr>
              <a:lvl5pPr marL="2740025" indent="-304800" defTabSz="1217613" eaLnBrk="0" hangingPunct="0">
                <a:spcBef>
                  <a:spcPct val="20000"/>
                </a:spcBef>
                <a:buChar char="»"/>
                <a:defRPr sz="2700">
                  <a:solidFill>
                    <a:schemeClr val="tx1"/>
                  </a:solidFill>
                  <a:latin typeface="Arial" charset="0"/>
                </a:defRPr>
              </a:lvl5pPr>
              <a:lvl6pPr marL="3197225" indent="-304800" defTabSz="1217613" eaLnBrk="0" fontAlgn="base" hangingPunct="0">
                <a:spcBef>
                  <a:spcPct val="20000"/>
                </a:spcBef>
                <a:spcAft>
                  <a:spcPct val="0"/>
                </a:spcAft>
                <a:buChar char="»"/>
                <a:defRPr sz="2700">
                  <a:solidFill>
                    <a:schemeClr val="tx1"/>
                  </a:solidFill>
                  <a:latin typeface="Arial" charset="0"/>
                </a:defRPr>
              </a:lvl6pPr>
              <a:lvl7pPr marL="3654425" indent="-304800" defTabSz="1217613" eaLnBrk="0" fontAlgn="base" hangingPunct="0">
                <a:spcBef>
                  <a:spcPct val="20000"/>
                </a:spcBef>
                <a:spcAft>
                  <a:spcPct val="0"/>
                </a:spcAft>
                <a:buChar char="»"/>
                <a:defRPr sz="2700">
                  <a:solidFill>
                    <a:schemeClr val="tx1"/>
                  </a:solidFill>
                  <a:latin typeface="Arial" charset="0"/>
                </a:defRPr>
              </a:lvl7pPr>
              <a:lvl8pPr marL="4111625" indent="-304800" defTabSz="1217613" eaLnBrk="0" fontAlgn="base" hangingPunct="0">
                <a:spcBef>
                  <a:spcPct val="20000"/>
                </a:spcBef>
                <a:spcAft>
                  <a:spcPct val="0"/>
                </a:spcAft>
                <a:buChar char="»"/>
                <a:defRPr sz="2700">
                  <a:solidFill>
                    <a:schemeClr val="tx1"/>
                  </a:solidFill>
                  <a:latin typeface="Arial" charset="0"/>
                </a:defRPr>
              </a:lvl8pPr>
              <a:lvl9pPr marL="4568825" indent="-304800" defTabSz="1217613" eaLnBrk="0" fontAlgn="base" hangingPunct="0">
                <a:spcBef>
                  <a:spcPct val="20000"/>
                </a:spcBef>
                <a:spcAft>
                  <a:spcPct val="0"/>
                </a:spcAft>
                <a:buChar char="»"/>
                <a:defRPr sz="2700">
                  <a:solidFill>
                    <a:schemeClr val="tx1"/>
                  </a:solidFill>
                  <a:latin typeface="Arial"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85" name="AutoShape 1005">
              <a:extLst>
                <a:ext uri="{FF2B5EF4-FFF2-40B4-BE49-F238E27FC236}">
                  <a16:creationId xmlns:a16="http://schemas.microsoft.com/office/drawing/2014/main" id="{E1E20654-B59B-4A70-B6CE-1223AF9AC721}"/>
                </a:ext>
              </a:extLst>
            </p:cNvPr>
            <p:cNvSpPr>
              <a:spLocks noChangeArrowheads="1"/>
            </p:cNvSpPr>
            <p:nvPr/>
          </p:nvSpPr>
          <p:spPr bwMode="auto">
            <a:xfrm>
              <a:off x="7617701" y="3561123"/>
              <a:ext cx="77624" cy="115870"/>
            </a:xfrm>
            <a:prstGeom prst="flowChartCollate">
              <a:avLst/>
            </a:prstGeom>
            <a:solidFill>
              <a:srgbClr val="4BACC6">
                <a:lumMod val="60000"/>
                <a:lumOff val="40000"/>
              </a:srgbClr>
            </a:solid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charset="0"/>
                </a:defRPr>
              </a:lvl1pPr>
              <a:lvl2pPr marL="989013" indent="-379413" defTabSz="1217613" eaLnBrk="0" hangingPunct="0">
                <a:spcBef>
                  <a:spcPct val="20000"/>
                </a:spcBef>
                <a:buChar char="–"/>
                <a:defRPr sz="3700">
                  <a:solidFill>
                    <a:schemeClr val="tx1"/>
                  </a:solidFill>
                  <a:latin typeface="Arial" charset="0"/>
                </a:defRPr>
              </a:lvl2pPr>
              <a:lvl3pPr marL="1522413" indent="-304800" defTabSz="1217613" eaLnBrk="0" hangingPunct="0">
                <a:spcBef>
                  <a:spcPct val="20000"/>
                </a:spcBef>
                <a:buChar char="•"/>
                <a:defRPr sz="3200">
                  <a:solidFill>
                    <a:schemeClr val="tx1"/>
                  </a:solidFill>
                  <a:latin typeface="Arial" charset="0"/>
                </a:defRPr>
              </a:lvl3pPr>
              <a:lvl4pPr marL="2132013" indent="-304800" defTabSz="1217613" eaLnBrk="0" hangingPunct="0">
                <a:spcBef>
                  <a:spcPct val="20000"/>
                </a:spcBef>
                <a:buChar char="–"/>
                <a:defRPr sz="2700">
                  <a:solidFill>
                    <a:schemeClr val="tx1"/>
                  </a:solidFill>
                  <a:latin typeface="Arial" charset="0"/>
                </a:defRPr>
              </a:lvl4pPr>
              <a:lvl5pPr marL="2740025" indent="-304800" defTabSz="1217613" eaLnBrk="0" hangingPunct="0">
                <a:spcBef>
                  <a:spcPct val="20000"/>
                </a:spcBef>
                <a:buChar char="»"/>
                <a:defRPr sz="2700">
                  <a:solidFill>
                    <a:schemeClr val="tx1"/>
                  </a:solidFill>
                  <a:latin typeface="Arial" charset="0"/>
                </a:defRPr>
              </a:lvl5pPr>
              <a:lvl6pPr marL="3197225" indent="-304800" defTabSz="1217613" eaLnBrk="0" fontAlgn="base" hangingPunct="0">
                <a:spcBef>
                  <a:spcPct val="20000"/>
                </a:spcBef>
                <a:spcAft>
                  <a:spcPct val="0"/>
                </a:spcAft>
                <a:buChar char="»"/>
                <a:defRPr sz="2700">
                  <a:solidFill>
                    <a:schemeClr val="tx1"/>
                  </a:solidFill>
                  <a:latin typeface="Arial" charset="0"/>
                </a:defRPr>
              </a:lvl6pPr>
              <a:lvl7pPr marL="3654425" indent="-304800" defTabSz="1217613" eaLnBrk="0" fontAlgn="base" hangingPunct="0">
                <a:spcBef>
                  <a:spcPct val="20000"/>
                </a:spcBef>
                <a:spcAft>
                  <a:spcPct val="0"/>
                </a:spcAft>
                <a:buChar char="»"/>
                <a:defRPr sz="2700">
                  <a:solidFill>
                    <a:schemeClr val="tx1"/>
                  </a:solidFill>
                  <a:latin typeface="Arial" charset="0"/>
                </a:defRPr>
              </a:lvl7pPr>
              <a:lvl8pPr marL="4111625" indent="-304800" defTabSz="1217613" eaLnBrk="0" fontAlgn="base" hangingPunct="0">
                <a:spcBef>
                  <a:spcPct val="20000"/>
                </a:spcBef>
                <a:spcAft>
                  <a:spcPct val="0"/>
                </a:spcAft>
                <a:buChar char="»"/>
                <a:defRPr sz="2700">
                  <a:solidFill>
                    <a:schemeClr val="tx1"/>
                  </a:solidFill>
                  <a:latin typeface="Arial" charset="0"/>
                </a:defRPr>
              </a:lvl8pPr>
              <a:lvl9pPr marL="4568825" indent="-304800" defTabSz="1217613" eaLnBrk="0" fontAlgn="base" hangingPunct="0">
                <a:spcBef>
                  <a:spcPct val="20000"/>
                </a:spcBef>
                <a:spcAft>
                  <a:spcPct val="0"/>
                </a:spcAft>
                <a:buChar char="»"/>
                <a:defRPr sz="2700">
                  <a:solidFill>
                    <a:schemeClr val="tx1"/>
                  </a:solidFill>
                  <a:latin typeface="Arial"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86" name="Line 1007">
              <a:extLst>
                <a:ext uri="{FF2B5EF4-FFF2-40B4-BE49-F238E27FC236}">
                  <a16:creationId xmlns:a16="http://schemas.microsoft.com/office/drawing/2014/main" id="{1DD836CF-1EC8-4700-8D3E-FC54B7C466FA}"/>
                </a:ext>
              </a:extLst>
            </p:cNvPr>
            <p:cNvSpPr>
              <a:spLocks noChangeShapeType="1"/>
            </p:cNvSpPr>
            <p:nvPr/>
          </p:nvSpPr>
          <p:spPr bwMode="auto">
            <a:xfrm flipH="1">
              <a:off x="7598935" y="3619058"/>
              <a:ext cx="58005" cy="0"/>
            </a:xfrm>
            <a:prstGeom prst="line">
              <a:avLst/>
            </a:prstGeom>
            <a:solidFill>
              <a:sysClr val="window" lastClr="FFFFFF">
                <a:lumMod val="85000"/>
              </a:sysClr>
            </a:solidFill>
            <a:ln w="9525">
              <a:solidFill>
                <a:sysClr val="windowText" lastClr="000000"/>
              </a:solidFill>
              <a:round/>
              <a:headEnd/>
              <a:tailEnd/>
            </a:ln>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87" name="Rectangle 1009">
              <a:extLst>
                <a:ext uri="{FF2B5EF4-FFF2-40B4-BE49-F238E27FC236}">
                  <a16:creationId xmlns:a16="http://schemas.microsoft.com/office/drawing/2014/main" id="{BAF4F91B-D22E-458B-80F6-863952D5098F}"/>
                </a:ext>
              </a:extLst>
            </p:cNvPr>
            <p:cNvSpPr>
              <a:spLocks noChangeArrowheads="1"/>
            </p:cNvSpPr>
            <p:nvPr/>
          </p:nvSpPr>
          <p:spPr bwMode="auto">
            <a:xfrm>
              <a:off x="7559696" y="3599463"/>
              <a:ext cx="19619" cy="39192"/>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charset="0"/>
                </a:defRPr>
              </a:lvl1pPr>
              <a:lvl2pPr marL="989013" indent="-379413" defTabSz="1217613" eaLnBrk="0" hangingPunct="0">
                <a:spcBef>
                  <a:spcPct val="20000"/>
                </a:spcBef>
                <a:buChar char="–"/>
                <a:defRPr sz="3700">
                  <a:solidFill>
                    <a:schemeClr val="tx1"/>
                  </a:solidFill>
                  <a:latin typeface="Arial" charset="0"/>
                </a:defRPr>
              </a:lvl2pPr>
              <a:lvl3pPr marL="1522413" indent="-304800" defTabSz="1217613" eaLnBrk="0" hangingPunct="0">
                <a:spcBef>
                  <a:spcPct val="20000"/>
                </a:spcBef>
                <a:buChar char="•"/>
                <a:defRPr sz="3200">
                  <a:solidFill>
                    <a:schemeClr val="tx1"/>
                  </a:solidFill>
                  <a:latin typeface="Arial" charset="0"/>
                </a:defRPr>
              </a:lvl3pPr>
              <a:lvl4pPr marL="2132013" indent="-304800" defTabSz="1217613" eaLnBrk="0" hangingPunct="0">
                <a:spcBef>
                  <a:spcPct val="20000"/>
                </a:spcBef>
                <a:buChar char="–"/>
                <a:defRPr sz="2700">
                  <a:solidFill>
                    <a:schemeClr val="tx1"/>
                  </a:solidFill>
                  <a:latin typeface="Arial" charset="0"/>
                </a:defRPr>
              </a:lvl4pPr>
              <a:lvl5pPr marL="2740025" indent="-304800" defTabSz="1217613" eaLnBrk="0" hangingPunct="0">
                <a:spcBef>
                  <a:spcPct val="20000"/>
                </a:spcBef>
                <a:buChar char="»"/>
                <a:defRPr sz="2700">
                  <a:solidFill>
                    <a:schemeClr val="tx1"/>
                  </a:solidFill>
                  <a:latin typeface="Arial" charset="0"/>
                </a:defRPr>
              </a:lvl5pPr>
              <a:lvl6pPr marL="3197225" indent="-304800" defTabSz="1217613" eaLnBrk="0" fontAlgn="base" hangingPunct="0">
                <a:spcBef>
                  <a:spcPct val="20000"/>
                </a:spcBef>
                <a:spcAft>
                  <a:spcPct val="0"/>
                </a:spcAft>
                <a:buChar char="»"/>
                <a:defRPr sz="2700">
                  <a:solidFill>
                    <a:schemeClr val="tx1"/>
                  </a:solidFill>
                  <a:latin typeface="Arial" charset="0"/>
                </a:defRPr>
              </a:lvl6pPr>
              <a:lvl7pPr marL="3654425" indent="-304800" defTabSz="1217613" eaLnBrk="0" fontAlgn="base" hangingPunct="0">
                <a:spcBef>
                  <a:spcPct val="20000"/>
                </a:spcBef>
                <a:spcAft>
                  <a:spcPct val="0"/>
                </a:spcAft>
                <a:buChar char="»"/>
                <a:defRPr sz="2700">
                  <a:solidFill>
                    <a:schemeClr val="tx1"/>
                  </a:solidFill>
                  <a:latin typeface="Arial" charset="0"/>
                </a:defRPr>
              </a:lvl7pPr>
              <a:lvl8pPr marL="4111625" indent="-304800" defTabSz="1217613" eaLnBrk="0" fontAlgn="base" hangingPunct="0">
                <a:spcBef>
                  <a:spcPct val="20000"/>
                </a:spcBef>
                <a:spcAft>
                  <a:spcPct val="0"/>
                </a:spcAft>
                <a:buChar char="»"/>
                <a:defRPr sz="2700">
                  <a:solidFill>
                    <a:schemeClr val="tx1"/>
                  </a:solidFill>
                  <a:latin typeface="Arial" charset="0"/>
                </a:defRPr>
              </a:lvl8pPr>
              <a:lvl9pPr marL="4568825" indent="-304800" defTabSz="1217613" eaLnBrk="0" fontAlgn="base" hangingPunct="0">
                <a:spcBef>
                  <a:spcPct val="20000"/>
                </a:spcBef>
                <a:spcAft>
                  <a:spcPct val="0"/>
                </a:spcAft>
                <a:buChar char="»"/>
                <a:defRPr sz="2700">
                  <a:solidFill>
                    <a:schemeClr val="tx1"/>
                  </a:solidFill>
                  <a:latin typeface="Arial"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88" name="Rectangle 1010">
              <a:extLst>
                <a:ext uri="{FF2B5EF4-FFF2-40B4-BE49-F238E27FC236}">
                  <a16:creationId xmlns:a16="http://schemas.microsoft.com/office/drawing/2014/main" id="{22B25AE6-4BC1-41FF-B78C-E4A16D65C228}"/>
                </a:ext>
              </a:extLst>
            </p:cNvPr>
            <p:cNvSpPr>
              <a:spLocks noChangeArrowheads="1"/>
            </p:cNvSpPr>
            <p:nvPr/>
          </p:nvSpPr>
          <p:spPr bwMode="auto">
            <a:xfrm>
              <a:off x="7579316" y="3599463"/>
              <a:ext cx="19619" cy="39192"/>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charset="0"/>
                </a:defRPr>
              </a:lvl1pPr>
              <a:lvl2pPr marL="989013" indent="-379413" defTabSz="1217613" eaLnBrk="0" hangingPunct="0">
                <a:spcBef>
                  <a:spcPct val="20000"/>
                </a:spcBef>
                <a:buChar char="–"/>
                <a:defRPr sz="3700">
                  <a:solidFill>
                    <a:schemeClr val="tx1"/>
                  </a:solidFill>
                  <a:latin typeface="Arial" charset="0"/>
                </a:defRPr>
              </a:lvl2pPr>
              <a:lvl3pPr marL="1522413" indent="-304800" defTabSz="1217613" eaLnBrk="0" hangingPunct="0">
                <a:spcBef>
                  <a:spcPct val="20000"/>
                </a:spcBef>
                <a:buChar char="•"/>
                <a:defRPr sz="3200">
                  <a:solidFill>
                    <a:schemeClr val="tx1"/>
                  </a:solidFill>
                  <a:latin typeface="Arial" charset="0"/>
                </a:defRPr>
              </a:lvl3pPr>
              <a:lvl4pPr marL="2132013" indent="-304800" defTabSz="1217613" eaLnBrk="0" hangingPunct="0">
                <a:spcBef>
                  <a:spcPct val="20000"/>
                </a:spcBef>
                <a:buChar char="–"/>
                <a:defRPr sz="2700">
                  <a:solidFill>
                    <a:schemeClr val="tx1"/>
                  </a:solidFill>
                  <a:latin typeface="Arial" charset="0"/>
                </a:defRPr>
              </a:lvl4pPr>
              <a:lvl5pPr marL="2740025" indent="-304800" defTabSz="1217613" eaLnBrk="0" hangingPunct="0">
                <a:spcBef>
                  <a:spcPct val="20000"/>
                </a:spcBef>
                <a:buChar char="»"/>
                <a:defRPr sz="2700">
                  <a:solidFill>
                    <a:schemeClr val="tx1"/>
                  </a:solidFill>
                  <a:latin typeface="Arial" charset="0"/>
                </a:defRPr>
              </a:lvl5pPr>
              <a:lvl6pPr marL="3197225" indent="-304800" defTabSz="1217613" eaLnBrk="0" fontAlgn="base" hangingPunct="0">
                <a:spcBef>
                  <a:spcPct val="20000"/>
                </a:spcBef>
                <a:spcAft>
                  <a:spcPct val="0"/>
                </a:spcAft>
                <a:buChar char="»"/>
                <a:defRPr sz="2700">
                  <a:solidFill>
                    <a:schemeClr val="tx1"/>
                  </a:solidFill>
                  <a:latin typeface="Arial" charset="0"/>
                </a:defRPr>
              </a:lvl6pPr>
              <a:lvl7pPr marL="3654425" indent="-304800" defTabSz="1217613" eaLnBrk="0" fontAlgn="base" hangingPunct="0">
                <a:spcBef>
                  <a:spcPct val="20000"/>
                </a:spcBef>
                <a:spcAft>
                  <a:spcPct val="0"/>
                </a:spcAft>
                <a:buChar char="»"/>
                <a:defRPr sz="2700">
                  <a:solidFill>
                    <a:schemeClr val="tx1"/>
                  </a:solidFill>
                  <a:latin typeface="Arial" charset="0"/>
                </a:defRPr>
              </a:lvl7pPr>
              <a:lvl8pPr marL="4111625" indent="-304800" defTabSz="1217613" eaLnBrk="0" fontAlgn="base" hangingPunct="0">
                <a:spcBef>
                  <a:spcPct val="20000"/>
                </a:spcBef>
                <a:spcAft>
                  <a:spcPct val="0"/>
                </a:spcAft>
                <a:buChar char="»"/>
                <a:defRPr sz="2700">
                  <a:solidFill>
                    <a:schemeClr val="tx1"/>
                  </a:solidFill>
                  <a:latin typeface="Arial" charset="0"/>
                </a:defRPr>
              </a:lvl8pPr>
              <a:lvl9pPr marL="4568825" indent="-304800" defTabSz="1217613" eaLnBrk="0" fontAlgn="base" hangingPunct="0">
                <a:spcBef>
                  <a:spcPct val="20000"/>
                </a:spcBef>
                <a:spcAft>
                  <a:spcPct val="0"/>
                </a:spcAft>
                <a:buChar char="»"/>
                <a:defRPr sz="2700">
                  <a:solidFill>
                    <a:schemeClr val="tx1"/>
                  </a:solidFill>
                  <a:latin typeface="Arial"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89" name="AutoShape 1005">
              <a:extLst>
                <a:ext uri="{FF2B5EF4-FFF2-40B4-BE49-F238E27FC236}">
                  <a16:creationId xmlns:a16="http://schemas.microsoft.com/office/drawing/2014/main" id="{C7389C5C-30E8-4CBB-AC38-6AAADD123FA6}"/>
                </a:ext>
              </a:extLst>
            </p:cNvPr>
            <p:cNvSpPr>
              <a:spLocks noChangeArrowheads="1"/>
            </p:cNvSpPr>
            <p:nvPr/>
          </p:nvSpPr>
          <p:spPr bwMode="auto">
            <a:xfrm>
              <a:off x="7617701" y="4075508"/>
              <a:ext cx="77624" cy="115870"/>
            </a:xfrm>
            <a:prstGeom prst="flowChartCollate">
              <a:avLst/>
            </a:prstGeom>
            <a:solidFill>
              <a:srgbClr val="4BACC6">
                <a:lumMod val="60000"/>
                <a:lumOff val="40000"/>
              </a:srgbClr>
            </a:solid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charset="0"/>
                </a:defRPr>
              </a:lvl1pPr>
              <a:lvl2pPr marL="989013" indent="-379413" defTabSz="1217613" eaLnBrk="0" hangingPunct="0">
                <a:spcBef>
                  <a:spcPct val="20000"/>
                </a:spcBef>
                <a:buChar char="–"/>
                <a:defRPr sz="3700">
                  <a:solidFill>
                    <a:schemeClr val="tx1"/>
                  </a:solidFill>
                  <a:latin typeface="Arial" charset="0"/>
                </a:defRPr>
              </a:lvl2pPr>
              <a:lvl3pPr marL="1522413" indent="-304800" defTabSz="1217613" eaLnBrk="0" hangingPunct="0">
                <a:spcBef>
                  <a:spcPct val="20000"/>
                </a:spcBef>
                <a:buChar char="•"/>
                <a:defRPr sz="3200">
                  <a:solidFill>
                    <a:schemeClr val="tx1"/>
                  </a:solidFill>
                  <a:latin typeface="Arial" charset="0"/>
                </a:defRPr>
              </a:lvl3pPr>
              <a:lvl4pPr marL="2132013" indent="-304800" defTabSz="1217613" eaLnBrk="0" hangingPunct="0">
                <a:spcBef>
                  <a:spcPct val="20000"/>
                </a:spcBef>
                <a:buChar char="–"/>
                <a:defRPr sz="2700">
                  <a:solidFill>
                    <a:schemeClr val="tx1"/>
                  </a:solidFill>
                  <a:latin typeface="Arial" charset="0"/>
                </a:defRPr>
              </a:lvl4pPr>
              <a:lvl5pPr marL="2740025" indent="-304800" defTabSz="1217613" eaLnBrk="0" hangingPunct="0">
                <a:spcBef>
                  <a:spcPct val="20000"/>
                </a:spcBef>
                <a:buChar char="»"/>
                <a:defRPr sz="2700">
                  <a:solidFill>
                    <a:schemeClr val="tx1"/>
                  </a:solidFill>
                  <a:latin typeface="Arial" charset="0"/>
                </a:defRPr>
              </a:lvl5pPr>
              <a:lvl6pPr marL="3197225" indent="-304800" defTabSz="1217613" eaLnBrk="0" fontAlgn="base" hangingPunct="0">
                <a:spcBef>
                  <a:spcPct val="20000"/>
                </a:spcBef>
                <a:spcAft>
                  <a:spcPct val="0"/>
                </a:spcAft>
                <a:buChar char="»"/>
                <a:defRPr sz="2700">
                  <a:solidFill>
                    <a:schemeClr val="tx1"/>
                  </a:solidFill>
                  <a:latin typeface="Arial" charset="0"/>
                </a:defRPr>
              </a:lvl6pPr>
              <a:lvl7pPr marL="3654425" indent="-304800" defTabSz="1217613" eaLnBrk="0" fontAlgn="base" hangingPunct="0">
                <a:spcBef>
                  <a:spcPct val="20000"/>
                </a:spcBef>
                <a:spcAft>
                  <a:spcPct val="0"/>
                </a:spcAft>
                <a:buChar char="»"/>
                <a:defRPr sz="2700">
                  <a:solidFill>
                    <a:schemeClr val="tx1"/>
                  </a:solidFill>
                  <a:latin typeface="Arial" charset="0"/>
                </a:defRPr>
              </a:lvl7pPr>
              <a:lvl8pPr marL="4111625" indent="-304800" defTabSz="1217613" eaLnBrk="0" fontAlgn="base" hangingPunct="0">
                <a:spcBef>
                  <a:spcPct val="20000"/>
                </a:spcBef>
                <a:spcAft>
                  <a:spcPct val="0"/>
                </a:spcAft>
                <a:buChar char="»"/>
                <a:defRPr sz="2700">
                  <a:solidFill>
                    <a:schemeClr val="tx1"/>
                  </a:solidFill>
                  <a:latin typeface="Arial" charset="0"/>
                </a:defRPr>
              </a:lvl8pPr>
              <a:lvl9pPr marL="4568825" indent="-304800" defTabSz="1217613" eaLnBrk="0" fontAlgn="base" hangingPunct="0">
                <a:spcBef>
                  <a:spcPct val="20000"/>
                </a:spcBef>
                <a:spcAft>
                  <a:spcPct val="0"/>
                </a:spcAft>
                <a:buChar char="»"/>
                <a:defRPr sz="2700">
                  <a:solidFill>
                    <a:schemeClr val="tx1"/>
                  </a:solidFill>
                  <a:latin typeface="Arial"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90" name="Line 1007">
              <a:extLst>
                <a:ext uri="{FF2B5EF4-FFF2-40B4-BE49-F238E27FC236}">
                  <a16:creationId xmlns:a16="http://schemas.microsoft.com/office/drawing/2014/main" id="{9F6BD90E-7F81-4C75-A5C0-677932201CD3}"/>
                </a:ext>
              </a:extLst>
            </p:cNvPr>
            <p:cNvSpPr>
              <a:spLocks noChangeShapeType="1"/>
            </p:cNvSpPr>
            <p:nvPr/>
          </p:nvSpPr>
          <p:spPr bwMode="auto">
            <a:xfrm flipH="1">
              <a:off x="7598935" y="4133444"/>
              <a:ext cx="58005" cy="0"/>
            </a:xfrm>
            <a:prstGeom prst="line">
              <a:avLst/>
            </a:prstGeom>
            <a:solidFill>
              <a:sysClr val="window" lastClr="FFFFFF">
                <a:lumMod val="85000"/>
              </a:sysClr>
            </a:solidFill>
            <a:ln w="9525">
              <a:solidFill>
                <a:sysClr val="windowText" lastClr="000000"/>
              </a:solidFill>
              <a:round/>
              <a:headEnd/>
              <a:tailEnd/>
            </a:ln>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91" name="Rectangle 1009">
              <a:extLst>
                <a:ext uri="{FF2B5EF4-FFF2-40B4-BE49-F238E27FC236}">
                  <a16:creationId xmlns:a16="http://schemas.microsoft.com/office/drawing/2014/main" id="{DC4C3353-5011-4088-9B71-8C35F0B9F9F7}"/>
                </a:ext>
              </a:extLst>
            </p:cNvPr>
            <p:cNvSpPr>
              <a:spLocks noChangeArrowheads="1"/>
            </p:cNvSpPr>
            <p:nvPr/>
          </p:nvSpPr>
          <p:spPr bwMode="auto">
            <a:xfrm>
              <a:off x="7559696" y="4113848"/>
              <a:ext cx="19619" cy="39192"/>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charset="0"/>
                </a:defRPr>
              </a:lvl1pPr>
              <a:lvl2pPr marL="989013" indent="-379413" defTabSz="1217613" eaLnBrk="0" hangingPunct="0">
                <a:spcBef>
                  <a:spcPct val="20000"/>
                </a:spcBef>
                <a:buChar char="–"/>
                <a:defRPr sz="3700">
                  <a:solidFill>
                    <a:schemeClr val="tx1"/>
                  </a:solidFill>
                  <a:latin typeface="Arial" charset="0"/>
                </a:defRPr>
              </a:lvl2pPr>
              <a:lvl3pPr marL="1522413" indent="-304800" defTabSz="1217613" eaLnBrk="0" hangingPunct="0">
                <a:spcBef>
                  <a:spcPct val="20000"/>
                </a:spcBef>
                <a:buChar char="•"/>
                <a:defRPr sz="3200">
                  <a:solidFill>
                    <a:schemeClr val="tx1"/>
                  </a:solidFill>
                  <a:latin typeface="Arial" charset="0"/>
                </a:defRPr>
              </a:lvl3pPr>
              <a:lvl4pPr marL="2132013" indent="-304800" defTabSz="1217613" eaLnBrk="0" hangingPunct="0">
                <a:spcBef>
                  <a:spcPct val="20000"/>
                </a:spcBef>
                <a:buChar char="–"/>
                <a:defRPr sz="2700">
                  <a:solidFill>
                    <a:schemeClr val="tx1"/>
                  </a:solidFill>
                  <a:latin typeface="Arial" charset="0"/>
                </a:defRPr>
              </a:lvl4pPr>
              <a:lvl5pPr marL="2740025" indent="-304800" defTabSz="1217613" eaLnBrk="0" hangingPunct="0">
                <a:spcBef>
                  <a:spcPct val="20000"/>
                </a:spcBef>
                <a:buChar char="»"/>
                <a:defRPr sz="2700">
                  <a:solidFill>
                    <a:schemeClr val="tx1"/>
                  </a:solidFill>
                  <a:latin typeface="Arial" charset="0"/>
                </a:defRPr>
              </a:lvl5pPr>
              <a:lvl6pPr marL="3197225" indent="-304800" defTabSz="1217613" eaLnBrk="0" fontAlgn="base" hangingPunct="0">
                <a:spcBef>
                  <a:spcPct val="20000"/>
                </a:spcBef>
                <a:spcAft>
                  <a:spcPct val="0"/>
                </a:spcAft>
                <a:buChar char="»"/>
                <a:defRPr sz="2700">
                  <a:solidFill>
                    <a:schemeClr val="tx1"/>
                  </a:solidFill>
                  <a:latin typeface="Arial" charset="0"/>
                </a:defRPr>
              </a:lvl6pPr>
              <a:lvl7pPr marL="3654425" indent="-304800" defTabSz="1217613" eaLnBrk="0" fontAlgn="base" hangingPunct="0">
                <a:spcBef>
                  <a:spcPct val="20000"/>
                </a:spcBef>
                <a:spcAft>
                  <a:spcPct val="0"/>
                </a:spcAft>
                <a:buChar char="»"/>
                <a:defRPr sz="2700">
                  <a:solidFill>
                    <a:schemeClr val="tx1"/>
                  </a:solidFill>
                  <a:latin typeface="Arial" charset="0"/>
                </a:defRPr>
              </a:lvl7pPr>
              <a:lvl8pPr marL="4111625" indent="-304800" defTabSz="1217613" eaLnBrk="0" fontAlgn="base" hangingPunct="0">
                <a:spcBef>
                  <a:spcPct val="20000"/>
                </a:spcBef>
                <a:spcAft>
                  <a:spcPct val="0"/>
                </a:spcAft>
                <a:buChar char="»"/>
                <a:defRPr sz="2700">
                  <a:solidFill>
                    <a:schemeClr val="tx1"/>
                  </a:solidFill>
                  <a:latin typeface="Arial" charset="0"/>
                </a:defRPr>
              </a:lvl8pPr>
              <a:lvl9pPr marL="4568825" indent="-304800" defTabSz="1217613" eaLnBrk="0" fontAlgn="base" hangingPunct="0">
                <a:spcBef>
                  <a:spcPct val="20000"/>
                </a:spcBef>
                <a:spcAft>
                  <a:spcPct val="0"/>
                </a:spcAft>
                <a:buChar char="»"/>
                <a:defRPr sz="2700">
                  <a:solidFill>
                    <a:schemeClr val="tx1"/>
                  </a:solidFill>
                  <a:latin typeface="Arial"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92" name="Rectangle 1010">
              <a:extLst>
                <a:ext uri="{FF2B5EF4-FFF2-40B4-BE49-F238E27FC236}">
                  <a16:creationId xmlns:a16="http://schemas.microsoft.com/office/drawing/2014/main" id="{90B5A718-4173-47B2-B5D3-CBBFCC1E4EED}"/>
                </a:ext>
              </a:extLst>
            </p:cNvPr>
            <p:cNvSpPr>
              <a:spLocks noChangeArrowheads="1"/>
            </p:cNvSpPr>
            <p:nvPr/>
          </p:nvSpPr>
          <p:spPr bwMode="auto">
            <a:xfrm>
              <a:off x="7579316" y="4113848"/>
              <a:ext cx="19619" cy="39192"/>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charset="0"/>
                </a:defRPr>
              </a:lvl1pPr>
              <a:lvl2pPr marL="989013" indent="-379413" defTabSz="1217613" eaLnBrk="0" hangingPunct="0">
                <a:spcBef>
                  <a:spcPct val="20000"/>
                </a:spcBef>
                <a:buChar char="–"/>
                <a:defRPr sz="3700">
                  <a:solidFill>
                    <a:schemeClr val="tx1"/>
                  </a:solidFill>
                  <a:latin typeface="Arial" charset="0"/>
                </a:defRPr>
              </a:lvl2pPr>
              <a:lvl3pPr marL="1522413" indent="-304800" defTabSz="1217613" eaLnBrk="0" hangingPunct="0">
                <a:spcBef>
                  <a:spcPct val="20000"/>
                </a:spcBef>
                <a:buChar char="•"/>
                <a:defRPr sz="3200">
                  <a:solidFill>
                    <a:schemeClr val="tx1"/>
                  </a:solidFill>
                  <a:latin typeface="Arial" charset="0"/>
                </a:defRPr>
              </a:lvl3pPr>
              <a:lvl4pPr marL="2132013" indent="-304800" defTabSz="1217613" eaLnBrk="0" hangingPunct="0">
                <a:spcBef>
                  <a:spcPct val="20000"/>
                </a:spcBef>
                <a:buChar char="–"/>
                <a:defRPr sz="2700">
                  <a:solidFill>
                    <a:schemeClr val="tx1"/>
                  </a:solidFill>
                  <a:latin typeface="Arial" charset="0"/>
                </a:defRPr>
              </a:lvl4pPr>
              <a:lvl5pPr marL="2740025" indent="-304800" defTabSz="1217613" eaLnBrk="0" hangingPunct="0">
                <a:spcBef>
                  <a:spcPct val="20000"/>
                </a:spcBef>
                <a:buChar char="»"/>
                <a:defRPr sz="2700">
                  <a:solidFill>
                    <a:schemeClr val="tx1"/>
                  </a:solidFill>
                  <a:latin typeface="Arial" charset="0"/>
                </a:defRPr>
              </a:lvl5pPr>
              <a:lvl6pPr marL="3197225" indent="-304800" defTabSz="1217613" eaLnBrk="0" fontAlgn="base" hangingPunct="0">
                <a:spcBef>
                  <a:spcPct val="20000"/>
                </a:spcBef>
                <a:spcAft>
                  <a:spcPct val="0"/>
                </a:spcAft>
                <a:buChar char="»"/>
                <a:defRPr sz="2700">
                  <a:solidFill>
                    <a:schemeClr val="tx1"/>
                  </a:solidFill>
                  <a:latin typeface="Arial" charset="0"/>
                </a:defRPr>
              </a:lvl6pPr>
              <a:lvl7pPr marL="3654425" indent="-304800" defTabSz="1217613" eaLnBrk="0" fontAlgn="base" hangingPunct="0">
                <a:spcBef>
                  <a:spcPct val="20000"/>
                </a:spcBef>
                <a:spcAft>
                  <a:spcPct val="0"/>
                </a:spcAft>
                <a:buChar char="»"/>
                <a:defRPr sz="2700">
                  <a:solidFill>
                    <a:schemeClr val="tx1"/>
                  </a:solidFill>
                  <a:latin typeface="Arial" charset="0"/>
                </a:defRPr>
              </a:lvl7pPr>
              <a:lvl8pPr marL="4111625" indent="-304800" defTabSz="1217613" eaLnBrk="0" fontAlgn="base" hangingPunct="0">
                <a:spcBef>
                  <a:spcPct val="20000"/>
                </a:spcBef>
                <a:spcAft>
                  <a:spcPct val="0"/>
                </a:spcAft>
                <a:buChar char="»"/>
                <a:defRPr sz="2700">
                  <a:solidFill>
                    <a:schemeClr val="tx1"/>
                  </a:solidFill>
                  <a:latin typeface="Arial" charset="0"/>
                </a:defRPr>
              </a:lvl8pPr>
              <a:lvl9pPr marL="4568825" indent="-304800" defTabSz="1217613" eaLnBrk="0" fontAlgn="base" hangingPunct="0">
                <a:spcBef>
                  <a:spcPct val="20000"/>
                </a:spcBef>
                <a:spcAft>
                  <a:spcPct val="0"/>
                </a:spcAft>
                <a:buChar char="»"/>
                <a:defRPr sz="2700">
                  <a:solidFill>
                    <a:schemeClr val="tx1"/>
                  </a:solidFill>
                  <a:latin typeface="Arial"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93" name="AutoShape 1005">
              <a:extLst>
                <a:ext uri="{FF2B5EF4-FFF2-40B4-BE49-F238E27FC236}">
                  <a16:creationId xmlns:a16="http://schemas.microsoft.com/office/drawing/2014/main" id="{EC017D52-4DE7-4C19-B517-91CD241ECFEE}"/>
                </a:ext>
              </a:extLst>
            </p:cNvPr>
            <p:cNvSpPr>
              <a:spLocks noChangeArrowheads="1"/>
            </p:cNvSpPr>
            <p:nvPr/>
          </p:nvSpPr>
          <p:spPr bwMode="auto">
            <a:xfrm>
              <a:off x="7962592" y="3561123"/>
              <a:ext cx="77624" cy="115870"/>
            </a:xfrm>
            <a:prstGeom prst="flowChartCollate">
              <a:avLst/>
            </a:prstGeom>
            <a:solidFill>
              <a:srgbClr val="4BACC6">
                <a:lumMod val="60000"/>
                <a:lumOff val="40000"/>
              </a:srgbClr>
            </a:solid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charset="0"/>
                </a:defRPr>
              </a:lvl1pPr>
              <a:lvl2pPr marL="989013" indent="-379413" defTabSz="1217613" eaLnBrk="0" hangingPunct="0">
                <a:spcBef>
                  <a:spcPct val="20000"/>
                </a:spcBef>
                <a:buChar char="–"/>
                <a:defRPr sz="3700">
                  <a:solidFill>
                    <a:schemeClr val="tx1"/>
                  </a:solidFill>
                  <a:latin typeface="Arial" charset="0"/>
                </a:defRPr>
              </a:lvl2pPr>
              <a:lvl3pPr marL="1522413" indent="-304800" defTabSz="1217613" eaLnBrk="0" hangingPunct="0">
                <a:spcBef>
                  <a:spcPct val="20000"/>
                </a:spcBef>
                <a:buChar char="•"/>
                <a:defRPr sz="3200">
                  <a:solidFill>
                    <a:schemeClr val="tx1"/>
                  </a:solidFill>
                  <a:latin typeface="Arial" charset="0"/>
                </a:defRPr>
              </a:lvl3pPr>
              <a:lvl4pPr marL="2132013" indent="-304800" defTabSz="1217613" eaLnBrk="0" hangingPunct="0">
                <a:spcBef>
                  <a:spcPct val="20000"/>
                </a:spcBef>
                <a:buChar char="–"/>
                <a:defRPr sz="2700">
                  <a:solidFill>
                    <a:schemeClr val="tx1"/>
                  </a:solidFill>
                  <a:latin typeface="Arial" charset="0"/>
                </a:defRPr>
              </a:lvl4pPr>
              <a:lvl5pPr marL="2740025" indent="-304800" defTabSz="1217613" eaLnBrk="0" hangingPunct="0">
                <a:spcBef>
                  <a:spcPct val="20000"/>
                </a:spcBef>
                <a:buChar char="»"/>
                <a:defRPr sz="2700">
                  <a:solidFill>
                    <a:schemeClr val="tx1"/>
                  </a:solidFill>
                  <a:latin typeface="Arial" charset="0"/>
                </a:defRPr>
              </a:lvl5pPr>
              <a:lvl6pPr marL="3197225" indent="-304800" defTabSz="1217613" eaLnBrk="0" fontAlgn="base" hangingPunct="0">
                <a:spcBef>
                  <a:spcPct val="20000"/>
                </a:spcBef>
                <a:spcAft>
                  <a:spcPct val="0"/>
                </a:spcAft>
                <a:buChar char="»"/>
                <a:defRPr sz="2700">
                  <a:solidFill>
                    <a:schemeClr val="tx1"/>
                  </a:solidFill>
                  <a:latin typeface="Arial" charset="0"/>
                </a:defRPr>
              </a:lvl6pPr>
              <a:lvl7pPr marL="3654425" indent="-304800" defTabSz="1217613" eaLnBrk="0" fontAlgn="base" hangingPunct="0">
                <a:spcBef>
                  <a:spcPct val="20000"/>
                </a:spcBef>
                <a:spcAft>
                  <a:spcPct val="0"/>
                </a:spcAft>
                <a:buChar char="»"/>
                <a:defRPr sz="2700">
                  <a:solidFill>
                    <a:schemeClr val="tx1"/>
                  </a:solidFill>
                  <a:latin typeface="Arial" charset="0"/>
                </a:defRPr>
              </a:lvl7pPr>
              <a:lvl8pPr marL="4111625" indent="-304800" defTabSz="1217613" eaLnBrk="0" fontAlgn="base" hangingPunct="0">
                <a:spcBef>
                  <a:spcPct val="20000"/>
                </a:spcBef>
                <a:spcAft>
                  <a:spcPct val="0"/>
                </a:spcAft>
                <a:buChar char="»"/>
                <a:defRPr sz="2700">
                  <a:solidFill>
                    <a:schemeClr val="tx1"/>
                  </a:solidFill>
                  <a:latin typeface="Arial" charset="0"/>
                </a:defRPr>
              </a:lvl8pPr>
              <a:lvl9pPr marL="4568825" indent="-304800" defTabSz="1217613" eaLnBrk="0" fontAlgn="base" hangingPunct="0">
                <a:spcBef>
                  <a:spcPct val="20000"/>
                </a:spcBef>
                <a:spcAft>
                  <a:spcPct val="0"/>
                </a:spcAft>
                <a:buChar char="»"/>
                <a:defRPr sz="2700">
                  <a:solidFill>
                    <a:schemeClr val="tx1"/>
                  </a:solidFill>
                  <a:latin typeface="Arial"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94" name="Line 1007">
              <a:extLst>
                <a:ext uri="{FF2B5EF4-FFF2-40B4-BE49-F238E27FC236}">
                  <a16:creationId xmlns:a16="http://schemas.microsoft.com/office/drawing/2014/main" id="{5164A3A1-E267-496E-B9E7-CBA2EF711990}"/>
                </a:ext>
              </a:extLst>
            </p:cNvPr>
            <p:cNvSpPr>
              <a:spLocks noChangeShapeType="1"/>
            </p:cNvSpPr>
            <p:nvPr/>
          </p:nvSpPr>
          <p:spPr bwMode="auto">
            <a:xfrm flipH="1">
              <a:off x="7943825" y="3619058"/>
              <a:ext cx="58005" cy="0"/>
            </a:xfrm>
            <a:prstGeom prst="line">
              <a:avLst/>
            </a:prstGeom>
            <a:solidFill>
              <a:sysClr val="window" lastClr="FFFFFF">
                <a:lumMod val="85000"/>
              </a:sysClr>
            </a:solidFill>
            <a:ln w="9525">
              <a:solidFill>
                <a:sysClr val="windowText" lastClr="000000"/>
              </a:solidFill>
              <a:round/>
              <a:headEnd/>
              <a:tailEnd/>
            </a:ln>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95" name="Rectangle 1009">
              <a:extLst>
                <a:ext uri="{FF2B5EF4-FFF2-40B4-BE49-F238E27FC236}">
                  <a16:creationId xmlns:a16="http://schemas.microsoft.com/office/drawing/2014/main" id="{21154DE7-B8B6-42F6-B7F9-5C8FD8480B04}"/>
                </a:ext>
              </a:extLst>
            </p:cNvPr>
            <p:cNvSpPr>
              <a:spLocks noChangeArrowheads="1"/>
            </p:cNvSpPr>
            <p:nvPr/>
          </p:nvSpPr>
          <p:spPr bwMode="auto">
            <a:xfrm>
              <a:off x="7904587" y="3599463"/>
              <a:ext cx="19619" cy="39192"/>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charset="0"/>
                </a:defRPr>
              </a:lvl1pPr>
              <a:lvl2pPr marL="989013" indent="-379413" defTabSz="1217613" eaLnBrk="0" hangingPunct="0">
                <a:spcBef>
                  <a:spcPct val="20000"/>
                </a:spcBef>
                <a:buChar char="–"/>
                <a:defRPr sz="3700">
                  <a:solidFill>
                    <a:schemeClr val="tx1"/>
                  </a:solidFill>
                  <a:latin typeface="Arial" charset="0"/>
                </a:defRPr>
              </a:lvl2pPr>
              <a:lvl3pPr marL="1522413" indent="-304800" defTabSz="1217613" eaLnBrk="0" hangingPunct="0">
                <a:spcBef>
                  <a:spcPct val="20000"/>
                </a:spcBef>
                <a:buChar char="•"/>
                <a:defRPr sz="3200">
                  <a:solidFill>
                    <a:schemeClr val="tx1"/>
                  </a:solidFill>
                  <a:latin typeface="Arial" charset="0"/>
                </a:defRPr>
              </a:lvl3pPr>
              <a:lvl4pPr marL="2132013" indent="-304800" defTabSz="1217613" eaLnBrk="0" hangingPunct="0">
                <a:spcBef>
                  <a:spcPct val="20000"/>
                </a:spcBef>
                <a:buChar char="–"/>
                <a:defRPr sz="2700">
                  <a:solidFill>
                    <a:schemeClr val="tx1"/>
                  </a:solidFill>
                  <a:latin typeface="Arial" charset="0"/>
                </a:defRPr>
              </a:lvl4pPr>
              <a:lvl5pPr marL="2740025" indent="-304800" defTabSz="1217613" eaLnBrk="0" hangingPunct="0">
                <a:spcBef>
                  <a:spcPct val="20000"/>
                </a:spcBef>
                <a:buChar char="»"/>
                <a:defRPr sz="2700">
                  <a:solidFill>
                    <a:schemeClr val="tx1"/>
                  </a:solidFill>
                  <a:latin typeface="Arial" charset="0"/>
                </a:defRPr>
              </a:lvl5pPr>
              <a:lvl6pPr marL="3197225" indent="-304800" defTabSz="1217613" eaLnBrk="0" fontAlgn="base" hangingPunct="0">
                <a:spcBef>
                  <a:spcPct val="20000"/>
                </a:spcBef>
                <a:spcAft>
                  <a:spcPct val="0"/>
                </a:spcAft>
                <a:buChar char="»"/>
                <a:defRPr sz="2700">
                  <a:solidFill>
                    <a:schemeClr val="tx1"/>
                  </a:solidFill>
                  <a:latin typeface="Arial" charset="0"/>
                </a:defRPr>
              </a:lvl6pPr>
              <a:lvl7pPr marL="3654425" indent="-304800" defTabSz="1217613" eaLnBrk="0" fontAlgn="base" hangingPunct="0">
                <a:spcBef>
                  <a:spcPct val="20000"/>
                </a:spcBef>
                <a:spcAft>
                  <a:spcPct val="0"/>
                </a:spcAft>
                <a:buChar char="»"/>
                <a:defRPr sz="2700">
                  <a:solidFill>
                    <a:schemeClr val="tx1"/>
                  </a:solidFill>
                  <a:latin typeface="Arial" charset="0"/>
                </a:defRPr>
              </a:lvl7pPr>
              <a:lvl8pPr marL="4111625" indent="-304800" defTabSz="1217613" eaLnBrk="0" fontAlgn="base" hangingPunct="0">
                <a:spcBef>
                  <a:spcPct val="20000"/>
                </a:spcBef>
                <a:spcAft>
                  <a:spcPct val="0"/>
                </a:spcAft>
                <a:buChar char="»"/>
                <a:defRPr sz="2700">
                  <a:solidFill>
                    <a:schemeClr val="tx1"/>
                  </a:solidFill>
                  <a:latin typeface="Arial" charset="0"/>
                </a:defRPr>
              </a:lvl8pPr>
              <a:lvl9pPr marL="4568825" indent="-304800" defTabSz="1217613" eaLnBrk="0" fontAlgn="base" hangingPunct="0">
                <a:spcBef>
                  <a:spcPct val="20000"/>
                </a:spcBef>
                <a:spcAft>
                  <a:spcPct val="0"/>
                </a:spcAft>
                <a:buChar char="»"/>
                <a:defRPr sz="2700">
                  <a:solidFill>
                    <a:schemeClr val="tx1"/>
                  </a:solidFill>
                  <a:latin typeface="Arial"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96" name="Rectangle 1010">
              <a:extLst>
                <a:ext uri="{FF2B5EF4-FFF2-40B4-BE49-F238E27FC236}">
                  <a16:creationId xmlns:a16="http://schemas.microsoft.com/office/drawing/2014/main" id="{A043753A-E897-4703-A8C5-09AE4E284CBB}"/>
                </a:ext>
              </a:extLst>
            </p:cNvPr>
            <p:cNvSpPr>
              <a:spLocks noChangeArrowheads="1"/>
            </p:cNvSpPr>
            <p:nvPr/>
          </p:nvSpPr>
          <p:spPr bwMode="auto">
            <a:xfrm>
              <a:off x="7924207" y="3599463"/>
              <a:ext cx="19619" cy="39192"/>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charset="0"/>
                </a:defRPr>
              </a:lvl1pPr>
              <a:lvl2pPr marL="989013" indent="-379413" defTabSz="1217613" eaLnBrk="0" hangingPunct="0">
                <a:spcBef>
                  <a:spcPct val="20000"/>
                </a:spcBef>
                <a:buChar char="–"/>
                <a:defRPr sz="3700">
                  <a:solidFill>
                    <a:schemeClr val="tx1"/>
                  </a:solidFill>
                  <a:latin typeface="Arial" charset="0"/>
                </a:defRPr>
              </a:lvl2pPr>
              <a:lvl3pPr marL="1522413" indent="-304800" defTabSz="1217613" eaLnBrk="0" hangingPunct="0">
                <a:spcBef>
                  <a:spcPct val="20000"/>
                </a:spcBef>
                <a:buChar char="•"/>
                <a:defRPr sz="3200">
                  <a:solidFill>
                    <a:schemeClr val="tx1"/>
                  </a:solidFill>
                  <a:latin typeface="Arial" charset="0"/>
                </a:defRPr>
              </a:lvl3pPr>
              <a:lvl4pPr marL="2132013" indent="-304800" defTabSz="1217613" eaLnBrk="0" hangingPunct="0">
                <a:spcBef>
                  <a:spcPct val="20000"/>
                </a:spcBef>
                <a:buChar char="–"/>
                <a:defRPr sz="2700">
                  <a:solidFill>
                    <a:schemeClr val="tx1"/>
                  </a:solidFill>
                  <a:latin typeface="Arial" charset="0"/>
                </a:defRPr>
              </a:lvl4pPr>
              <a:lvl5pPr marL="2740025" indent="-304800" defTabSz="1217613" eaLnBrk="0" hangingPunct="0">
                <a:spcBef>
                  <a:spcPct val="20000"/>
                </a:spcBef>
                <a:buChar char="»"/>
                <a:defRPr sz="2700">
                  <a:solidFill>
                    <a:schemeClr val="tx1"/>
                  </a:solidFill>
                  <a:latin typeface="Arial" charset="0"/>
                </a:defRPr>
              </a:lvl5pPr>
              <a:lvl6pPr marL="3197225" indent="-304800" defTabSz="1217613" eaLnBrk="0" fontAlgn="base" hangingPunct="0">
                <a:spcBef>
                  <a:spcPct val="20000"/>
                </a:spcBef>
                <a:spcAft>
                  <a:spcPct val="0"/>
                </a:spcAft>
                <a:buChar char="»"/>
                <a:defRPr sz="2700">
                  <a:solidFill>
                    <a:schemeClr val="tx1"/>
                  </a:solidFill>
                  <a:latin typeface="Arial" charset="0"/>
                </a:defRPr>
              </a:lvl6pPr>
              <a:lvl7pPr marL="3654425" indent="-304800" defTabSz="1217613" eaLnBrk="0" fontAlgn="base" hangingPunct="0">
                <a:spcBef>
                  <a:spcPct val="20000"/>
                </a:spcBef>
                <a:spcAft>
                  <a:spcPct val="0"/>
                </a:spcAft>
                <a:buChar char="»"/>
                <a:defRPr sz="2700">
                  <a:solidFill>
                    <a:schemeClr val="tx1"/>
                  </a:solidFill>
                  <a:latin typeface="Arial" charset="0"/>
                </a:defRPr>
              </a:lvl7pPr>
              <a:lvl8pPr marL="4111625" indent="-304800" defTabSz="1217613" eaLnBrk="0" fontAlgn="base" hangingPunct="0">
                <a:spcBef>
                  <a:spcPct val="20000"/>
                </a:spcBef>
                <a:spcAft>
                  <a:spcPct val="0"/>
                </a:spcAft>
                <a:buChar char="»"/>
                <a:defRPr sz="2700">
                  <a:solidFill>
                    <a:schemeClr val="tx1"/>
                  </a:solidFill>
                  <a:latin typeface="Arial" charset="0"/>
                </a:defRPr>
              </a:lvl8pPr>
              <a:lvl9pPr marL="4568825" indent="-304800" defTabSz="1217613" eaLnBrk="0" fontAlgn="base" hangingPunct="0">
                <a:spcBef>
                  <a:spcPct val="20000"/>
                </a:spcBef>
                <a:spcAft>
                  <a:spcPct val="0"/>
                </a:spcAft>
                <a:buChar char="»"/>
                <a:defRPr sz="2700">
                  <a:solidFill>
                    <a:schemeClr val="tx1"/>
                  </a:solidFill>
                  <a:latin typeface="Arial"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97" name="AutoShape 1005">
              <a:extLst>
                <a:ext uri="{FF2B5EF4-FFF2-40B4-BE49-F238E27FC236}">
                  <a16:creationId xmlns:a16="http://schemas.microsoft.com/office/drawing/2014/main" id="{BB8E1820-69F7-4976-B09C-645AC048393F}"/>
                </a:ext>
              </a:extLst>
            </p:cNvPr>
            <p:cNvSpPr>
              <a:spLocks noChangeArrowheads="1"/>
            </p:cNvSpPr>
            <p:nvPr/>
          </p:nvSpPr>
          <p:spPr bwMode="auto">
            <a:xfrm>
              <a:off x="7962592" y="4075508"/>
              <a:ext cx="77624" cy="115870"/>
            </a:xfrm>
            <a:prstGeom prst="flowChartCollate">
              <a:avLst/>
            </a:prstGeom>
            <a:solidFill>
              <a:srgbClr val="4BACC6">
                <a:lumMod val="60000"/>
                <a:lumOff val="40000"/>
              </a:srgbClr>
            </a:solid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charset="0"/>
                </a:defRPr>
              </a:lvl1pPr>
              <a:lvl2pPr marL="989013" indent="-379413" defTabSz="1217613" eaLnBrk="0" hangingPunct="0">
                <a:spcBef>
                  <a:spcPct val="20000"/>
                </a:spcBef>
                <a:buChar char="–"/>
                <a:defRPr sz="3700">
                  <a:solidFill>
                    <a:schemeClr val="tx1"/>
                  </a:solidFill>
                  <a:latin typeface="Arial" charset="0"/>
                </a:defRPr>
              </a:lvl2pPr>
              <a:lvl3pPr marL="1522413" indent="-304800" defTabSz="1217613" eaLnBrk="0" hangingPunct="0">
                <a:spcBef>
                  <a:spcPct val="20000"/>
                </a:spcBef>
                <a:buChar char="•"/>
                <a:defRPr sz="3200">
                  <a:solidFill>
                    <a:schemeClr val="tx1"/>
                  </a:solidFill>
                  <a:latin typeface="Arial" charset="0"/>
                </a:defRPr>
              </a:lvl3pPr>
              <a:lvl4pPr marL="2132013" indent="-304800" defTabSz="1217613" eaLnBrk="0" hangingPunct="0">
                <a:spcBef>
                  <a:spcPct val="20000"/>
                </a:spcBef>
                <a:buChar char="–"/>
                <a:defRPr sz="2700">
                  <a:solidFill>
                    <a:schemeClr val="tx1"/>
                  </a:solidFill>
                  <a:latin typeface="Arial" charset="0"/>
                </a:defRPr>
              </a:lvl4pPr>
              <a:lvl5pPr marL="2740025" indent="-304800" defTabSz="1217613" eaLnBrk="0" hangingPunct="0">
                <a:spcBef>
                  <a:spcPct val="20000"/>
                </a:spcBef>
                <a:buChar char="»"/>
                <a:defRPr sz="2700">
                  <a:solidFill>
                    <a:schemeClr val="tx1"/>
                  </a:solidFill>
                  <a:latin typeface="Arial" charset="0"/>
                </a:defRPr>
              </a:lvl5pPr>
              <a:lvl6pPr marL="3197225" indent="-304800" defTabSz="1217613" eaLnBrk="0" fontAlgn="base" hangingPunct="0">
                <a:spcBef>
                  <a:spcPct val="20000"/>
                </a:spcBef>
                <a:spcAft>
                  <a:spcPct val="0"/>
                </a:spcAft>
                <a:buChar char="»"/>
                <a:defRPr sz="2700">
                  <a:solidFill>
                    <a:schemeClr val="tx1"/>
                  </a:solidFill>
                  <a:latin typeface="Arial" charset="0"/>
                </a:defRPr>
              </a:lvl6pPr>
              <a:lvl7pPr marL="3654425" indent="-304800" defTabSz="1217613" eaLnBrk="0" fontAlgn="base" hangingPunct="0">
                <a:spcBef>
                  <a:spcPct val="20000"/>
                </a:spcBef>
                <a:spcAft>
                  <a:spcPct val="0"/>
                </a:spcAft>
                <a:buChar char="»"/>
                <a:defRPr sz="2700">
                  <a:solidFill>
                    <a:schemeClr val="tx1"/>
                  </a:solidFill>
                  <a:latin typeface="Arial" charset="0"/>
                </a:defRPr>
              </a:lvl7pPr>
              <a:lvl8pPr marL="4111625" indent="-304800" defTabSz="1217613" eaLnBrk="0" fontAlgn="base" hangingPunct="0">
                <a:spcBef>
                  <a:spcPct val="20000"/>
                </a:spcBef>
                <a:spcAft>
                  <a:spcPct val="0"/>
                </a:spcAft>
                <a:buChar char="»"/>
                <a:defRPr sz="2700">
                  <a:solidFill>
                    <a:schemeClr val="tx1"/>
                  </a:solidFill>
                  <a:latin typeface="Arial" charset="0"/>
                </a:defRPr>
              </a:lvl8pPr>
              <a:lvl9pPr marL="4568825" indent="-304800" defTabSz="1217613" eaLnBrk="0" fontAlgn="base" hangingPunct="0">
                <a:spcBef>
                  <a:spcPct val="20000"/>
                </a:spcBef>
                <a:spcAft>
                  <a:spcPct val="0"/>
                </a:spcAft>
                <a:buChar char="»"/>
                <a:defRPr sz="2700">
                  <a:solidFill>
                    <a:schemeClr val="tx1"/>
                  </a:solidFill>
                  <a:latin typeface="Arial"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98" name="Line 1007">
              <a:extLst>
                <a:ext uri="{FF2B5EF4-FFF2-40B4-BE49-F238E27FC236}">
                  <a16:creationId xmlns:a16="http://schemas.microsoft.com/office/drawing/2014/main" id="{9E0A3A9D-2029-457B-B6C5-394BB25B5935}"/>
                </a:ext>
              </a:extLst>
            </p:cNvPr>
            <p:cNvSpPr>
              <a:spLocks noChangeShapeType="1"/>
            </p:cNvSpPr>
            <p:nvPr/>
          </p:nvSpPr>
          <p:spPr bwMode="auto">
            <a:xfrm flipH="1">
              <a:off x="7943825" y="4133444"/>
              <a:ext cx="58005" cy="0"/>
            </a:xfrm>
            <a:prstGeom prst="line">
              <a:avLst/>
            </a:prstGeom>
            <a:solidFill>
              <a:sysClr val="window" lastClr="FFFFFF">
                <a:lumMod val="85000"/>
              </a:sysClr>
            </a:solidFill>
            <a:ln w="9525">
              <a:solidFill>
                <a:sysClr val="windowText" lastClr="000000"/>
              </a:solidFill>
              <a:round/>
              <a:headEnd/>
              <a:tailEnd/>
            </a:ln>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99" name="Rectangle 1009">
              <a:extLst>
                <a:ext uri="{FF2B5EF4-FFF2-40B4-BE49-F238E27FC236}">
                  <a16:creationId xmlns:a16="http://schemas.microsoft.com/office/drawing/2014/main" id="{34D04D53-8F23-4A5E-9580-263D20611303}"/>
                </a:ext>
              </a:extLst>
            </p:cNvPr>
            <p:cNvSpPr>
              <a:spLocks noChangeArrowheads="1"/>
            </p:cNvSpPr>
            <p:nvPr/>
          </p:nvSpPr>
          <p:spPr bwMode="auto">
            <a:xfrm>
              <a:off x="7904587" y="4113848"/>
              <a:ext cx="19619" cy="39192"/>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charset="0"/>
                </a:defRPr>
              </a:lvl1pPr>
              <a:lvl2pPr marL="989013" indent="-379413" defTabSz="1217613" eaLnBrk="0" hangingPunct="0">
                <a:spcBef>
                  <a:spcPct val="20000"/>
                </a:spcBef>
                <a:buChar char="–"/>
                <a:defRPr sz="3700">
                  <a:solidFill>
                    <a:schemeClr val="tx1"/>
                  </a:solidFill>
                  <a:latin typeface="Arial" charset="0"/>
                </a:defRPr>
              </a:lvl2pPr>
              <a:lvl3pPr marL="1522413" indent="-304800" defTabSz="1217613" eaLnBrk="0" hangingPunct="0">
                <a:spcBef>
                  <a:spcPct val="20000"/>
                </a:spcBef>
                <a:buChar char="•"/>
                <a:defRPr sz="3200">
                  <a:solidFill>
                    <a:schemeClr val="tx1"/>
                  </a:solidFill>
                  <a:latin typeface="Arial" charset="0"/>
                </a:defRPr>
              </a:lvl3pPr>
              <a:lvl4pPr marL="2132013" indent="-304800" defTabSz="1217613" eaLnBrk="0" hangingPunct="0">
                <a:spcBef>
                  <a:spcPct val="20000"/>
                </a:spcBef>
                <a:buChar char="–"/>
                <a:defRPr sz="2700">
                  <a:solidFill>
                    <a:schemeClr val="tx1"/>
                  </a:solidFill>
                  <a:latin typeface="Arial" charset="0"/>
                </a:defRPr>
              </a:lvl4pPr>
              <a:lvl5pPr marL="2740025" indent="-304800" defTabSz="1217613" eaLnBrk="0" hangingPunct="0">
                <a:spcBef>
                  <a:spcPct val="20000"/>
                </a:spcBef>
                <a:buChar char="»"/>
                <a:defRPr sz="2700">
                  <a:solidFill>
                    <a:schemeClr val="tx1"/>
                  </a:solidFill>
                  <a:latin typeface="Arial" charset="0"/>
                </a:defRPr>
              </a:lvl5pPr>
              <a:lvl6pPr marL="3197225" indent="-304800" defTabSz="1217613" eaLnBrk="0" fontAlgn="base" hangingPunct="0">
                <a:spcBef>
                  <a:spcPct val="20000"/>
                </a:spcBef>
                <a:spcAft>
                  <a:spcPct val="0"/>
                </a:spcAft>
                <a:buChar char="»"/>
                <a:defRPr sz="2700">
                  <a:solidFill>
                    <a:schemeClr val="tx1"/>
                  </a:solidFill>
                  <a:latin typeface="Arial" charset="0"/>
                </a:defRPr>
              </a:lvl6pPr>
              <a:lvl7pPr marL="3654425" indent="-304800" defTabSz="1217613" eaLnBrk="0" fontAlgn="base" hangingPunct="0">
                <a:spcBef>
                  <a:spcPct val="20000"/>
                </a:spcBef>
                <a:spcAft>
                  <a:spcPct val="0"/>
                </a:spcAft>
                <a:buChar char="»"/>
                <a:defRPr sz="2700">
                  <a:solidFill>
                    <a:schemeClr val="tx1"/>
                  </a:solidFill>
                  <a:latin typeface="Arial" charset="0"/>
                </a:defRPr>
              </a:lvl7pPr>
              <a:lvl8pPr marL="4111625" indent="-304800" defTabSz="1217613" eaLnBrk="0" fontAlgn="base" hangingPunct="0">
                <a:spcBef>
                  <a:spcPct val="20000"/>
                </a:spcBef>
                <a:spcAft>
                  <a:spcPct val="0"/>
                </a:spcAft>
                <a:buChar char="»"/>
                <a:defRPr sz="2700">
                  <a:solidFill>
                    <a:schemeClr val="tx1"/>
                  </a:solidFill>
                  <a:latin typeface="Arial" charset="0"/>
                </a:defRPr>
              </a:lvl8pPr>
              <a:lvl9pPr marL="4568825" indent="-304800" defTabSz="1217613" eaLnBrk="0" fontAlgn="base" hangingPunct="0">
                <a:spcBef>
                  <a:spcPct val="20000"/>
                </a:spcBef>
                <a:spcAft>
                  <a:spcPct val="0"/>
                </a:spcAft>
                <a:buChar char="»"/>
                <a:defRPr sz="2700">
                  <a:solidFill>
                    <a:schemeClr val="tx1"/>
                  </a:solidFill>
                  <a:latin typeface="Arial"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000" name="Rectangle 1010">
              <a:extLst>
                <a:ext uri="{FF2B5EF4-FFF2-40B4-BE49-F238E27FC236}">
                  <a16:creationId xmlns:a16="http://schemas.microsoft.com/office/drawing/2014/main" id="{D189F837-37DD-4D74-99DD-ECEE7753EE69}"/>
                </a:ext>
              </a:extLst>
            </p:cNvPr>
            <p:cNvSpPr>
              <a:spLocks noChangeArrowheads="1"/>
            </p:cNvSpPr>
            <p:nvPr/>
          </p:nvSpPr>
          <p:spPr bwMode="auto">
            <a:xfrm>
              <a:off x="7924207" y="4113848"/>
              <a:ext cx="19619" cy="39192"/>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charset="0"/>
                </a:defRPr>
              </a:lvl1pPr>
              <a:lvl2pPr marL="989013" indent="-379413" defTabSz="1217613" eaLnBrk="0" hangingPunct="0">
                <a:spcBef>
                  <a:spcPct val="20000"/>
                </a:spcBef>
                <a:buChar char="–"/>
                <a:defRPr sz="3700">
                  <a:solidFill>
                    <a:schemeClr val="tx1"/>
                  </a:solidFill>
                  <a:latin typeface="Arial" charset="0"/>
                </a:defRPr>
              </a:lvl2pPr>
              <a:lvl3pPr marL="1522413" indent="-304800" defTabSz="1217613" eaLnBrk="0" hangingPunct="0">
                <a:spcBef>
                  <a:spcPct val="20000"/>
                </a:spcBef>
                <a:buChar char="•"/>
                <a:defRPr sz="3200">
                  <a:solidFill>
                    <a:schemeClr val="tx1"/>
                  </a:solidFill>
                  <a:latin typeface="Arial" charset="0"/>
                </a:defRPr>
              </a:lvl3pPr>
              <a:lvl4pPr marL="2132013" indent="-304800" defTabSz="1217613" eaLnBrk="0" hangingPunct="0">
                <a:spcBef>
                  <a:spcPct val="20000"/>
                </a:spcBef>
                <a:buChar char="–"/>
                <a:defRPr sz="2700">
                  <a:solidFill>
                    <a:schemeClr val="tx1"/>
                  </a:solidFill>
                  <a:latin typeface="Arial" charset="0"/>
                </a:defRPr>
              </a:lvl4pPr>
              <a:lvl5pPr marL="2740025" indent="-304800" defTabSz="1217613" eaLnBrk="0" hangingPunct="0">
                <a:spcBef>
                  <a:spcPct val="20000"/>
                </a:spcBef>
                <a:buChar char="»"/>
                <a:defRPr sz="2700">
                  <a:solidFill>
                    <a:schemeClr val="tx1"/>
                  </a:solidFill>
                  <a:latin typeface="Arial" charset="0"/>
                </a:defRPr>
              </a:lvl5pPr>
              <a:lvl6pPr marL="3197225" indent="-304800" defTabSz="1217613" eaLnBrk="0" fontAlgn="base" hangingPunct="0">
                <a:spcBef>
                  <a:spcPct val="20000"/>
                </a:spcBef>
                <a:spcAft>
                  <a:spcPct val="0"/>
                </a:spcAft>
                <a:buChar char="»"/>
                <a:defRPr sz="2700">
                  <a:solidFill>
                    <a:schemeClr val="tx1"/>
                  </a:solidFill>
                  <a:latin typeface="Arial" charset="0"/>
                </a:defRPr>
              </a:lvl6pPr>
              <a:lvl7pPr marL="3654425" indent="-304800" defTabSz="1217613" eaLnBrk="0" fontAlgn="base" hangingPunct="0">
                <a:spcBef>
                  <a:spcPct val="20000"/>
                </a:spcBef>
                <a:spcAft>
                  <a:spcPct val="0"/>
                </a:spcAft>
                <a:buChar char="»"/>
                <a:defRPr sz="2700">
                  <a:solidFill>
                    <a:schemeClr val="tx1"/>
                  </a:solidFill>
                  <a:latin typeface="Arial" charset="0"/>
                </a:defRPr>
              </a:lvl7pPr>
              <a:lvl8pPr marL="4111625" indent="-304800" defTabSz="1217613" eaLnBrk="0" fontAlgn="base" hangingPunct="0">
                <a:spcBef>
                  <a:spcPct val="20000"/>
                </a:spcBef>
                <a:spcAft>
                  <a:spcPct val="0"/>
                </a:spcAft>
                <a:buChar char="»"/>
                <a:defRPr sz="2700">
                  <a:solidFill>
                    <a:schemeClr val="tx1"/>
                  </a:solidFill>
                  <a:latin typeface="Arial" charset="0"/>
                </a:defRPr>
              </a:lvl8pPr>
              <a:lvl9pPr marL="4568825" indent="-304800" defTabSz="1217613" eaLnBrk="0" fontAlgn="base" hangingPunct="0">
                <a:spcBef>
                  <a:spcPct val="20000"/>
                </a:spcBef>
                <a:spcAft>
                  <a:spcPct val="0"/>
                </a:spcAft>
                <a:buChar char="»"/>
                <a:defRPr sz="2700">
                  <a:solidFill>
                    <a:schemeClr val="tx1"/>
                  </a:solidFill>
                  <a:latin typeface="Arial"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001" name="AutoShape 1005">
              <a:extLst>
                <a:ext uri="{FF2B5EF4-FFF2-40B4-BE49-F238E27FC236}">
                  <a16:creationId xmlns:a16="http://schemas.microsoft.com/office/drawing/2014/main" id="{8956D92B-04A2-4B99-8FB2-32E416755DBC}"/>
                </a:ext>
              </a:extLst>
            </p:cNvPr>
            <p:cNvSpPr>
              <a:spLocks noChangeArrowheads="1"/>
            </p:cNvSpPr>
            <p:nvPr/>
          </p:nvSpPr>
          <p:spPr bwMode="auto">
            <a:xfrm>
              <a:off x="8298228" y="3561123"/>
              <a:ext cx="77624" cy="115870"/>
            </a:xfrm>
            <a:prstGeom prst="flowChartCollate">
              <a:avLst/>
            </a:prstGeom>
            <a:solidFill>
              <a:srgbClr val="4BACC6">
                <a:lumMod val="60000"/>
                <a:lumOff val="40000"/>
              </a:srgbClr>
            </a:solid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charset="0"/>
                </a:defRPr>
              </a:lvl1pPr>
              <a:lvl2pPr marL="989013" indent="-379413" defTabSz="1217613" eaLnBrk="0" hangingPunct="0">
                <a:spcBef>
                  <a:spcPct val="20000"/>
                </a:spcBef>
                <a:buChar char="–"/>
                <a:defRPr sz="3700">
                  <a:solidFill>
                    <a:schemeClr val="tx1"/>
                  </a:solidFill>
                  <a:latin typeface="Arial" charset="0"/>
                </a:defRPr>
              </a:lvl2pPr>
              <a:lvl3pPr marL="1522413" indent="-304800" defTabSz="1217613" eaLnBrk="0" hangingPunct="0">
                <a:spcBef>
                  <a:spcPct val="20000"/>
                </a:spcBef>
                <a:buChar char="•"/>
                <a:defRPr sz="3200">
                  <a:solidFill>
                    <a:schemeClr val="tx1"/>
                  </a:solidFill>
                  <a:latin typeface="Arial" charset="0"/>
                </a:defRPr>
              </a:lvl3pPr>
              <a:lvl4pPr marL="2132013" indent="-304800" defTabSz="1217613" eaLnBrk="0" hangingPunct="0">
                <a:spcBef>
                  <a:spcPct val="20000"/>
                </a:spcBef>
                <a:buChar char="–"/>
                <a:defRPr sz="2700">
                  <a:solidFill>
                    <a:schemeClr val="tx1"/>
                  </a:solidFill>
                  <a:latin typeface="Arial" charset="0"/>
                </a:defRPr>
              </a:lvl4pPr>
              <a:lvl5pPr marL="2740025" indent="-304800" defTabSz="1217613" eaLnBrk="0" hangingPunct="0">
                <a:spcBef>
                  <a:spcPct val="20000"/>
                </a:spcBef>
                <a:buChar char="»"/>
                <a:defRPr sz="2700">
                  <a:solidFill>
                    <a:schemeClr val="tx1"/>
                  </a:solidFill>
                  <a:latin typeface="Arial" charset="0"/>
                </a:defRPr>
              </a:lvl5pPr>
              <a:lvl6pPr marL="3197225" indent="-304800" defTabSz="1217613" eaLnBrk="0" fontAlgn="base" hangingPunct="0">
                <a:spcBef>
                  <a:spcPct val="20000"/>
                </a:spcBef>
                <a:spcAft>
                  <a:spcPct val="0"/>
                </a:spcAft>
                <a:buChar char="»"/>
                <a:defRPr sz="2700">
                  <a:solidFill>
                    <a:schemeClr val="tx1"/>
                  </a:solidFill>
                  <a:latin typeface="Arial" charset="0"/>
                </a:defRPr>
              </a:lvl6pPr>
              <a:lvl7pPr marL="3654425" indent="-304800" defTabSz="1217613" eaLnBrk="0" fontAlgn="base" hangingPunct="0">
                <a:spcBef>
                  <a:spcPct val="20000"/>
                </a:spcBef>
                <a:spcAft>
                  <a:spcPct val="0"/>
                </a:spcAft>
                <a:buChar char="»"/>
                <a:defRPr sz="2700">
                  <a:solidFill>
                    <a:schemeClr val="tx1"/>
                  </a:solidFill>
                  <a:latin typeface="Arial" charset="0"/>
                </a:defRPr>
              </a:lvl7pPr>
              <a:lvl8pPr marL="4111625" indent="-304800" defTabSz="1217613" eaLnBrk="0" fontAlgn="base" hangingPunct="0">
                <a:spcBef>
                  <a:spcPct val="20000"/>
                </a:spcBef>
                <a:spcAft>
                  <a:spcPct val="0"/>
                </a:spcAft>
                <a:buChar char="»"/>
                <a:defRPr sz="2700">
                  <a:solidFill>
                    <a:schemeClr val="tx1"/>
                  </a:solidFill>
                  <a:latin typeface="Arial" charset="0"/>
                </a:defRPr>
              </a:lvl8pPr>
              <a:lvl9pPr marL="4568825" indent="-304800" defTabSz="1217613" eaLnBrk="0" fontAlgn="base" hangingPunct="0">
                <a:spcBef>
                  <a:spcPct val="20000"/>
                </a:spcBef>
                <a:spcAft>
                  <a:spcPct val="0"/>
                </a:spcAft>
                <a:buChar char="»"/>
                <a:defRPr sz="2700">
                  <a:solidFill>
                    <a:schemeClr val="tx1"/>
                  </a:solidFill>
                  <a:latin typeface="Arial"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002" name="Line 1007">
              <a:extLst>
                <a:ext uri="{FF2B5EF4-FFF2-40B4-BE49-F238E27FC236}">
                  <a16:creationId xmlns:a16="http://schemas.microsoft.com/office/drawing/2014/main" id="{C2AF87CD-3322-49B5-B1A3-6329854EF34C}"/>
                </a:ext>
              </a:extLst>
            </p:cNvPr>
            <p:cNvSpPr>
              <a:spLocks noChangeShapeType="1"/>
            </p:cNvSpPr>
            <p:nvPr/>
          </p:nvSpPr>
          <p:spPr bwMode="auto">
            <a:xfrm flipH="1">
              <a:off x="8279461" y="3619058"/>
              <a:ext cx="58005" cy="0"/>
            </a:xfrm>
            <a:prstGeom prst="line">
              <a:avLst/>
            </a:prstGeom>
            <a:solidFill>
              <a:sysClr val="window" lastClr="FFFFFF">
                <a:lumMod val="85000"/>
              </a:sysClr>
            </a:solidFill>
            <a:ln w="9525">
              <a:solidFill>
                <a:sysClr val="windowText" lastClr="000000"/>
              </a:solidFill>
              <a:round/>
              <a:headEnd/>
              <a:tailEnd/>
            </a:ln>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003" name="Rectangle 1009">
              <a:extLst>
                <a:ext uri="{FF2B5EF4-FFF2-40B4-BE49-F238E27FC236}">
                  <a16:creationId xmlns:a16="http://schemas.microsoft.com/office/drawing/2014/main" id="{DFD3805F-DDEC-4B12-9FCA-B8CE7E496FAE}"/>
                </a:ext>
              </a:extLst>
            </p:cNvPr>
            <p:cNvSpPr>
              <a:spLocks noChangeArrowheads="1"/>
            </p:cNvSpPr>
            <p:nvPr/>
          </p:nvSpPr>
          <p:spPr bwMode="auto">
            <a:xfrm>
              <a:off x="8240224" y="3599463"/>
              <a:ext cx="19619" cy="39192"/>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charset="0"/>
                </a:defRPr>
              </a:lvl1pPr>
              <a:lvl2pPr marL="989013" indent="-379413" defTabSz="1217613" eaLnBrk="0" hangingPunct="0">
                <a:spcBef>
                  <a:spcPct val="20000"/>
                </a:spcBef>
                <a:buChar char="–"/>
                <a:defRPr sz="3700">
                  <a:solidFill>
                    <a:schemeClr val="tx1"/>
                  </a:solidFill>
                  <a:latin typeface="Arial" charset="0"/>
                </a:defRPr>
              </a:lvl2pPr>
              <a:lvl3pPr marL="1522413" indent="-304800" defTabSz="1217613" eaLnBrk="0" hangingPunct="0">
                <a:spcBef>
                  <a:spcPct val="20000"/>
                </a:spcBef>
                <a:buChar char="•"/>
                <a:defRPr sz="3200">
                  <a:solidFill>
                    <a:schemeClr val="tx1"/>
                  </a:solidFill>
                  <a:latin typeface="Arial" charset="0"/>
                </a:defRPr>
              </a:lvl3pPr>
              <a:lvl4pPr marL="2132013" indent="-304800" defTabSz="1217613" eaLnBrk="0" hangingPunct="0">
                <a:spcBef>
                  <a:spcPct val="20000"/>
                </a:spcBef>
                <a:buChar char="–"/>
                <a:defRPr sz="2700">
                  <a:solidFill>
                    <a:schemeClr val="tx1"/>
                  </a:solidFill>
                  <a:latin typeface="Arial" charset="0"/>
                </a:defRPr>
              </a:lvl4pPr>
              <a:lvl5pPr marL="2740025" indent="-304800" defTabSz="1217613" eaLnBrk="0" hangingPunct="0">
                <a:spcBef>
                  <a:spcPct val="20000"/>
                </a:spcBef>
                <a:buChar char="»"/>
                <a:defRPr sz="2700">
                  <a:solidFill>
                    <a:schemeClr val="tx1"/>
                  </a:solidFill>
                  <a:latin typeface="Arial" charset="0"/>
                </a:defRPr>
              </a:lvl5pPr>
              <a:lvl6pPr marL="3197225" indent="-304800" defTabSz="1217613" eaLnBrk="0" fontAlgn="base" hangingPunct="0">
                <a:spcBef>
                  <a:spcPct val="20000"/>
                </a:spcBef>
                <a:spcAft>
                  <a:spcPct val="0"/>
                </a:spcAft>
                <a:buChar char="»"/>
                <a:defRPr sz="2700">
                  <a:solidFill>
                    <a:schemeClr val="tx1"/>
                  </a:solidFill>
                  <a:latin typeface="Arial" charset="0"/>
                </a:defRPr>
              </a:lvl6pPr>
              <a:lvl7pPr marL="3654425" indent="-304800" defTabSz="1217613" eaLnBrk="0" fontAlgn="base" hangingPunct="0">
                <a:spcBef>
                  <a:spcPct val="20000"/>
                </a:spcBef>
                <a:spcAft>
                  <a:spcPct val="0"/>
                </a:spcAft>
                <a:buChar char="»"/>
                <a:defRPr sz="2700">
                  <a:solidFill>
                    <a:schemeClr val="tx1"/>
                  </a:solidFill>
                  <a:latin typeface="Arial" charset="0"/>
                </a:defRPr>
              </a:lvl7pPr>
              <a:lvl8pPr marL="4111625" indent="-304800" defTabSz="1217613" eaLnBrk="0" fontAlgn="base" hangingPunct="0">
                <a:spcBef>
                  <a:spcPct val="20000"/>
                </a:spcBef>
                <a:spcAft>
                  <a:spcPct val="0"/>
                </a:spcAft>
                <a:buChar char="»"/>
                <a:defRPr sz="2700">
                  <a:solidFill>
                    <a:schemeClr val="tx1"/>
                  </a:solidFill>
                  <a:latin typeface="Arial" charset="0"/>
                </a:defRPr>
              </a:lvl8pPr>
              <a:lvl9pPr marL="4568825" indent="-304800" defTabSz="1217613" eaLnBrk="0" fontAlgn="base" hangingPunct="0">
                <a:spcBef>
                  <a:spcPct val="20000"/>
                </a:spcBef>
                <a:spcAft>
                  <a:spcPct val="0"/>
                </a:spcAft>
                <a:buChar char="»"/>
                <a:defRPr sz="2700">
                  <a:solidFill>
                    <a:schemeClr val="tx1"/>
                  </a:solidFill>
                  <a:latin typeface="Arial"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004" name="Rectangle 1010">
              <a:extLst>
                <a:ext uri="{FF2B5EF4-FFF2-40B4-BE49-F238E27FC236}">
                  <a16:creationId xmlns:a16="http://schemas.microsoft.com/office/drawing/2014/main" id="{69EE1C08-AFDA-4196-9E23-42F85924B716}"/>
                </a:ext>
              </a:extLst>
            </p:cNvPr>
            <p:cNvSpPr>
              <a:spLocks noChangeArrowheads="1"/>
            </p:cNvSpPr>
            <p:nvPr/>
          </p:nvSpPr>
          <p:spPr bwMode="auto">
            <a:xfrm>
              <a:off x="8259843" y="3599463"/>
              <a:ext cx="19619" cy="39192"/>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charset="0"/>
                </a:defRPr>
              </a:lvl1pPr>
              <a:lvl2pPr marL="989013" indent="-379413" defTabSz="1217613" eaLnBrk="0" hangingPunct="0">
                <a:spcBef>
                  <a:spcPct val="20000"/>
                </a:spcBef>
                <a:buChar char="–"/>
                <a:defRPr sz="3700">
                  <a:solidFill>
                    <a:schemeClr val="tx1"/>
                  </a:solidFill>
                  <a:latin typeface="Arial" charset="0"/>
                </a:defRPr>
              </a:lvl2pPr>
              <a:lvl3pPr marL="1522413" indent="-304800" defTabSz="1217613" eaLnBrk="0" hangingPunct="0">
                <a:spcBef>
                  <a:spcPct val="20000"/>
                </a:spcBef>
                <a:buChar char="•"/>
                <a:defRPr sz="3200">
                  <a:solidFill>
                    <a:schemeClr val="tx1"/>
                  </a:solidFill>
                  <a:latin typeface="Arial" charset="0"/>
                </a:defRPr>
              </a:lvl3pPr>
              <a:lvl4pPr marL="2132013" indent="-304800" defTabSz="1217613" eaLnBrk="0" hangingPunct="0">
                <a:spcBef>
                  <a:spcPct val="20000"/>
                </a:spcBef>
                <a:buChar char="–"/>
                <a:defRPr sz="2700">
                  <a:solidFill>
                    <a:schemeClr val="tx1"/>
                  </a:solidFill>
                  <a:latin typeface="Arial" charset="0"/>
                </a:defRPr>
              </a:lvl4pPr>
              <a:lvl5pPr marL="2740025" indent="-304800" defTabSz="1217613" eaLnBrk="0" hangingPunct="0">
                <a:spcBef>
                  <a:spcPct val="20000"/>
                </a:spcBef>
                <a:buChar char="»"/>
                <a:defRPr sz="2700">
                  <a:solidFill>
                    <a:schemeClr val="tx1"/>
                  </a:solidFill>
                  <a:latin typeface="Arial" charset="0"/>
                </a:defRPr>
              </a:lvl5pPr>
              <a:lvl6pPr marL="3197225" indent="-304800" defTabSz="1217613" eaLnBrk="0" fontAlgn="base" hangingPunct="0">
                <a:spcBef>
                  <a:spcPct val="20000"/>
                </a:spcBef>
                <a:spcAft>
                  <a:spcPct val="0"/>
                </a:spcAft>
                <a:buChar char="»"/>
                <a:defRPr sz="2700">
                  <a:solidFill>
                    <a:schemeClr val="tx1"/>
                  </a:solidFill>
                  <a:latin typeface="Arial" charset="0"/>
                </a:defRPr>
              </a:lvl6pPr>
              <a:lvl7pPr marL="3654425" indent="-304800" defTabSz="1217613" eaLnBrk="0" fontAlgn="base" hangingPunct="0">
                <a:spcBef>
                  <a:spcPct val="20000"/>
                </a:spcBef>
                <a:spcAft>
                  <a:spcPct val="0"/>
                </a:spcAft>
                <a:buChar char="»"/>
                <a:defRPr sz="2700">
                  <a:solidFill>
                    <a:schemeClr val="tx1"/>
                  </a:solidFill>
                  <a:latin typeface="Arial" charset="0"/>
                </a:defRPr>
              </a:lvl7pPr>
              <a:lvl8pPr marL="4111625" indent="-304800" defTabSz="1217613" eaLnBrk="0" fontAlgn="base" hangingPunct="0">
                <a:spcBef>
                  <a:spcPct val="20000"/>
                </a:spcBef>
                <a:spcAft>
                  <a:spcPct val="0"/>
                </a:spcAft>
                <a:buChar char="»"/>
                <a:defRPr sz="2700">
                  <a:solidFill>
                    <a:schemeClr val="tx1"/>
                  </a:solidFill>
                  <a:latin typeface="Arial" charset="0"/>
                </a:defRPr>
              </a:lvl8pPr>
              <a:lvl9pPr marL="4568825" indent="-304800" defTabSz="1217613" eaLnBrk="0" fontAlgn="base" hangingPunct="0">
                <a:spcBef>
                  <a:spcPct val="20000"/>
                </a:spcBef>
                <a:spcAft>
                  <a:spcPct val="0"/>
                </a:spcAft>
                <a:buChar char="»"/>
                <a:defRPr sz="2700">
                  <a:solidFill>
                    <a:schemeClr val="tx1"/>
                  </a:solidFill>
                  <a:latin typeface="Arial"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005" name="AutoShape 1005">
              <a:extLst>
                <a:ext uri="{FF2B5EF4-FFF2-40B4-BE49-F238E27FC236}">
                  <a16:creationId xmlns:a16="http://schemas.microsoft.com/office/drawing/2014/main" id="{7B857DFB-BBB9-43AE-835A-5CD2B7BF7887}"/>
                </a:ext>
              </a:extLst>
            </p:cNvPr>
            <p:cNvSpPr>
              <a:spLocks noChangeArrowheads="1"/>
            </p:cNvSpPr>
            <p:nvPr/>
          </p:nvSpPr>
          <p:spPr bwMode="auto">
            <a:xfrm>
              <a:off x="8298228" y="4075508"/>
              <a:ext cx="77624" cy="115870"/>
            </a:xfrm>
            <a:prstGeom prst="flowChartCollate">
              <a:avLst/>
            </a:prstGeom>
            <a:solidFill>
              <a:srgbClr val="4BACC6">
                <a:lumMod val="60000"/>
                <a:lumOff val="40000"/>
              </a:srgbClr>
            </a:solid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charset="0"/>
                </a:defRPr>
              </a:lvl1pPr>
              <a:lvl2pPr marL="989013" indent="-379413" defTabSz="1217613" eaLnBrk="0" hangingPunct="0">
                <a:spcBef>
                  <a:spcPct val="20000"/>
                </a:spcBef>
                <a:buChar char="–"/>
                <a:defRPr sz="3700">
                  <a:solidFill>
                    <a:schemeClr val="tx1"/>
                  </a:solidFill>
                  <a:latin typeface="Arial" charset="0"/>
                </a:defRPr>
              </a:lvl2pPr>
              <a:lvl3pPr marL="1522413" indent="-304800" defTabSz="1217613" eaLnBrk="0" hangingPunct="0">
                <a:spcBef>
                  <a:spcPct val="20000"/>
                </a:spcBef>
                <a:buChar char="•"/>
                <a:defRPr sz="3200">
                  <a:solidFill>
                    <a:schemeClr val="tx1"/>
                  </a:solidFill>
                  <a:latin typeface="Arial" charset="0"/>
                </a:defRPr>
              </a:lvl3pPr>
              <a:lvl4pPr marL="2132013" indent="-304800" defTabSz="1217613" eaLnBrk="0" hangingPunct="0">
                <a:spcBef>
                  <a:spcPct val="20000"/>
                </a:spcBef>
                <a:buChar char="–"/>
                <a:defRPr sz="2700">
                  <a:solidFill>
                    <a:schemeClr val="tx1"/>
                  </a:solidFill>
                  <a:latin typeface="Arial" charset="0"/>
                </a:defRPr>
              </a:lvl4pPr>
              <a:lvl5pPr marL="2740025" indent="-304800" defTabSz="1217613" eaLnBrk="0" hangingPunct="0">
                <a:spcBef>
                  <a:spcPct val="20000"/>
                </a:spcBef>
                <a:buChar char="»"/>
                <a:defRPr sz="2700">
                  <a:solidFill>
                    <a:schemeClr val="tx1"/>
                  </a:solidFill>
                  <a:latin typeface="Arial" charset="0"/>
                </a:defRPr>
              </a:lvl5pPr>
              <a:lvl6pPr marL="3197225" indent="-304800" defTabSz="1217613" eaLnBrk="0" fontAlgn="base" hangingPunct="0">
                <a:spcBef>
                  <a:spcPct val="20000"/>
                </a:spcBef>
                <a:spcAft>
                  <a:spcPct val="0"/>
                </a:spcAft>
                <a:buChar char="»"/>
                <a:defRPr sz="2700">
                  <a:solidFill>
                    <a:schemeClr val="tx1"/>
                  </a:solidFill>
                  <a:latin typeface="Arial" charset="0"/>
                </a:defRPr>
              </a:lvl6pPr>
              <a:lvl7pPr marL="3654425" indent="-304800" defTabSz="1217613" eaLnBrk="0" fontAlgn="base" hangingPunct="0">
                <a:spcBef>
                  <a:spcPct val="20000"/>
                </a:spcBef>
                <a:spcAft>
                  <a:spcPct val="0"/>
                </a:spcAft>
                <a:buChar char="»"/>
                <a:defRPr sz="2700">
                  <a:solidFill>
                    <a:schemeClr val="tx1"/>
                  </a:solidFill>
                  <a:latin typeface="Arial" charset="0"/>
                </a:defRPr>
              </a:lvl7pPr>
              <a:lvl8pPr marL="4111625" indent="-304800" defTabSz="1217613" eaLnBrk="0" fontAlgn="base" hangingPunct="0">
                <a:spcBef>
                  <a:spcPct val="20000"/>
                </a:spcBef>
                <a:spcAft>
                  <a:spcPct val="0"/>
                </a:spcAft>
                <a:buChar char="»"/>
                <a:defRPr sz="2700">
                  <a:solidFill>
                    <a:schemeClr val="tx1"/>
                  </a:solidFill>
                  <a:latin typeface="Arial" charset="0"/>
                </a:defRPr>
              </a:lvl8pPr>
              <a:lvl9pPr marL="4568825" indent="-304800" defTabSz="1217613" eaLnBrk="0" fontAlgn="base" hangingPunct="0">
                <a:spcBef>
                  <a:spcPct val="20000"/>
                </a:spcBef>
                <a:spcAft>
                  <a:spcPct val="0"/>
                </a:spcAft>
                <a:buChar char="»"/>
                <a:defRPr sz="2700">
                  <a:solidFill>
                    <a:schemeClr val="tx1"/>
                  </a:solidFill>
                  <a:latin typeface="Arial"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006" name="Line 1007">
              <a:extLst>
                <a:ext uri="{FF2B5EF4-FFF2-40B4-BE49-F238E27FC236}">
                  <a16:creationId xmlns:a16="http://schemas.microsoft.com/office/drawing/2014/main" id="{16F51EA1-BC7C-4532-8DF8-8632713EBFB7}"/>
                </a:ext>
              </a:extLst>
            </p:cNvPr>
            <p:cNvSpPr>
              <a:spLocks noChangeShapeType="1"/>
            </p:cNvSpPr>
            <p:nvPr/>
          </p:nvSpPr>
          <p:spPr bwMode="auto">
            <a:xfrm flipH="1">
              <a:off x="8279461" y="4133444"/>
              <a:ext cx="58005" cy="0"/>
            </a:xfrm>
            <a:prstGeom prst="line">
              <a:avLst/>
            </a:prstGeom>
            <a:solidFill>
              <a:sysClr val="window" lastClr="FFFFFF">
                <a:lumMod val="85000"/>
              </a:sysClr>
            </a:solidFill>
            <a:ln w="9525">
              <a:solidFill>
                <a:sysClr val="windowText" lastClr="000000"/>
              </a:solidFill>
              <a:round/>
              <a:headEnd/>
              <a:tailEnd/>
            </a:ln>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007" name="Rectangle 1009">
              <a:extLst>
                <a:ext uri="{FF2B5EF4-FFF2-40B4-BE49-F238E27FC236}">
                  <a16:creationId xmlns:a16="http://schemas.microsoft.com/office/drawing/2014/main" id="{38C1BB3E-F212-44C5-B4B8-DF9FCC04D9EF}"/>
                </a:ext>
              </a:extLst>
            </p:cNvPr>
            <p:cNvSpPr>
              <a:spLocks noChangeArrowheads="1"/>
            </p:cNvSpPr>
            <p:nvPr/>
          </p:nvSpPr>
          <p:spPr bwMode="auto">
            <a:xfrm>
              <a:off x="8240224" y="4113848"/>
              <a:ext cx="19619" cy="39192"/>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charset="0"/>
                </a:defRPr>
              </a:lvl1pPr>
              <a:lvl2pPr marL="989013" indent="-379413" defTabSz="1217613" eaLnBrk="0" hangingPunct="0">
                <a:spcBef>
                  <a:spcPct val="20000"/>
                </a:spcBef>
                <a:buChar char="–"/>
                <a:defRPr sz="3700">
                  <a:solidFill>
                    <a:schemeClr val="tx1"/>
                  </a:solidFill>
                  <a:latin typeface="Arial" charset="0"/>
                </a:defRPr>
              </a:lvl2pPr>
              <a:lvl3pPr marL="1522413" indent="-304800" defTabSz="1217613" eaLnBrk="0" hangingPunct="0">
                <a:spcBef>
                  <a:spcPct val="20000"/>
                </a:spcBef>
                <a:buChar char="•"/>
                <a:defRPr sz="3200">
                  <a:solidFill>
                    <a:schemeClr val="tx1"/>
                  </a:solidFill>
                  <a:latin typeface="Arial" charset="0"/>
                </a:defRPr>
              </a:lvl3pPr>
              <a:lvl4pPr marL="2132013" indent="-304800" defTabSz="1217613" eaLnBrk="0" hangingPunct="0">
                <a:spcBef>
                  <a:spcPct val="20000"/>
                </a:spcBef>
                <a:buChar char="–"/>
                <a:defRPr sz="2700">
                  <a:solidFill>
                    <a:schemeClr val="tx1"/>
                  </a:solidFill>
                  <a:latin typeface="Arial" charset="0"/>
                </a:defRPr>
              </a:lvl4pPr>
              <a:lvl5pPr marL="2740025" indent="-304800" defTabSz="1217613" eaLnBrk="0" hangingPunct="0">
                <a:spcBef>
                  <a:spcPct val="20000"/>
                </a:spcBef>
                <a:buChar char="»"/>
                <a:defRPr sz="2700">
                  <a:solidFill>
                    <a:schemeClr val="tx1"/>
                  </a:solidFill>
                  <a:latin typeface="Arial" charset="0"/>
                </a:defRPr>
              </a:lvl5pPr>
              <a:lvl6pPr marL="3197225" indent="-304800" defTabSz="1217613" eaLnBrk="0" fontAlgn="base" hangingPunct="0">
                <a:spcBef>
                  <a:spcPct val="20000"/>
                </a:spcBef>
                <a:spcAft>
                  <a:spcPct val="0"/>
                </a:spcAft>
                <a:buChar char="»"/>
                <a:defRPr sz="2700">
                  <a:solidFill>
                    <a:schemeClr val="tx1"/>
                  </a:solidFill>
                  <a:latin typeface="Arial" charset="0"/>
                </a:defRPr>
              </a:lvl6pPr>
              <a:lvl7pPr marL="3654425" indent="-304800" defTabSz="1217613" eaLnBrk="0" fontAlgn="base" hangingPunct="0">
                <a:spcBef>
                  <a:spcPct val="20000"/>
                </a:spcBef>
                <a:spcAft>
                  <a:spcPct val="0"/>
                </a:spcAft>
                <a:buChar char="»"/>
                <a:defRPr sz="2700">
                  <a:solidFill>
                    <a:schemeClr val="tx1"/>
                  </a:solidFill>
                  <a:latin typeface="Arial" charset="0"/>
                </a:defRPr>
              </a:lvl7pPr>
              <a:lvl8pPr marL="4111625" indent="-304800" defTabSz="1217613" eaLnBrk="0" fontAlgn="base" hangingPunct="0">
                <a:spcBef>
                  <a:spcPct val="20000"/>
                </a:spcBef>
                <a:spcAft>
                  <a:spcPct val="0"/>
                </a:spcAft>
                <a:buChar char="»"/>
                <a:defRPr sz="2700">
                  <a:solidFill>
                    <a:schemeClr val="tx1"/>
                  </a:solidFill>
                  <a:latin typeface="Arial" charset="0"/>
                </a:defRPr>
              </a:lvl8pPr>
              <a:lvl9pPr marL="4568825" indent="-304800" defTabSz="1217613" eaLnBrk="0" fontAlgn="base" hangingPunct="0">
                <a:spcBef>
                  <a:spcPct val="20000"/>
                </a:spcBef>
                <a:spcAft>
                  <a:spcPct val="0"/>
                </a:spcAft>
                <a:buChar char="»"/>
                <a:defRPr sz="2700">
                  <a:solidFill>
                    <a:schemeClr val="tx1"/>
                  </a:solidFill>
                  <a:latin typeface="Arial"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008" name="Rectangle 1010">
              <a:extLst>
                <a:ext uri="{FF2B5EF4-FFF2-40B4-BE49-F238E27FC236}">
                  <a16:creationId xmlns:a16="http://schemas.microsoft.com/office/drawing/2014/main" id="{55D84F93-92BE-4C67-8ED5-C33F9FA12FA8}"/>
                </a:ext>
              </a:extLst>
            </p:cNvPr>
            <p:cNvSpPr>
              <a:spLocks noChangeArrowheads="1"/>
            </p:cNvSpPr>
            <p:nvPr/>
          </p:nvSpPr>
          <p:spPr bwMode="auto">
            <a:xfrm>
              <a:off x="8259843" y="4113848"/>
              <a:ext cx="19619" cy="39192"/>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charset="0"/>
                </a:defRPr>
              </a:lvl1pPr>
              <a:lvl2pPr marL="989013" indent="-379413" defTabSz="1217613" eaLnBrk="0" hangingPunct="0">
                <a:spcBef>
                  <a:spcPct val="20000"/>
                </a:spcBef>
                <a:buChar char="–"/>
                <a:defRPr sz="3700">
                  <a:solidFill>
                    <a:schemeClr val="tx1"/>
                  </a:solidFill>
                  <a:latin typeface="Arial" charset="0"/>
                </a:defRPr>
              </a:lvl2pPr>
              <a:lvl3pPr marL="1522413" indent="-304800" defTabSz="1217613" eaLnBrk="0" hangingPunct="0">
                <a:spcBef>
                  <a:spcPct val="20000"/>
                </a:spcBef>
                <a:buChar char="•"/>
                <a:defRPr sz="3200">
                  <a:solidFill>
                    <a:schemeClr val="tx1"/>
                  </a:solidFill>
                  <a:latin typeface="Arial" charset="0"/>
                </a:defRPr>
              </a:lvl3pPr>
              <a:lvl4pPr marL="2132013" indent="-304800" defTabSz="1217613" eaLnBrk="0" hangingPunct="0">
                <a:spcBef>
                  <a:spcPct val="20000"/>
                </a:spcBef>
                <a:buChar char="–"/>
                <a:defRPr sz="2700">
                  <a:solidFill>
                    <a:schemeClr val="tx1"/>
                  </a:solidFill>
                  <a:latin typeface="Arial" charset="0"/>
                </a:defRPr>
              </a:lvl4pPr>
              <a:lvl5pPr marL="2740025" indent="-304800" defTabSz="1217613" eaLnBrk="0" hangingPunct="0">
                <a:spcBef>
                  <a:spcPct val="20000"/>
                </a:spcBef>
                <a:buChar char="»"/>
                <a:defRPr sz="2700">
                  <a:solidFill>
                    <a:schemeClr val="tx1"/>
                  </a:solidFill>
                  <a:latin typeface="Arial" charset="0"/>
                </a:defRPr>
              </a:lvl5pPr>
              <a:lvl6pPr marL="3197225" indent="-304800" defTabSz="1217613" eaLnBrk="0" fontAlgn="base" hangingPunct="0">
                <a:spcBef>
                  <a:spcPct val="20000"/>
                </a:spcBef>
                <a:spcAft>
                  <a:spcPct val="0"/>
                </a:spcAft>
                <a:buChar char="»"/>
                <a:defRPr sz="2700">
                  <a:solidFill>
                    <a:schemeClr val="tx1"/>
                  </a:solidFill>
                  <a:latin typeface="Arial" charset="0"/>
                </a:defRPr>
              </a:lvl6pPr>
              <a:lvl7pPr marL="3654425" indent="-304800" defTabSz="1217613" eaLnBrk="0" fontAlgn="base" hangingPunct="0">
                <a:spcBef>
                  <a:spcPct val="20000"/>
                </a:spcBef>
                <a:spcAft>
                  <a:spcPct val="0"/>
                </a:spcAft>
                <a:buChar char="»"/>
                <a:defRPr sz="2700">
                  <a:solidFill>
                    <a:schemeClr val="tx1"/>
                  </a:solidFill>
                  <a:latin typeface="Arial" charset="0"/>
                </a:defRPr>
              </a:lvl7pPr>
              <a:lvl8pPr marL="4111625" indent="-304800" defTabSz="1217613" eaLnBrk="0" fontAlgn="base" hangingPunct="0">
                <a:spcBef>
                  <a:spcPct val="20000"/>
                </a:spcBef>
                <a:spcAft>
                  <a:spcPct val="0"/>
                </a:spcAft>
                <a:buChar char="»"/>
                <a:defRPr sz="2700">
                  <a:solidFill>
                    <a:schemeClr val="tx1"/>
                  </a:solidFill>
                  <a:latin typeface="Arial" charset="0"/>
                </a:defRPr>
              </a:lvl8pPr>
              <a:lvl9pPr marL="4568825" indent="-304800" defTabSz="1217613" eaLnBrk="0" fontAlgn="base" hangingPunct="0">
                <a:spcBef>
                  <a:spcPct val="20000"/>
                </a:spcBef>
                <a:spcAft>
                  <a:spcPct val="0"/>
                </a:spcAft>
                <a:buChar char="»"/>
                <a:defRPr sz="2700">
                  <a:solidFill>
                    <a:schemeClr val="tx1"/>
                  </a:solidFill>
                  <a:latin typeface="Arial"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cxnSp>
          <p:nvCxnSpPr>
            <p:cNvPr id="1009" name="Straight Connector 688">
              <a:extLst>
                <a:ext uri="{FF2B5EF4-FFF2-40B4-BE49-F238E27FC236}">
                  <a16:creationId xmlns:a16="http://schemas.microsoft.com/office/drawing/2014/main" id="{5A6C4EB0-FD40-49C7-8944-DF10AA7F33B6}"/>
                </a:ext>
              </a:extLst>
            </p:cNvPr>
            <p:cNvCxnSpPr>
              <a:cxnSpLocks noChangeShapeType="1"/>
              <a:stCxn id="1217" idx="2"/>
              <a:endCxn id="945" idx="2"/>
            </p:cNvCxnSpPr>
            <p:nvPr/>
          </p:nvCxnSpPr>
          <p:spPr bwMode="auto">
            <a:xfrm flipV="1">
              <a:off x="5933865" y="3676993"/>
              <a:ext cx="1180" cy="62442"/>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cxnSp>
        <p:cxnSp>
          <p:nvCxnSpPr>
            <p:cNvPr id="1010" name="Straight Connector 689">
              <a:extLst>
                <a:ext uri="{FF2B5EF4-FFF2-40B4-BE49-F238E27FC236}">
                  <a16:creationId xmlns:a16="http://schemas.microsoft.com/office/drawing/2014/main" id="{4A81156D-2E0C-4D3F-BFAA-DD11131B1AB4}"/>
                </a:ext>
              </a:extLst>
            </p:cNvPr>
            <p:cNvCxnSpPr>
              <a:cxnSpLocks noChangeShapeType="1"/>
              <a:stCxn id="945" idx="0"/>
            </p:cNvCxnSpPr>
            <p:nvPr/>
          </p:nvCxnSpPr>
          <p:spPr bwMode="auto">
            <a:xfrm flipV="1">
              <a:off x="5935045" y="3454687"/>
              <a:ext cx="0" cy="106437"/>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cxnSp>
        <p:cxnSp>
          <p:nvCxnSpPr>
            <p:cNvPr id="1011" name="Straight Connector 697">
              <a:extLst>
                <a:ext uri="{FF2B5EF4-FFF2-40B4-BE49-F238E27FC236}">
                  <a16:creationId xmlns:a16="http://schemas.microsoft.com/office/drawing/2014/main" id="{7BA6136F-6E32-45CA-BF83-170920094A95}"/>
                </a:ext>
              </a:extLst>
            </p:cNvPr>
            <p:cNvCxnSpPr>
              <a:cxnSpLocks noChangeShapeType="1"/>
              <a:endCxn id="949" idx="2"/>
            </p:cNvCxnSpPr>
            <p:nvPr/>
          </p:nvCxnSpPr>
          <p:spPr bwMode="auto">
            <a:xfrm flipV="1">
              <a:off x="5935045" y="4191379"/>
              <a:ext cx="0" cy="93736"/>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cxnSp>
        <p:cxnSp>
          <p:nvCxnSpPr>
            <p:cNvPr id="1012" name="Straight Connector 698">
              <a:extLst>
                <a:ext uri="{FF2B5EF4-FFF2-40B4-BE49-F238E27FC236}">
                  <a16:creationId xmlns:a16="http://schemas.microsoft.com/office/drawing/2014/main" id="{BA2EF1FB-AED4-4689-A02B-218B7BA30DA7}"/>
                </a:ext>
              </a:extLst>
            </p:cNvPr>
            <p:cNvCxnSpPr>
              <a:cxnSpLocks noChangeShapeType="1"/>
              <a:stCxn id="949" idx="0"/>
              <a:endCxn id="1217" idx="0"/>
            </p:cNvCxnSpPr>
            <p:nvPr/>
          </p:nvCxnSpPr>
          <p:spPr bwMode="auto">
            <a:xfrm flipH="1" flipV="1">
              <a:off x="5933865" y="3990128"/>
              <a:ext cx="1180" cy="8538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cxnSp>
        <p:cxnSp>
          <p:nvCxnSpPr>
            <p:cNvPr id="1013" name="Straight Connector 762">
              <a:extLst>
                <a:ext uri="{FF2B5EF4-FFF2-40B4-BE49-F238E27FC236}">
                  <a16:creationId xmlns:a16="http://schemas.microsoft.com/office/drawing/2014/main" id="{1CB09BFF-1084-459F-828E-122258E64395}"/>
                </a:ext>
              </a:extLst>
            </p:cNvPr>
            <p:cNvCxnSpPr>
              <a:cxnSpLocks noChangeShapeType="1"/>
              <a:stCxn id="1222" idx="2"/>
              <a:endCxn id="953" idx="2"/>
            </p:cNvCxnSpPr>
            <p:nvPr/>
          </p:nvCxnSpPr>
          <p:spPr bwMode="auto">
            <a:xfrm flipV="1">
              <a:off x="6283417" y="3676993"/>
              <a:ext cx="973" cy="62442"/>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cxnSp>
        <p:cxnSp>
          <p:nvCxnSpPr>
            <p:cNvPr id="1014" name="Straight Connector 763">
              <a:extLst>
                <a:ext uri="{FF2B5EF4-FFF2-40B4-BE49-F238E27FC236}">
                  <a16:creationId xmlns:a16="http://schemas.microsoft.com/office/drawing/2014/main" id="{9100F805-9BD2-4A64-9188-0FFF8ECC847C}"/>
                </a:ext>
              </a:extLst>
            </p:cNvPr>
            <p:cNvCxnSpPr>
              <a:cxnSpLocks noChangeShapeType="1"/>
              <a:stCxn id="953" idx="0"/>
            </p:cNvCxnSpPr>
            <p:nvPr/>
          </p:nvCxnSpPr>
          <p:spPr bwMode="auto">
            <a:xfrm flipV="1">
              <a:off x="6284391" y="3454687"/>
              <a:ext cx="0" cy="106437"/>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cxnSp>
        <p:cxnSp>
          <p:nvCxnSpPr>
            <p:cNvPr id="1015" name="Straight Connector 771">
              <a:extLst>
                <a:ext uri="{FF2B5EF4-FFF2-40B4-BE49-F238E27FC236}">
                  <a16:creationId xmlns:a16="http://schemas.microsoft.com/office/drawing/2014/main" id="{6D349C21-1C41-4B7F-9BE7-5D36D8C587A9}"/>
                </a:ext>
              </a:extLst>
            </p:cNvPr>
            <p:cNvCxnSpPr>
              <a:cxnSpLocks noChangeShapeType="1"/>
              <a:endCxn id="957" idx="2"/>
            </p:cNvCxnSpPr>
            <p:nvPr/>
          </p:nvCxnSpPr>
          <p:spPr bwMode="auto">
            <a:xfrm flipV="1">
              <a:off x="6283440" y="4191379"/>
              <a:ext cx="950" cy="93736"/>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cxnSp>
        <p:cxnSp>
          <p:nvCxnSpPr>
            <p:cNvPr id="1016" name="Straight Connector 772">
              <a:extLst>
                <a:ext uri="{FF2B5EF4-FFF2-40B4-BE49-F238E27FC236}">
                  <a16:creationId xmlns:a16="http://schemas.microsoft.com/office/drawing/2014/main" id="{FEB76D28-C8A5-45C5-9F4F-2DFBC5018BE9}"/>
                </a:ext>
              </a:extLst>
            </p:cNvPr>
            <p:cNvCxnSpPr>
              <a:cxnSpLocks noChangeShapeType="1"/>
              <a:stCxn id="957" idx="0"/>
              <a:endCxn id="1222" idx="0"/>
            </p:cNvCxnSpPr>
            <p:nvPr/>
          </p:nvCxnSpPr>
          <p:spPr bwMode="auto">
            <a:xfrm flipH="1" flipV="1">
              <a:off x="6283417" y="3990128"/>
              <a:ext cx="973" cy="8538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cxnSp>
        <p:cxnSp>
          <p:nvCxnSpPr>
            <p:cNvPr id="1017" name="Straight Connector 786">
              <a:extLst>
                <a:ext uri="{FF2B5EF4-FFF2-40B4-BE49-F238E27FC236}">
                  <a16:creationId xmlns:a16="http://schemas.microsoft.com/office/drawing/2014/main" id="{9F91E42B-8898-43D3-88EF-0CA7DFE864C0}"/>
                </a:ext>
              </a:extLst>
            </p:cNvPr>
            <p:cNvCxnSpPr>
              <a:cxnSpLocks noChangeShapeType="1"/>
              <a:stCxn id="1227" idx="2"/>
              <a:endCxn id="961" idx="2"/>
            </p:cNvCxnSpPr>
            <p:nvPr/>
          </p:nvCxnSpPr>
          <p:spPr bwMode="auto">
            <a:xfrm flipV="1">
              <a:off x="6628464" y="3676993"/>
              <a:ext cx="818" cy="62442"/>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cxnSp>
        <p:cxnSp>
          <p:nvCxnSpPr>
            <p:cNvPr id="1018" name="Straight Connector 787">
              <a:extLst>
                <a:ext uri="{FF2B5EF4-FFF2-40B4-BE49-F238E27FC236}">
                  <a16:creationId xmlns:a16="http://schemas.microsoft.com/office/drawing/2014/main" id="{991DD878-896E-4090-B06F-884BBA52A8B4}"/>
                </a:ext>
              </a:extLst>
            </p:cNvPr>
            <p:cNvCxnSpPr>
              <a:cxnSpLocks noChangeShapeType="1"/>
              <a:stCxn id="961" idx="0"/>
            </p:cNvCxnSpPr>
            <p:nvPr/>
          </p:nvCxnSpPr>
          <p:spPr bwMode="auto">
            <a:xfrm flipV="1">
              <a:off x="6629281" y="3454687"/>
              <a:ext cx="0" cy="106437"/>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cxnSp>
        <p:cxnSp>
          <p:nvCxnSpPr>
            <p:cNvPr id="1019" name="Straight Connector 795">
              <a:extLst>
                <a:ext uri="{FF2B5EF4-FFF2-40B4-BE49-F238E27FC236}">
                  <a16:creationId xmlns:a16="http://schemas.microsoft.com/office/drawing/2014/main" id="{22269FEF-801C-48C3-A123-758666EF1BC2}"/>
                </a:ext>
              </a:extLst>
            </p:cNvPr>
            <p:cNvCxnSpPr>
              <a:cxnSpLocks noChangeShapeType="1"/>
              <a:endCxn id="965" idx="2"/>
            </p:cNvCxnSpPr>
            <p:nvPr/>
          </p:nvCxnSpPr>
          <p:spPr bwMode="auto">
            <a:xfrm flipV="1">
              <a:off x="6628330" y="4191379"/>
              <a:ext cx="950" cy="93736"/>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cxnSp>
        <p:cxnSp>
          <p:nvCxnSpPr>
            <p:cNvPr id="1020" name="Straight Connector 796">
              <a:extLst>
                <a:ext uri="{FF2B5EF4-FFF2-40B4-BE49-F238E27FC236}">
                  <a16:creationId xmlns:a16="http://schemas.microsoft.com/office/drawing/2014/main" id="{78610ADA-51CF-4D20-BBD8-A922BCF8700B}"/>
                </a:ext>
              </a:extLst>
            </p:cNvPr>
            <p:cNvCxnSpPr>
              <a:cxnSpLocks noChangeShapeType="1"/>
              <a:stCxn id="965" idx="0"/>
              <a:endCxn id="1227" idx="0"/>
            </p:cNvCxnSpPr>
            <p:nvPr/>
          </p:nvCxnSpPr>
          <p:spPr bwMode="auto">
            <a:xfrm flipH="1" flipV="1">
              <a:off x="6628464" y="3990128"/>
              <a:ext cx="818" cy="8538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cxnSp>
        <p:cxnSp>
          <p:nvCxnSpPr>
            <p:cNvPr id="1021" name="Straight Connector 810">
              <a:extLst>
                <a:ext uri="{FF2B5EF4-FFF2-40B4-BE49-F238E27FC236}">
                  <a16:creationId xmlns:a16="http://schemas.microsoft.com/office/drawing/2014/main" id="{BBD5CFF8-7E8E-4125-A47B-A8B920EC6C45}"/>
                </a:ext>
              </a:extLst>
            </p:cNvPr>
            <p:cNvCxnSpPr>
              <a:cxnSpLocks noChangeShapeType="1"/>
              <a:stCxn id="1232" idx="2"/>
              <a:endCxn id="969" idx="2"/>
            </p:cNvCxnSpPr>
            <p:nvPr/>
          </p:nvCxnSpPr>
          <p:spPr bwMode="auto">
            <a:xfrm flipV="1">
              <a:off x="6963855" y="3676993"/>
              <a:ext cx="1063" cy="62442"/>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cxnSp>
        <p:cxnSp>
          <p:nvCxnSpPr>
            <p:cNvPr id="1022" name="Straight Connector 811">
              <a:extLst>
                <a:ext uri="{FF2B5EF4-FFF2-40B4-BE49-F238E27FC236}">
                  <a16:creationId xmlns:a16="http://schemas.microsoft.com/office/drawing/2014/main" id="{44A9443C-651F-48ED-939D-85F58771D7E3}"/>
                </a:ext>
              </a:extLst>
            </p:cNvPr>
            <p:cNvCxnSpPr>
              <a:cxnSpLocks noChangeShapeType="1"/>
              <a:stCxn id="969" idx="0"/>
            </p:cNvCxnSpPr>
            <p:nvPr/>
          </p:nvCxnSpPr>
          <p:spPr bwMode="auto">
            <a:xfrm flipV="1">
              <a:off x="6964918" y="3454687"/>
              <a:ext cx="0" cy="106437"/>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cxnSp>
        <p:cxnSp>
          <p:nvCxnSpPr>
            <p:cNvPr id="1023" name="Straight Connector 819">
              <a:extLst>
                <a:ext uri="{FF2B5EF4-FFF2-40B4-BE49-F238E27FC236}">
                  <a16:creationId xmlns:a16="http://schemas.microsoft.com/office/drawing/2014/main" id="{E8FA5D72-1483-4BD4-9E0F-B3ADD59A6BDB}"/>
                </a:ext>
              </a:extLst>
            </p:cNvPr>
            <p:cNvCxnSpPr>
              <a:cxnSpLocks noChangeShapeType="1"/>
              <a:endCxn id="973" idx="2"/>
            </p:cNvCxnSpPr>
            <p:nvPr/>
          </p:nvCxnSpPr>
          <p:spPr bwMode="auto">
            <a:xfrm flipV="1">
              <a:off x="6963967" y="4191379"/>
              <a:ext cx="950" cy="93736"/>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cxnSp>
        <p:cxnSp>
          <p:nvCxnSpPr>
            <p:cNvPr id="1024" name="Straight Connector 820">
              <a:extLst>
                <a:ext uri="{FF2B5EF4-FFF2-40B4-BE49-F238E27FC236}">
                  <a16:creationId xmlns:a16="http://schemas.microsoft.com/office/drawing/2014/main" id="{C5C32BF0-3AA5-41A7-A3DC-D955D08F65C2}"/>
                </a:ext>
              </a:extLst>
            </p:cNvPr>
            <p:cNvCxnSpPr>
              <a:cxnSpLocks noChangeShapeType="1"/>
              <a:stCxn id="973" idx="0"/>
              <a:endCxn id="1232" idx="0"/>
            </p:cNvCxnSpPr>
            <p:nvPr/>
          </p:nvCxnSpPr>
          <p:spPr bwMode="auto">
            <a:xfrm flipH="1" flipV="1">
              <a:off x="6963855" y="3990128"/>
              <a:ext cx="1063" cy="8538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cxnSp>
        <p:cxnSp>
          <p:nvCxnSpPr>
            <p:cNvPr id="1025" name="Straight Connector 9">
              <a:extLst>
                <a:ext uri="{FF2B5EF4-FFF2-40B4-BE49-F238E27FC236}">
                  <a16:creationId xmlns:a16="http://schemas.microsoft.com/office/drawing/2014/main" id="{40D2893E-A746-459B-B332-6C4A67851210}"/>
                </a:ext>
              </a:extLst>
            </p:cNvPr>
            <p:cNvCxnSpPr>
              <a:cxnSpLocks noChangeShapeType="1"/>
            </p:cNvCxnSpPr>
            <p:nvPr/>
          </p:nvCxnSpPr>
          <p:spPr bwMode="auto">
            <a:xfrm>
              <a:off x="5589917" y="4280057"/>
              <a:ext cx="1374050"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cxnSp>
        <p:cxnSp>
          <p:nvCxnSpPr>
            <p:cNvPr id="1026" name="Straight Connector 11">
              <a:extLst>
                <a:ext uri="{FF2B5EF4-FFF2-40B4-BE49-F238E27FC236}">
                  <a16:creationId xmlns:a16="http://schemas.microsoft.com/office/drawing/2014/main" id="{141407F9-7381-4071-82B8-DA94A77D7971}"/>
                </a:ext>
              </a:extLst>
            </p:cNvPr>
            <p:cNvCxnSpPr>
              <a:cxnSpLocks noChangeShapeType="1"/>
            </p:cNvCxnSpPr>
            <p:nvPr/>
          </p:nvCxnSpPr>
          <p:spPr bwMode="auto">
            <a:xfrm>
              <a:off x="5935596" y="3462417"/>
              <a:ext cx="1028371"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cxnSp>
        <p:cxnSp>
          <p:nvCxnSpPr>
            <p:cNvPr id="1027" name="Straight Connector 838">
              <a:extLst>
                <a:ext uri="{FF2B5EF4-FFF2-40B4-BE49-F238E27FC236}">
                  <a16:creationId xmlns:a16="http://schemas.microsoft.com/office/drawing/2014/main" id="{89F0E8D2-F4C0-4009-A341-AB0445FD387C}"/>
                </a:ext>
              </a:extLst>
            </p:cNvPr>
            <p:cNvCxnSpPr>
              <a:cxnSpLocks noChangeShapeType="1"/>
            </p:cNvCxnSpPr>
            <p:nvPr/>
          </p:nvCxnSpPr>
          <p:spPr bwMode="auto">
            <a:xfrm flipV="1">
              <a:off x="7306216" y="3676994"/>
              <a:ext cx="950" cy="76609"/>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cxnSp>
        <p:cxnSp>
          <p:nvCxnSpPr>
            <p:cNvPr id="1028" name="Straight Connector 839">
              <a:extLst>
                <a:ext uri="{FF2B5EF4-FFF2-40B4-BE49-F238E27FC236}">
                  <a16:creationId xmlns:a16="http://schemas.microsoft.com/office/drawing/2014/main" id="{D6254548-568E-44FC-A5EF-EDA89C047CBF}"/>
                </a:ext>
              </a:extLst>
            </p:cNvPr>
            <p:cNvCxnSpPr>
              <a:cxnSpLocks noChangeShapeType="1"/>
            </p:cNvCxnSpPr>
            <p:nvPr/>
          </p:nvCxnSpPr>
          <p:spPr bwMode="auto">
            <a:xfrm flipV="1">
              <a:off x="7307168" y="3454687"/>
              <a:ext cx="0" cy="106437"/>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cxnSp>
        <p:cxnSp>
          <p:nvCxnSpPr>
            <p:cNvPr id="1029" name="Straight Connector 847">
              <a:extLst>
                <a:ext uri="{FF2B5EF4-FFF2-40B4-BE49-F238E27FC236}">
                  <a16:creationId xmlns:a16="http://schemas.microsoft.com/office/drawing/2014/main" id="{59614CCC-017C-4FCB-BDFB-726E51419E1C}"/>
                </a:ext>
              </a:extLst>
            </p:cNvPr>
            <p:cNvCxnSpPr>
              <a:cxnSpLocks noChangeShapeType="1"/>
            </p:cNvCxnSpPr>
            <p:nvPr/>
          </p:nvCxnSpPr>
          <p:spPr bwMode="auto">
            <a:xfrm flipV="1">
              <a:off x="7306216" y="4191379"/>
              <a:ext cx="950" cy="93736"/>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cxnSp>
        <p:cxnSp>
          <p:nvCxnSpPr>
            <p:cNvPr id="1030" name="Straight Connector 848">
              <a:extLst>
                <a:ext uri="{FF2B5EF4-FFF2-40B4-BE49-F238E27FC236}">
                  <a16:creationId xmlns:a16="http://schemas.microsoft.com/office/drawing/2014/main" id="{832A1860-64DB-421D-9E47-0EFA04DEC477}"/>
                </a:ext>
              </a:extLst>
            </p:cNvPr>
            <p:cNvCxnSpPr>
              <a:cxnSpLocks noChangeShapeType="1"/>
            </p:cNvCxnSpPr>
            <p:nvPr/>
          </p:nvCxnSpPr>
          <p:spPr bwMode="auto">
            <a:xfrm flipH="1" flipV="1">
              <a:off x="7306216" y="3982305"/>
              <a:ext cx="950" cy="93205"/>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cxnSp>
        <p:cxnSp>
          <p:nvCxnSpPr>
            <p:cNvPr id="1031" name="Straight Connector 862">
              <a:extLst>
                <a:ext uri="{FF2B5EF4-FFF2-40B4-BE49-F238E27FC236}">
                  <a16:creationId xmlns:a16="http://schemas.microsoft.com/office/drawing/2014/main" id="{8C0A02A9-FD16-4754-97A5-32DF00683683}"/>
                </a:ext>
              </a:extLst>
            </p:cNvPr>
            <p:cNvCxnSpPr>
              <a:cxnSpLocks noChangeShapeType="1"/>
            </p:cNvCxnSpPr>
            <p:nvPr/>
          </p:nvCxnSpPr>
          <p:spPr bwMode="auto">
            <a:xfrm flipV="1">
              <a:off x="7655563" y="3676994"/>
              <a:ext cx="950" cy="76609"/>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cxnSp>
        <p:cxnSp>
          <p:nvCxnSpPr>
            <p:cNvPr id="1032" name="Straight Connector 863">
              <a:extLst>
                <a:ext uri="{FF2B5EF4-FFF2-40B4-BE49-F238E27FC236}">
                  <a16:creationId xmlns:a16="http://schemas.microsoft.com/office/drawing/2014/main" id="{A40B0C35-BEFE-49A6-AA14-256E917C137D}"/>
                </a:ext>
              </a:extLst>
            </p:cNvPr>
            <p:cNvCxnSpPr>
              <a:cxnSpLocks noChangeShapeType="1"/>
            </p:cNvCxnSpPr>
            <p:nvPr/>
          </p:nvCxnSpPr>
          <p:spPr bwMode="auto">
            <a:xfrm flipV="1">
              <a:off x="7656514" y="3454687"/>
              <a:ext cx="0" cy="106437"/>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cxnSp>
        <p:cxnSp>
          <p:nvCxnSpPr>
            <p:cNvPr id="1033" name="Straight Connector 871">
              <a:extLst>
                <a:ext uri="{FF2B5EF4-FFF2-40B4-BE49-F238E27FC236}">
                  <a16:creationId xmlns:a16="http://schemas.microsoft.com/office/drawing/2014/main" id="{DB7256C7-D333-4866-95EE-957A7F34E659}"/>
                </a:ext>
              </a:extLst>
            </p:cNvPr>
            <p:cNvCxnSpPr>
              <a:cxnSpLocks noChangeShapeType="1"/>
            </p:cNvCxnSpPr>
            <p:nvPr/>
          </p:nvCxnSpPr>
          <p:spPr bwMode="auto">
            <a:xfrm flipV="1">
              <a:off x="7655563" y="4191379"/>
              <a:ext cx="950" cy="93736"/>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cxnSp>
        <p:cxnSp>
          <p:nvCxnSpPr>
            <p:cNvPr id="1034" name="Straight Connector 872">
              <a:extLst>
                <a:ext uri="{FF2B5EF4-FFF2-40B4-BE49-F238E27FC236}">
                  <a16:creationId xmlns:a16="http://schemas.microsoft.com/office/drawing/2014/main" id="{45AC0E72-99C5-488C-BB48-E434A0876E7F}"/>
                </a:ext>
              </a:extLst>
            </p:cNvPr>
            <p:cNvCxnSpPr>
              <a:cxnSpLocks noChangeShapeType="1"/>
            </p:cNvCxnSpPr>
            <p:nvPr/>
          </p:nvCxnSpPr>
          <p:spPr bwMode="auto">
            <a:xfrm flipH="1" flipV="1">
              <a:off x="7655563" y="3982305"/>
              <a:ext cx="950" cy="93205"/>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cxnSp>
        <p:cxnSp>
          <p:nvCxnSpPr>
            <p:cNvPr id="1035" name="Straight Connector 886">
              <a:extLst>
                <a:ext uri="{FF2B5EF4-FFF2-40B4-BE49-F238E27FC236}">
                  <a16:creationId xmlns:a16="http://schemas.microsoft.com/office/drawing/2014/main" id="{A1DC6E5E-88DF-4510-B4EE-99BAC1925F58}"/>
                </a:ext>
              </a:extLst>
            </p:cNvPr>
            <p:cNvCxnSpPr>
              <a:cxnSpLocks noChangeShapeType="1"/>
            </p:cNvCxnSpPr>
            <p:nvPr/>
          </p:nvCxnSpPr>
          <p:spPr bwMode="auto">
            <a:xfrm flipV="1">
              <a:off x="8000453" y="3676994"/>
              <a:ext cx="950" cy="76609"/>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cxnSp>
        <p:cxnSp>
          <p:nvCxnSpPr>
            <p:cNvPr id="1036" name="Straight Connector 887">
              <a:extLst>
                <a:ext uri="{FF2B5EF4-FFF2-40B4-BE49-F238E27FC236}">
                  <a16:creationId xmlns:a16="http://schemas.microsoft.com/office/drawing/2014/main" id="{BF95158C-F65A-4158-9DE4-3A2CF23D34F3}"/>
                </a:ext>
              </a:extLst>
            </p:cNvPr>
            <p:cNvCxnSpPr>
              <a:cxnSpLocks noChangeShapeType="1"/>
            </p:cNvCxnSpPr>
            <p:nvPr/>
          </p:nvCxnSpPr>
          <p:spPr bwMode="auto">
            <a:xfrm flipV="1">
              <a:off x="8001403" y="3454687"/>
              <a:ext cx="0" cy="106437"/>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cxnSp>
        <p:cxnSp>
          <p:nvCxnSpPr>
            <p:cNvPr id="1037" name="Straight Connector 895">
              <a:extLst>
                <a:ext uri="{FF2B5EF4-FFF2-40B4-BE49-F238E27FC236}">
                  <a16:creationId xmlns:a16="http://schemas.microsoft.com/office/drawing/2014/main" id="{C4E01E37-7B6B-4F61-8D80-D326425D1FB0}"/>
                </a:ext>
              </a:extLst>
            </p:cNvPr>
            <p:cNvCxnSpPr>
              <a:cxnSpLocks noChangeShapeType="1"/>
            </p:cNvCxnSpPr>
            <p:nvPr/>
          </p:nvCxnSpPr>
          <p:spPr bwMode="auto">
            <a:xfrm flipV="1">
              <a:off x="8000453" y="4191379"/>
              <a:ext cx="950" cy="93736"/>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cxnSp>
        <p:cxnSp>
          <p:nvCxnSpPr>
            <p:cNvPr id="1038" name="Straight Connector 896">
              <a:extLst>
                <a:ext uri="{FF2B5EF4-FFF2-40B4-BE49-F238E27FC236}">
                  <a16:creationId xmlns:a16="http://schemas.microsoft.com/office/drawing/2014/main" id="{DB637364-B5F8-4FFB-861A-AFD8EE4240A3}"/>
                </a:ext>
              </a:extLst>
            </p:cNvPr>
            <p:cNvCxnSpPr>
              <a:cxnSpLocks noChangeShapeType="1"/>
            </p:cNvCxnSpPr>
            <p:nvPr/>
          </p:nvCxnSpPr>
          <p:spPr bwMode="auto">
            <a:xfrm flipH="1" flipV="1">
              <a:off x="8000453" y="3982305"/>
              <a:ext cx="950" cy="93205"/>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cxnSp>
        <p:cxnSp>
          <p:nvCxnSpPr>
            <p:cNvPr id="1039" name="Straight Connector 910">
              <a:extLst>
                <a:ext uri="{FF2B5EF4-FFF2-40B4-BE49-F238E27FC236}">
                  <a16:creationId xmlns:a16="http://schemas.microsoft.com/office/drawing/2014/main" id="{67A47BA3-5AA0-4C92-9679-2088FC1ABC5A}"/>
                </a:ext>
              </a:extLst>
            </p:cNvPr>
            <p:cNvCxnSpPr>
              <a:cxnSpLocks noChangeShapeType="1"/>
            </p:cNvCxnSpPr>
            <p:nvPr/>
          </p:nvCxnSpPr>
          <p:spPr bwMode="auto">
            <a:xfrm flipV="1">
              <a:off x="8336090" y="3676994"/>
              <a:ext cx="950" cy="76609"/>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cxnSp>
        <p:cxnSp>
          <p:nvCxnSpPr>
            <p:cNvPr id="1040" name="Straight Connector 911">
              <a:extLst>
                <a:ext uri="{FF2B5EF4-FFF2-40B4-BE49-F238E27FC236}">
                  <a16:creationId xmlns:a16="http://schemas.microsoft.com/office/drawing/2014/main" id="{55022927-C2CA-4BC4-87F3-7A43E0A13055}"/>
                </a:ext>
              </a:extLst>
            </p:cNvPr>
            <p:cNvCxnSpPr>
              <a:cxnSpLocks noChangeShapeType="1"/>
            </p:cNvCxnSpPr>
            <p:nvPr/>
          </p:nvCxnSpPr>
          <p:spPr bwMode="auto">
            <a:xfrm flipV="1">
              <a:off x="8337040" y="3454687"/>
              <a:ext cx="0" cy="106437"/>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cxnSp>
        <p:cxnSp>
          <p:nvCxnSpPr>
            <p:cNvPr id="1041" name="Straight Connector 919">
              <a:extLst>
                <a:ext uri="{FF2B5EF4-FFF2-40B4-BE49-F238E27FC236}">
                  <a16:creationId xmlns:a16="http://schemas.microsoft.com/office/drawing/2014/main" id="{57ADBDD5-22D3-415D-AD3B-070C1E95826D}"/>
                </a:ext>
              </a:extLst>
            </p:cNvPr>
            <p:cNvCxnSpPr>
              <a:cxnSpLocks noChangeShapeType="1"/>
            </p:cNvCxnSpPr>
            <p:nvPr/>
          </p:nvCxnSpPr>
          <p:spPr bwMode="auto">
            <a:xfrm flipV="1">
              <a:off x="8336090" y="4191379"/>
              <a:ext cx="950" cy="93736"/>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cxnSp>
        <p:cxnSp>
          <p:nvCxnSpPr>
            <p:cNvPr id="1042" name="Straight Connector 920">
              <a:extLst>
                <a:ext uri="{FF2B5EF4-FFF2-40B4-BE49-F238E27FC236}">
                  <a16:creationId xmlns:a16="http://schemas.microsoft.com/office/drawing/2014/main" id="{269007E6-FA5D-49E0-B4AD-6148EDEAAB35}"/>
                </a:ext>
              </a:extLst>
            </p:cNvPr>
            <p:cNvCxnSpPr>
              <a:cxnSpLocks noChangeShapeType="1"/>
            </p:cNvCxnSpPr>
            <p:nvPr/>
          </p:nvCxnSpPr>
          <p:spPr bwMode="auto">
            <a:xfrm flipH="1" flipV="1">
              <a:off x="8336090" y="3982305"/>
              <a:ext cx="950" cy="93205"/>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cxnSp>
        <p:cxnSp>
          <p:nvCxnSpPr>
            <p:cNvPr id="1043" name="Straight Connector 921">
              <a:extLst>
                <a:ext uri="{FF2B5EF4-FFF2-40B4-BE49-F238E27FC236}">
                  <a16:creationId xmlns:a16="http://schemas.microsoft.com/office/drawing/2014/main" id="{E1350377-C568-40D3-B54E-19F2F838772B}"/>
                </a:ext>
              </a:extLst>
            </p:cNvPr>
            <p:cNvCxnSpPr>
              <a:cxnSpLocks noChangeShapeType="1"/>
            </p:cNvCxnSpPr>
            <p:nvPr/>
          </p:nvCxnSpPr>
          <p:spPr bwMode="auto">
            <a:xfrm>
              <a:off x="6963966" y="4280057"/>
              <a:ext cx="1372123"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cxnSp>
        <p:cxnSp>
          <p:nvCxnSpPr>
            <p:cNvPr id="1044" name="Straight Connector 922">
              <a:extLst>
                <a:ext uri="{FF2B5EF4-FFF2-40B4-BE49-F238E27FC236}">
                  <a16:creationId xmlns:a16="http://schemas.microsoft.com/office/drawing/2014/main" id="{FE0AFE5F-4B8D-453F-AB48-A20952BA7DAE}"/>
                </a:ext>
              </a:extLst>
            </p:cNvPr>
            <p:cNvCxnSpPr>
              <a:cxnSpLocks noChangeShapeType="1"/>
            </p:cNvCxnSpPr>
            <p:nvPr/>
          </p:nvCxnSpPr>
          <p:spPr bwMode="auto">
            <a:xfrm>
              <a:off x="6965343" y="3462417"/>
              <a:ext cx="1370745"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cxnSp>
        <p:sp>
          <p:nvSpPr>
            <p:cNvPr id="1045" name="Text Box 1029">
              <a:extLst>
                <a:ext uri="{FF2B5EF4-FFF2-40B4-BE49-F238E27FC236}">
                  <a16:creationId xmlns:a16="http://schemas.microsoft.com/office/drawing/2014/main" id="{F086D3DA-0614-435C-AB2E-B122B13DC04B}"/>
                </a:ext>
              </a:extLst>
            </p:cNvPr>
            <p:cNvSpPr txBox="1">
              <a:spLocks noChangeArrowheads="1"/>
            </p:cNvSpPr>
            <p:nvPr/>
          </p:nvSpPr>
          <p:spPr bwMode="auto">
            <a:xfrm>
              <a:off x="6499858" y="3068960"/>
              <a:ext cx="934644" cy="276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789" tIns="60894" rIns="121789" bIns="60894">
              <a:spAutoFit/>
            </a:bodyP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50000"/>
                </a:spcBef>
                <a:spcAft>
                  <a:spcPts val="0"/>
                </a:spcAft>
                <a:buClrTx/>
                <a:buSzTx/>
                <a:buFontTx/>
                <a:buNone/>
                <a:tabLst/>
                <a:defRPr/>
              </a:pPr>
              <a:r>
                <a:rPr kumimoji="0" lang="en-US" altLang="en-US" sz="1000" b="0" i="0" u="none" strike="noStrike" kern="0" cap="none" spc="0" normalizeH="0" baseline="0" noProof="0" dirty="0">
                  <a:ln>
                    <a:noFill/>
                  </a:ln>
                  <a:solidFill>
                    <a:prstClr val="black"/>
                  </a:solidFill>
                  <a:effectLst/>
                  <a:uLnTx/>
                  <a:uFillTx/>
                  <a:latin typeface="Helvetica" panose="020B0604020202020204" pitchFamily="34" charset="0"/>
                  <a:cs typeface="Helvetica" panose="020B0604020202020204" pitchFamily="34" charset="0"/>
                </a:rPr>
                <a:t>SA Pumps</a:t>
              </a:r>
            </a:p>
          </p:txBody>
        </p:sp>
        <p:sp>
          <p:nvSpPr>
            <p:cNvPr id="1046" name="AutoShape 867">
              <a:extLst>
                <a:ext uri="{FF2B5EF4-FFF2-40B4-BE49-F238E27FC236}">
                  <a16:creationId xmlns:a16="http://schemas.microsoft.com/office/drawing/2014/main" id="{C1440F1E-5CC4-4B15-9510-12107FD30752}"/>
                </a:ext>
              </a:extLst>
            </p:cNvPr>
            <p:cNvSpPr>
              <a:spLocks noChangeArrowheads="1"/>
            </p:cNvSpPr>
            <p:nvPr/>
          </p:nvSpPr>
          <p:spPr bwMode="auto">
            <a:xfrm>
              <a:off x="5521428" y="2765881"/>
              <a:ext cx="156215" cy="233036"/>
            </a:xfrm>
            <a:prstGeom prst="flowChartCollate">
              <a:avLst/>
            </a:prstGeom>
            <a:solidFill>
              <a:srgbClr val="4BACC6">
                <a:lumMod val="60000"/>
                <a:lumOff val="40000"/>
              </a:srgbClr>
            </a:solid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047" name="Line 869">
              <a:extLst>
                <a:ext uri="{FF2B5EF4-FFF2-40B4-BE49-F238E27FC236}">
                  <a16:creationId xmlns:a16="http://schemas.microsoft.com/office/drawing/2014/main" id="{E3069324-F283-4D81-A042-56B3E0C28208}"/>
                </a:ext>
              </a:extLst>
            </p:cNvPr>
            <p:cNvSpPr>
              <a:spLocks noChangeShapeType="1"/>
            </p:cNvSpPr>
            <p:nvPr/>
          </p:nvSpPr>
          <p:spPr bwMode="auto">
            <a:xfrm flipH="1">
              <a:off x="5464146" y="2882399"/>
              <a:ext cx="116731"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048" name="Rectangle 871">
              <a:extLst>
                <a:ext uri="{FF2B5EF4-FFF2-40B4-BE49-F238E27FC236}">
                  <a16:creationId xmlns:a16="http://schemas.microsoft.com/office/drawing/2014/main" id="{A087061E-100E-4C67-BD91-BD62D1F2A57E}"/>
                </a:ext>
              </a:extLst>
            </p:cNvPr>
            <p:cNvSpPr>
              <a:spLocks noChangeArrowheads="1"/>
            </p:cNvSpPr>
            <p:nvPr/>
          </p:nvSpPr>
          <p:spPr bwMode="auto">
            <a:xfrm>
              <a:off x="5385180" y="2842988"/>
              <a:ext cx="39483" cy="78821"/>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049" name="Rectangle 872">
              <a:extLst>
                <a:ext uri="{FF2B5EF4-FFF2-40B4-BE49-F238E27FC236}">
                  <a16:creationId xmlns:a16="http://schemas.microsoft.com/office/drawing/2014/main" id="{53CA9046-835C-4555-8B72-5B2E986FA384}"/>
                </a:ext>
              </a:extLst>
            </p:cNvPr>
            <p:cNvSpPr>
              <a:spLocks noChangeArrowheads="1"/>
            </p:cNvSpPr>
            <p:nvPr/>
          </p:nvSpPr>
          <p:spPr bwMode="auto">
            <a:xfrm>
              <a:off x="5424663" y="2842988"/>
              <a:ext cx="39483" cy="78821"/>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050" name="Rectangle 1049">
              <a:extLst>
                <a:ext uri="{FF2B5EF4-FFF2-40B4-BE49-F238E27FC236}">
                  <a16:creationId xmlns:a16="http://schemas.microsoft.com/office/drawing/2014/main" id="{CEA29BBA-C182-4F00-985E-6DC723A0BBF3}"/>
                </a:ext>
              </a:extLst>
            </p:cNvPr>
            <p:cNvSpPr/>
            <p:nvPr/>
          </p:nvSpPr>
          <p:spPr bwMode="auto">
            <a:xfrm>
              <a:off x="5510067" y="3112215"/>
              <a:ext cx="146773" cy="217585"/>
            </a:xfrm>
            <a:prstGeom prst="rect">
              <a:avLst/>
            </a:prstGeom>
            <a:solidFill>
              <a:sysClr val="window" lastClr="FFFFFF"/>
            </a:solidFill>
            <a:ln w="25400"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endParaRPr>
            </a:p>
          </p:txBody>
        </p:sp>
        <p:cxnSp>
          <p:nvCxnSpPr>
            <p:cNvPr id="1051" name="Straight Connector 215">
              <a:extLst>
                <a:ext uri="{FF2B5EF4-FFF2-40B4-BE49-F238E27FC236}">
                  <a16:creationId xmlns:a16="http://schemas.microsoft.com/office/drawing/2014/main" id="{9528E6AC-0FB5-4503-9CF1-D5E43A2B84E0}"/>
                </a:ext>
              </a:extLst>
            </p:cNvPr>
            <p:cNvCxnSpPr>
              <a:cxnSpLocks noChangeShapeType="1"/>
            </p:cNvCxnSpPr>
            <p:nvPr/>
          </p:nvCxnSpPr>
          <p:spPr bwMode="auto">
            <a:xfrm flipH="1">
              <a:off x="5502341" y="3112895"/>
              <a:ext cx="160105" cy="216905"/>
            </a:xfrm>
            <a:prstGeom prst="line">
              <a:avLst/>
            </a:prstGeom>
            <a:noFill/>
            <a:ln w="9525" algn="ctr">
              <a:solidFill>
                <a:sysClr val="windowText" lastClr="000000"/>
              </a:solidFill>
              <a:round/>
              <a:headEnd/>
              <a:tailEnd type="triangle" w="med" len="med"/>
            </a:ln>
            <a:extLst>
              <a:ext uri="{909E8E84-426E-40DD-AFC4-6F175D3DCCD1}">
                <a14:hiddenFill xmlns:a14="http://schemas.microsoft.com/office/drawing/2010/main">
                  <a:noFill/>
                </a14:hiddenFill>
              </a:ext>
            </a:extLst>
          </p:spPr>
        </p:cxnSp>
        <p:cxnSp>
          <p:nvCxnSpPr>
            <p:cNvPr id="1052" name="Straight Connector 216">
              <a:extLst>
                <a:ext uri="{FF2B5EF4-FFF2-40B4-BE49-F238E27FC236}">
                  <a16:creationId xmlns:a16="http://schemas.microsoft.com/office/drawing/2014/main" id="{8FBCE3A6-A849-41AE-8CE4-D3F4CD4C30E1}"/>
                </a:ext>
              </a:extLst>
            </p:cNvPr>
            <p:cNvCxnSpPr>
              <a:cxnSpLocks noChangeShapeType="1"/>
            </p:cNvCxnSpPr>
            <p:nvPr/>
          </p:nvCxnSpPr>
          <p:spPr bwMode="auto">
            <a:xfrm>
              <a:off x="5502341" y="3112895"/>
              <a:ext cx="160105" cy="0"/>
            </a:xfrm>
            <a:prstGeom prst="line">
              <a:avLst/>
            </a:prstGeom>
            <a:noFill/>
            <a:ln w="9525" algn="ctr">
              <a:solidFill>
                <a:sysClr val="windowText" lastClr="000000"/>
              </a:solidFill>
              <a:round/>
              <a:headEnd/>
              <a:tailEnd/>
            </a:ln>
            <a:extLst>
              <a:ext uri="{909E8E84-426E-40DD-AFC4-6F175D3DCCD1}">
                <a14:hiddenFill xmlns:a14="http://schemas.microsoft.com/office/drawing/2010/main">
                  <a:noFill/>
                </a14:hiddenFill>
              </a:ext>
            </a:extLst>
          </p:spPr>
        </p:cxnSp>
        <p:cxnSp>
          <p:nvCxnSpPr>
            <p:cNvPr id="1053" name="Straight Connector 217">
              <a:extLst>
                <a:ext uri="{FF2B5EF4-FFF2-40B4-BE49-F238E27FC236}">
                  <a16:creationId xmlns:a16="http://schemas.microsoft.com/office/drawing/2014/main" id="{74A29992-20B8-4A84-936C-738002E61048}"/>
                </a:ext>
              </a:extLst>
            </p:cNvPr>
            <p:cNvCxnSpPr>
              <a:cxnSpLocks noChangeShapeType="1"/>
            </p:cNvCxnSpPr>
            <p:nvPr/>
          </p:nvCxnSpPr>
          <p:spPr bwMode="auto">
            <a:xfrm>
              <a:off x="5502341" y="3329800"/>
              <a:ext cx="160105" cy="0"/>
            </a:xfrm>
            <a:prstGeom prst="line">
              <a:avLst/>
            </a:prstGeom>
            <a:noFill/>
            <a:ln w="9525" algn="ctr">
              <a:solidFill>
                <a:sysClr val="windowText" lastClr="000000"/>
              </a:solidFill>
              <a:round/>
              <a:headEnd/>
              <a:tailEnd/>
            </a:ln>
            <a:extLst>
              <a:ext uri="{909E8E84-426E-40DD-AFC4-6F175D3DCCD1}">
                <a14:hiddenFill xmlns:a14="http://schemas.microsoft.com/office/drawing/2010/main">
                  <a:noFill/>
                </a14:hiddenFill>
              </a:ext>
            </a:extLst>
          </p:spPr>
        </p:cxnSp>
        <p:sp>
          <p:nvSpPr>
            <p:cNvPr id="1054" name="Oval 218">
              <a:extLst>
                <a:ext uri="{FF2B5EF4-FFF2-40B4-BE49-F238E27FC236}">
                  <a16:creationId xmlns:a16="http://schemas.microsoft.com/office/drawing/2014/main" id="{0C7DD65D-17B1-4699-AF03-AE81D9A37BF4}"/>
                </a:ext>
              </a:extLst>
            </p:cNvPr>
            <p:cNvSpPr>
              <a:spLocks noChangeArrowheads="1"/>
            </p:cNvSpPr>
            <p:nvPr/>
          </p:nvSpPr>
          <p:spPr bwMode="auto">
            <a:xfrm>
              <a:off x="5636778" y="3096765"/>
              <a:ext cx="40661" cy="30603"/>
            </a:xfrm>
            <a:prstGeom prst="ellipse">
              <a:avLst/>
            </a:prstGeom>
            <a:solidFill>
              <a:sysClr val="windowText" lastClr="000000"/>
            </a:solidFill>
            <a:ln w="9525" algn="ctr">
              <a:solidFill>
                <a:sysClr val="windowText" lastClr="000000"/>
              </a:solidFill>
              <a:round/>
              <a:headEnd/>
              <a:tailEnd/>
            </a:ln>
          </p:spPr>
          <p:txBody>
            <a:bodyPr rot="10800000" lIns="91427" tIns="45713" rIns="91427" bIns="45713"/>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algn="ctr" defTabSz="1217613" eaLnBrk="1" fontAlgn="auto" latinLnBrk="0" hangingPunct="1">
                <a:lnSpc>
                  <a:spcPct val="100000"/>
                </a:lnSpc>
                <a:spcBef>
                  <a:spcPct val="0"/>
                </a:spcBef>
                <a:spcAft>
                  <a:spcPts val="0"/>
                </a:spcAft>
                <a:buClrTx/>
                <a:buSzTx/>
                <a:buFontTx/>
                <a:buNone/>
                <a:tabLst/>
                <a:defRPr/>
              </a:pPr>
              <a:endParaRPr kumimoji="0" lang="en-CA" altLang="en-US" sz="7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055" name="Line 208">
              <a:extLst>
                <a:ext uri="{FF2B5EF4-FFF2-40B4-BE49-F238E27FC236}">
                  <a16:creationId xmlns:a16="http://schemas.microsoft.com/office/drawing/2014/main" id="{1ABCB321-BCE3-4F45-8DB0-16CE44D38867}"/>
                </a:ext>
              </a:extLst>
            </p:cNvPr>
            <p:cNvSpPr>
              <a:spLocks noChangeShapeType="1"/>
            </p:cNvSpPr>
            <p:nvPr/>
          </p:nvSpPr>
          <p:spPr bwMode="auto">
            <a:xfrm flipH="1">
              <a:off x="5179849" y="3434087"/>
              <a:ext cx="403603"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056" name="Line 277">
              <a:extLst>
                <a:ext uri="{FF2B5EF4-FFF2-40B4-BE49-F238E27FC236}">
                  <a16:creationId xmlns:a16="http://schemas.microsoft.com/office/drawing/2014/main" id="{D8470805-7A8B-49A3-A570-0A46F2DFC51F}"/>
                </a:ext>
              </a:extLst>
            </p:cNvPr>
            <p:cNvSpPr>
              <a:spLocks noChangeShapeType="1"/>
            </p:cNvSpPr>
            <p:nvPr/>
          </p:nvSpPr>
          <p:spPr bwMode="auto">
            <a:xfrm>
              <a:off x="5179849" y="2616532"/>
              <a:ext cx="0" cy="818842"/>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057" name="Rectangle 1056">
              <a:extLst>
                <a:ext uri="{FF2B5EF4-FFF2-40B4-BE49-F238E27FC236}">
                  <a16:creationId xmlns:a16="http://schemas.microsoft.com/office/drawing/2014/main" id="{ED513BE8-D94E-425C-A32B-584A663533CE}"/>
                </a:ext>
              </a:extLst>
            </p:cNvPr>
            <p:cNvSpPr/>
            <p:nvPr/>
          </p:nvSpPr>
          <p:spPr bwMode="auto">
            <a:xfrm>
              <a:off x="5106462" y="2906217"/>
              <a:ext cx="146773" cy="217585"/>
            </a:xfrm>
            <a:prstGeom prst="rect">
              <a:avLst/>
            </a:prstGeom>
            <a:solidFill>
              <a:sysClr val="window" lastClr="FFFFFF"/>
            </a:solidFill>
            <a:ln w="25400"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endParaRPr>
            </a:p>
          </p:txBody>
        </p:sp>
        <p:cxnSp>
          <p:nvCxnSpPr>
            <p:cNvPr id="1058" name="Straight Connector 215">
              <a:extLst>
                <a:ext uri="{FF2B5EF4-FFF2-40B4-BE49-F238E27FC236}">
                  <a16:creationId xmlns:a16="http://schemas.microsoft.com/office/drawing/2014/main" id="{5BF6739F-39AB-4802-84A8-28C634A6A1D9}"/>
                </a:ext>
              </a:extLst>
            </p:cNvPr>
            <p:cNvCxnSpPr>
              <a:cxnSpLocks noChangeShapeType="1"/>
            </p:cNvCxnSpPr>
            <p:nvPr/>
          </p:nvCxnSpPr>
          <p:spPr bwMode="auto">
            <a:xfrm flipH="1">
              <a:off x="5098738" y="2906898"/>
              <a:ext cx="160105" cy="216905"/>
            </a:xfrm>
            <a:prstGeom prst="line">
              <a:avLst/>
            </a:prstGeom>
            <a:noFill/>
            <a:ln w="9525" algn="ctr">
              <a:solidFill>
                <a:sysClr val="windowText" lastClr="000000"/>
              </a:solidFill>
              <a:round/>
              <a:headEnd/>
              <a:tailEnd type="triangle" w="med" len="med"/>
            </a:ln>
            <a:extLst>
              <a:ext uri="{909E8E84-426E-40DD-AFC4-6F175D3DCCD1}">
                <a14:hiddenFill xmlns:a14="http://schemas.microsoft.com/office/drawing/2010/main">
                  <a:noFill/>
                </a14:hiddenFill>
              </a:ext>
            </a:extLst>
          </p:spPr>
        </p:cxnSp>
        <p:cxnSp>
          <p:nvCxnSpPr>
            <p:cNvPr id="1059" name="Straight Connector 216">
              <a:extLst>
                <a:ext uri="{FF2B5EF4-FFF2-40B4-BE49-F238E27FC236}">
                  <a16:creationId xmlns:a16="http://schemas.microsoft.com/office/drawing/2014/main" id="{0CDDBE2A-51B6-474C-9AA2-E9CB89DB0A90}"/>
                </a:ext>
              </a:extLst>
            </p:cNvPr>
            <p:cNvCxnSpPr>
              <a:cxnSpLocks noChangeShapeType="1"/>
            </p:cNvCxnSpPr>
            <p:nvPr/>
          </p:nvCxnSpPr>
          <p:spPr bwMode="auto">
            <a:xfrm>
              <a:off x="5098738" y="2906898"/>
              <a:ext cx="160105" cy="0"/>
            </a:xfrm>
            <a:prstGeom prst="line">
              <a:avLst/>
            </a:prstGeom>
            <a:noFill/>
            <a:ln w="9525" algn="ctr">
              <a:solidFill>
                <a:sysClr val="windowText" lastClr="000000"/>
              </a:solidFill>
              <a:round/>
              <a:headEnd/>
              <a:tailEnd/>
            </a:ln>
            <a:extLst>
              <a:ext uri="{909E8E84-426E-40DD-AFC4-6F175D3DCCD1}">
                <a14:hiddenFill xmlns:a14="http://schemas.microsoft.com/office/drawing/2010/main">
                  <a:noFill/>
                </a14:hiddenFill>
              </a:ext>
            </a:extLst>
          </p:spPr>
        </p:cxnSp>
        <p:cxnSp>
          <p:nvCxnSpPr>
            <p:cNvPr id="1060" name="Straight Connector 217">
              <a:extLst>
                <a:ext uri="{FF2B5EF4-FFF2-40B4-BE49-F238E27FC236}">
                  <a16:creationId xmlns:a16="http://schemas.microsoft.com/office/drawing/2014/main" id="{15C11D76-BAD3-4341-918E-DFF0AAFF6524}"/>
                </a:ext>
              </a:extLst>
            </p:cNvPr>
            <p:cNvCxnSpPr>
              <a:cxnSpLocks noChangeShapeType="1"/>
            </p:cNvCxnSpPr>
            <p:nvPr/>
          </p:nvCxnSpPr>
          <p:spPr bwMode="auto">
            <a:xfrm>
              <a:off x="5098738" y="3123801"/>
              <a:ext cx="160105" cy="0"/>
            </a:xfrm>
            <a:prstGeom prst="line">
              <a:avLst/>
            </a:prstGeom>
            <a:noFill/>
            <a:ln w="9525" algn="ctr">
              <a:solidFill>
                <a:sysClr val="windowText" lastClr="000000"/>
              </a:solidFill>
              <a:round/>
              <a:headEnd/>
              <a:tailEnd/>
            </a:ln>
            <a:extLst>
              <a:ext uri="{909E8E84-426E-40DD-AFC4-6F175D3DCCD1}">
                <a14:hiddenFill xmlns:a14="http://schemas.microsoft.com/office/drawing/2010/main">
                  <a:noFill/>
                </a14:hiddenFill>
              </a:ext>
            </a:extLst>
          </p:spPr>
        </p:cxnSp>
        <p:sp>
          <p:nvSpPr>
            <p:cNvPr id="1061" name="Oval 218">
              <a:extLst>
                <a:ext uri="{FF2B5EF4-FFF2-40B4-BE49-F238E27FC236}">
                  <a16:creationId xmlns:a16="http://schemas.microsoft.com/office/drawing/2014/main" id="{2198E3BF-9C8C-426E-B09E-7C475C44CE9B}"/>
                </a:ext>
              </a:extLst>
            </p:cNvPr>
            <p:cNvSpPr>
              <a:spLocks noChangeArrowheads="1"/>
            </p:cNvSpPr>
            <p:nvPr/>
          </p:nvSpPr>
          <p:spPr bwMode="auto">
            <a:xfrm>
              <a:off x="5233174" y="2890767"/>
              <a:ext cx="40661" cy="30603"/>
            </a:xfrm>
            <a:prstGeom prst="ellipse">
              <a:avLst/>
            </a:prstGeom>
            <a:solidFill>
              <a:sysClr val="windowText" lastClr="000000"/>
            </a:solidFill>
            <a:ln w="9525" algn="ctr">
              <a:solidFill>
                <a:sysClr val="windowText" lastClr="000000"/>
              </a:solidFill>
              <a:round/>
              <a:headEnd/>
              <a:tailEnd/>
            </a:ln>
          </p:spPr>
          <p:txBody>
            <a:bodyPr rot="10800000" lIns="91427" tIns="45713" rIns="91427" bIns="45713"/>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algn="ctr" defTabSz="1217613" eaLnBrk="1" fontAlgn="auto" latinLnBrk="0" hangingPunct="1">
                <a:lnSpc>
                  <a:spcPct val="100000"/>
                </a:lnSpc>
                <a:spcBef>
                  <a:spcPct val="0"/>
                </a:spcBef>
                <a:spcAft>
                  <a:spcPts val="0"/>
                </a:spcAft>
                <a:buClrTx/>
                <a:buSzTx/>
                <a:buFontTx/>
                <a:buNone/>
                <a:tabLst/>
                <a:defRPr/>
              </a:pPr>
              <a:endParaRPr kumimoji="0" lang="en-CA" altLang="en-US" sz="7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062" name="Trapezoid 297">
              <a:extLst>
                <a:ext uri="{FF2B5EF4-FFF2-40B4-BE49-F238E27FC236}">
                  <a16:creationId xmlns:a16="http://schemas.microsoft.com/office/drawing/2014/main" id="{390D3081-6D06-4519-8BD0-A9DB50D595AE}"/>
                </a:ext>
              </a:extLst>
            </p:cNvPr>
            <p:cNvSpPr/>
            <p:nvPr/>
          </p:nvSpPr>
          <p:spPr bwMode="auto">
            <a:xfrm>
              <a:off x="7644540" y="5094946"/>
              <a:ext cx="543319" cy="475082"/>
            </a:xfrm>
            <a:prstGeom prst="trapezoid">
              <a:avLst/>
            </a:prstGeom>
            <a:solidFill>
              <a:sysClr val="window" lastClr="FFFFFF">
                <a:lumMod val="75000"/>
              </a:sysClr>
            </a:solidFill>
            <a:ln w="9525" cap="flat" cmpd="sng" algn="ctr">
              <a:solidFill>
                <a:sysClr val="windowText" lastClr="000000"/>
              </a:solidFill>
              <a:prstDash val="solid"/>
              <a:round/>
              <a:headEnd type="none" w="med" len="med"/>
              <a:tailEnd type="none" w="med" len="med"/>
            </a:ln>
            <a:effectLst/>
          </p:spPr>
          <p:txBody>
            <a:bodyPr/>
            <a:lstStyle/>
            <a:p>
              <a:pPr marL="0" marR="0" lvl="0" indent="0" algn="ctr" defTabSz="1217613" eaLnBrk="1" fontAlgn="auto" latinLnBrk="0" hangingPunct="1">
                <a:lnSpc>
                  <a:spcPct val="100000"/>
                </a:lnSpc>
                <a:spcBef>
                  <a:spcPct val="0"/>
                </a:spcBef>
                <a:spcAft>
                  <a:spcPts val="0"/>
                </a:spcAft>
                <a:buClrTx/>
                <a:buSzTx/>
                <a:buFontTx/>
                <a:buNone/>
                <a:tabLst/>
                <a:defRPr/>
              </a:pPr>
              <a:endParaRPr kumimoji="0" lang="en-CA" sz="7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cxnSp>
          <p:nvCxnSpPr>
            <p:cNvPr id="1063" name="Straight Connector 306">
              <a:extLst>
                <a:ext uri="{FF2B5EF4-FFF2-40B4-BE49-F238E27FC236}">
                  <a16:creationId xmlns:a16="http://schemas.microsoft.com/office/drawing/2014/main" id="{3A6057FD-994F-4F09-A340-CB43609C197E}"/>
                </a:ext>
              </a:extLst>
            </p:cNvPr>
            <p:cNvCxnSpPr>
              <a:cxnSpLocks noChangeShapeType="1"/>
            </p:cNvCxnSpPr>
            <p:nvPr/>
          </p:nvCxnSpPr>
          <p:spPr bwMode="auto">
            <a:xfrm rot="10800000">
              <a:off x="7916200" y="5368011"/>
              <a:ext cx="120737" cy="59385"/>
            </a:xfrm>
            <a:prstGeom prst="line">
              <a:avLst/>
            </a:prstGeom>
            <a:noFill/>
            <a:ln w="9525" algn="ctr">
              <a:solidFill>
                <a:sysClr val="windowText" lastClr="000000"/>
              </a:solidFill>
              <a:round/>
              <a:headEnd/>
              <a:tailEnd/>
            </a:ln>
            <a:extLst>
              <a:ext uri="{909E8E84-426E-40DD-AFC4-6F175D3DCCD1}">
                <a14:hiddenFill xmlns:a14="http://schemas.microsoft.com/office/drawing/2010/main">
                  <a:noFill/>
                </a14:hiddenFill>
              </a:ext>
            </a:extLst>
          </p:spPr>
        </p:cxnSp>
        <p:cxnSp>
          <p:nvCxnSpPr>
            <p:cNvPr id="1064" name="Straight Connector 307">
              <a:extLst>
                <a:ext uri="{FF2B5EF4-FFF2-40B4-BE49-F238E27FC236}">
                  <a16:creationId xmlns:a16="http://schemas.microsoft.com/office/drawing/2014/main" id="{7A06C2C3-44D3-468B-ACDD-C96EC86A5861}"/>
                </a:ext>
              </a:extLst>
            </p:cNvPr>
            <p:cNvCxnSpPr>
              <a:cxnSpLocks noChangeShapeType="1"/>
            </p:cNvCxnSpPr>
            <p:nvPr/>
          </p:nvCxnSpPr>
          <p:spPr bwMode="auto">
            <a:xfrm rot="10800000" flipV="1">
              <a:off x="7795462" y="5368011"/>
              <a:ext cx="120737" cy="59385"/>
            </a:xfrm>
            <a:prstGeom prst="line">
              <a:avLst/>
            </a:prstGeom>
            <a:noFill/>
            <a:ln w="9525" algn="ctr">
              <a:solidFill>
                <a:sysClr val="windowText" lastClr="000000"/>
              </a:solidFill>
              <a:round/>
              <a:headEnd/>
              <a:tailEnd/>
            </a:ln>
            <a:extLst>
              <a:ext uri="{909E8E84-426E-40DD-AFC4-6F175D3DCCD1}">
                <a14:hiddenFill xmlns:a14="http://schemas.microsoft.com/office/drawing/2010/main">
                  <a:noFill/>
                </a14:hiddenFill>
              </a:ext>
            </a:extLst>
          </p:spPr>
        </p:cxnSp>
        <p:cxnSp>
          <p:nvCxnSpPr>
            <p:cNvPr id="1065" name="Straight Connector 308">
              <a:extLst>
                <a:ext uri="{FF2B5EF4-FFF2-40B4-BE49-F238E27FC236}">
                  <a16:creationId xmlns:a16="http://schemas.microsoft.com/office/drawing/2014/main" id="{27A0EBFA-E257-48C7-83C2-502A2500D0C7}"/>
                </a:ext>
              </a:extLst>
            </p:cNvPr>
            <p:cNvCxnSpPr>
              <a:cxnSpLocks noChangeShapeType="1"/>
            </p:cNvCxnSpPr>
            <p:nvPr/>
          </p:nvCxnSpPr>
          <p:spPr bwMode="auto">
            <a:xfrm rot="10800000">
              <a:off x="7916200" y="5251254"/>
              <a:ext cx="120737" cy="59385"/>
            </a:xfrm>
            <a:prstGeom prst="line">
              <a:avLst/>
            </a:prstGeom>
            <a:noFill/>
            <a:ln w="9525" algn="ctr">
              <a:solidFill>
                <a:sysClr val="windowText" lastClr="000000"/>
              </a:solidFill>
              <a:round/>
              <a:headEnd/>
              <a:tailEnd/>
            </a:ln>
            <a:extLst>
              <a:ext uri="{909E8E84-426E-40DD-AFC4-6F175D3DCCD1}">
                <a14:hiddenFill xmlns:a14="http://schemas.microsoft.com/office/drawing/2010/main">
                  <a:noFill/>
                </a14:hiddenFill>
              </a:ext>
            </a:extLst>
          </p:spPr>
        </p:cxnSp>
        <p:cxnSp>
          <p:nvCxnSpPr>
            <p:cNvPr id="1066" name="Straight Connector 309">
              <a:extLst>
                <a:ext uri="{FF2B5EF4-FFF2-40B4-BE49-F238E27FC236}">
                  <a16:creationId xmlns:a16="http://schemas.microsoft.com/office/drawing/2014/main" id="{40F7D9BA-650C-4627-8CBD-2B1C08EC76B6}"/>
                </a:ext>
              </a:extLst>
            </p:cNvPr>
            <p:cNvCxnSpPr>
              <a:cxnSpLocks noChangeShapeType="1"/>
            </p:cNvCxnSpPr>
            <p:nvPr/>
          </p:nvCxnSpPr>
          <p:spPr bwMode="auto">
            <a:xfrm rot="10800000" flipV="1">
              <a:off x="7795462" y="5251254"/>
              <a:ext cx="120737" cy="59385"/>
            </a:xfrm>
            <a:prstGeom prst="line">
              <a:avLst/>
            </a:prstGeom>
            <a:noFill/>
            <a:ln w="9525" algn="ctr">
              <a:solidFill>
                <a:sysClr val="windowText" lastClr="000000"/>
              </a:solidFill>
              <a:round/>
              <a:headEnd/>
              <a:tailEnd/>
            </a:ln>
            <a:extLst>
              <a:ext uri="{909E8E84-426E-40DD-AFC4-6F175D3DCCD1}">
                <a14:hiddenFill xmlns:a14="http://schemas.microsoft.com/office/drawing/2010/main">
                  <a:noFill/>
                </a14:hiddenFill>
              </a:ext>
            </a:extLst>
          </p:spPr>
        </p:cxnSp>
        <p:grpSp>
          <p:nvGrpSpPr>
            <p:cNvPr id="1067" name="Group 1066">
              <a:extLst>
                <a:ext uri="{FF2B5EF4-FFF2-40B4-BE49-F238E27FC236}">
                  <a16:creationId xmlns:a16="http://schemas.microsoft.com/office/drawing/2014/main" id="{4CA88673-8F93-489B-9951-BB3C9FE3FC40}"/>
                </a:ext>
              </a:extLst>
            </p:cNvPr>
            <p:cNvGrpSpPr/>
            <p:nvPr/>
          </p:nvGrpSpPr>
          <p:grpSpPr>
            <a:xfrm>
              <a:off x="2458384" y="3843873"/>
              <a:ext cx="1285558" cy="492145"/>
              <a:chOff x="2141572" y="3746789"/>
              <a:chExt cx="1488242" cy="569738"/>
            </a:xfrm>
          </p:grpSpPr>
          <p:sp>
            <p:nvSpPr>
              <p:cNvPr id="1257" name="Text Box 293">
                <a:extLst>
                  <a:ext uri="{FF2B5EF4-FFF2-40B4-BE49-F238E27FC236}">
                    <a16:creationId xmlns:a16="http://schemas.microsoft.com/office/drawing/2014/main" id="{47A4D653-5F31-4829-8977-A0A1D76F6EF1}"/>
                  </a:ext>
                </a:extLst>
              </p:cNvPr>
              <p:cNvSpPr txBox="1">
                <a:spLocks noChangeArrowheads="1"/>
              </p:cNvSpPr>
              <p:nvPr/>
            </p:nvSpPr>
            <p:spPr bwMode="auto">
              <a:xfrm>
                <a:off x="2141572" y="3809478"/>
                <a:ext cx="1488242" cy="46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91427" tIns="45713" rIns="91427" bIns="45713">
                <a:spAutoFit/>
              </a:bodyP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algn="ctr" defTabSz="1217613" eaLnBrk="1" fontAlgn="auto" latinLnBrk="0" hangingPunct="1">
                  <a:lnSpc>
                    <a:spcPct val="100000"/>
                  </a:lnSpc>
                  <a:spcBef>
                    <a:spcPct val="50000"/>
                  </a:spcBef>
                  <a:spcAft>
                    <a:spcPts val="0"/>
                  </a:spcAft>
                  <a:buClrTx/>
                  <a:buSzTx/>
                  <a:buFontTx/>
                  <a:buNone/>
                  <a:tabLst/>
                  <a:defRPr/>
                </a:pPr>
                <a:r>
                  <a:rPr kumimoji="0" lang="en-US" altLang="en-US" sz="1000" b="0" i="0" u="none" strike="noStrike" kern="0" cap="none" spc="0" normalizeH="0" baseline="0" noProof="0" dirty="0">
                    <a:ln>
                      <a:noFill/>
                    </a:ln>
                    <a:solidFill>
                      <a:prstClr val="black"/>
                    </a:solidFill>
                    <a:effectLst/>
                    <a:uLnTx/>
                    <a:uFillTx/>
                    <a:latin typeface="Helvetica" panose="020B0604020202020204" pitchFamily="34" charset="0"/>
                    <a:cs typeface="Helvetica" panose="020B0604020202020204" pitchFamily="34" charset="0"/>
                  </a:rPr>
                  <a:t>Impure Helium Storage</a:t>
                </a:r>
              </a:p>
            </p:txBody>
          </p:sp>
          <p:sp>
            <p:nvSpPr>
              <p:cNvPr id="1258" name="Line 10">
                <a:extLst>
                  <a:ext uri="{FF2B5EF4-FFF2-40B4-BE49-F238E27FC236}">
                    <a16:creationId xmlns:a16="http://schemas.microsoft.com/office/drawing/2014/main" id="{D014F799-5554-4359-9AF1-0F86B57282A7}"/>
                  </a:ext>
                </a:extLst>
              </p:cNvPr>
              <p:cNvSpPr>
                <a:spLocks noChangeShapeType="1"/>
              </p:cNvSpPr>
              <p:nvPr/>
            </p:nvSpPr>
            <p:spPr bwMode="auto">
              <a:xfrm rot="5400000">
                <a:off x="2885096" y="3317994"/>
                <a:ext cx="0" cy="857591"/>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259" name="Line 11">
                <a:extLst>
                  <a:ext uri="{FF2B5EF4-FFF2-40B4-BE49-F238E27FC236}">
                    <a16:creationId xmlns:a16="http://schemas.microsoft.com/office/drawing/2014/main" id="{5005A555-AA19-42B6-BA4F-C12F03BDA24B}"/>
                  </a:ext>
                </a:extLst>
              </p:cNvPr>
              <p:cNvSpPr>
                <a:spLocks noChangeShapeType="1"/>
              </p:cNvSpPr>
              <p:nvPr/>
            </p:nvSpPr>
            <p:spPr bwMode="auto">
              <a:xfrm rot="5400000">
                <a:off x="2885096" y="3887731"/>
                <a:ext cx="0" cy="857591"/>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260" name="Arc 13">
                <a:extLst>
                  <a:ext uri="{FF2B5EF4-FFF2-40B4-BE49-F238E27FC236}">
                    <a16:creationId xmlns:a16="http://schemas.microsoft.com/office/drawing/2014/main" id="{BA6D1DA8-17AC-4F9A-99AD-3AA64A055D31}"/>
                  </a:ext>
                </a:extLst>
              </p:cNvPr>
              <p:cNvSpPr>
                <a:spLocks/>
              </p:cNvSpPr>
              <p:nvPr/>
            </p:nvSpPr>
            <p:spPr bwMode="auto">
              <a:xfrm flipH="1" flipV="1">
                <a:off x="2149336" y="4031657"/>
                <a:ext cx="308159" cy="284869"/>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261" name="Arc 14">
                <a:extLst>
                  <a:ext uri="{FF2B5EF4-FFF2-40B4-BE49-F238E27FC236}">
                    <a16:creationId xmlns:a16="http://schemas.microsoft.com/office/drawing/2014/main" id="{AC4BC521-A237-44D6-8BFA-076E6020D744}"/>
                  </a:ext>
                </a:extLst>
              </p:cNvPr>
              <p:cNvSpPr>
                <a:spLocks/>
              </p:cNvSpPr>
              <p:nvPr/>
            </p:nvSpPr>
            <p:spPr bwMode="auto">
              <a:xfrm rot="5400000" flipH="1" flipV="1">
                <a:off x="2160982" y="3735144"/>
                <a:ext cx="284869" cy="308159"/>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262" name="Arc 16">
                <a:extLst>
                  <a:ext uri="{FF2B5EF4-FFF2-40B4-BE49-F238E27FC236}">
                    <a16:creationId xmlns:a16="http://schemas.microsoft.com/office/drawing/2014/main" id="{FD10351B-7DBE-4E76-A6E7-13325FA1729C}"/>
                  </a:ext>
                </a:extLst>
              </p:cNvPr>
              <p:cNvSpPr>
                <a:spLocks/>
              </p:cNvSpPr>
              <p:nvPr/>
            </p:nvSpPr>
            <p:spPr bwMode="auto">
              <a:xfrm rot="10800000" flipH="1" flipV="1">
                <a:off x="3303142" y="3746789"/>
                <a:ext cx="308159" cy="284869"/>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263" name="Arc 17">
                <a:extLst>
                  <a:ext uri="{FF2B5EF4-FFF2-40B4-BE49-F238E27FC236}">
                    <a16:creationId xmlns:a16="http://schemas.microsoft.com/office/drawing/2014/main" id="{F97BEBBF-E883-491D-8DF1-46077FF64CDA}"/>
                  </a:ext>
                </a:extLst>
              </p:cNvPr>
              <p:cNvSpPr>
                <a:spLocks/>
              </p:cNvSpPr>
              <p:nvPr/>
            </p:nvSpPr>
            <p:spPr bwMode="auto">
              <a:xfrm rot="16200000" flipH="1" flipV="1">
                <a:off x="3314787" y="4020012"/>
                <a:ext cx="284869" cy="308159"/>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grpSp>
        <p:sp>
          <p:nvSpPr>
            <p:cNvPr id="1068" name="Line 232">
              <a:extLst>
                <a:ext uri="{FF2B5EF4-FFF2-40B4-BE49-F238E27FC236}">
                  <a16:creationId xmlns:a16="http://schemas.microsoft.com/office/drawing/2014/main" id="{3F7E1BA6-ABA5-4CEA-B10D-C551AACF1CED}"/>
                </a:ext>
              </a:extLst>
            </p:cNvPr>
            <p:cNvSpPr>
              <a:spLocks noChangeShapeType="1"/>
            </p:cNvSpPr>
            <p:nvPr/>
          </p:nvSpPr>
          <p:spPr bwMode="auto">
            <a:xfrm>
              <a:off x="518417" y="1716431"/>
              <a:ext cx="856178"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069" name="AutoShape 692">
              <a:extLst>
                <a:ext uri="{FF2B5EF4-FFF2-40B4-BE49-F238E27FC236}">
                  <a16:creationId xmlns:a16="http://schemas.microsoft.com/office/drawing/2014/main" id="{D2BD5539-75B5-4DDA-884D-CF09181009B8}"/>
                </a:ext>
              </a:extLst>
            </p:cNvPr>
            <p:cNvSpPr>
              <a:spLocks noChangeArrowheads="1"/>
            </p:cNvSpPr>
            <p:nvPr/>
          </p:nvSpPr>
          <p:spPr bwMode="auto">
            <a:xfrm rot="5400000">
              <a:off x="874598" y="1607831"/>
              <a:ext cx="155402" cy="231747"/>
            </a:xfrm>
            <a:prstGeom prst="flowChartCollate">
              <a:avLst/>
            </a:prstGeom>
            <a:solidFill>
              <a:srgbClr val="4BACC6">
                <a:lumMod val="60000"/>
                <a:lumOff val="40000"/>
              </a:srgbClr>
            </a:solid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070" name="Line 695">
              <a:extLst>
                <a:ext uri="{FF2B5EF4-FFF2-40B4-BE49-F238E27FC236}">
                  <a16:creationId xmlns:a16="http://schemas.microsoft.com/office/drawing/2014/main" id="{12EEF33B-0EBF-4F0F-9912-E01329073C79}"/>
                </a:ext>
              </a:extLst>
            </p:cNvPr>
            <p:cNvSpPr>
              <a:spLocks noChangeShapeType="1"/>
            </p:cNvSpPr>
            <p:nvPr/>
          </p:nvSpPr>
          <p:spPr bwMode="auto">
            <a:xfrm rot="5400000">
              <a:off x="951441" y="1551792"/>
              <a:ext cx="0" cy="109865"/>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071" name="Arc 697">
              <a:extLst>
                <a:ext uri="{FF2B5EF4-FFF2-40B4-BE49-F238E27FC236}">
                  <a16:creationId xmlns:a16="http://schemas.microsoft.com/office/drawing/2014/main" id="{D7FD1764-D448-4A04-8E6D-7A88A2414110}"/>
                </a:ext>
              </a:extLst>
            </p:cNvPr>
            <p:cNvSpPr>
              <a:spLocks/>
            </p:cNvSpPr>
            <p:nvPr/>
          </p:nvSpPr>
          <p:spPr bwMode="auto">
            <a:xfrm rot="5400000" flipH="1" flipV="1">
              <a:off x="901713" y="1550288"/>
              <a:ext cx="44400" cy="548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072" name="Arc 698">
              <a:extLst>
                <a:ext uri="{FF2B5EF4-FFF2-40B4-BE49-F238E27FC236}">
                  <a16:creationId xmlns:a16="http://schemas.microsoft.com/office/drawing/2014/main" id="{BB905673-ACB6-4A58-9784-2638814F4F21}"/>
                </a:ext>
              </a:extLst>
            </p:cNvPr>
            <p:cNvSpPr>
              <a:spLocks/>
            </p:cNvSpPr>
            <p:nvPr/>
          </p:nvSpPr>
          <p:spPr bwMode="auto">
            <a:xfrm rot="5400000" flipH="1">
              <a:off x="957504" y="1549310"/>
              <a:ext cx="44400" cy="5677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073" name="Line 699">
              <a:extLst>
                <a:ext uri="{FF2B5EF4-FFF2-40B4-BE49-F238E27FC236}">
                  <a16:creationId xmlns:a16="http://schemas.microsoft.com/office/drawing/2014/main" id="{DF3A071C-CCFA-406E-9B6E-51539D14F059}"/>
                </a:ext>
              </a:extLst>
            </p:cNvPr>
            <p:cNvSpPr>
              <a:spLocks noChangeShapeType="1"/>
            </p:cNvSpPr>
            <p:nvPr/>
          </p:nvSpPr>
          <p:spPr bwMode="auto">
            <a:xfrm rot="5400000" flipH="1">
              <a:off x="893379" y="1664788"/>
              <a:ext cx="116125"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074" name="Line 178">
              <a:extLst>
                <a:ext uri="{FF2B5EF4-FFF2-40B4-BE49-F238E27FC236}">
                  <a16:creationId xmlns:a16="http://schemas.microsoft.com/office/drawing/2014/main" id="{8A433D1B-E474-4B07-87EE-58C863E89789}"/>
                </a:ext>
              </a:extLst>
            </p:cNvPr>
            <p:cNvSpPr>
              <a:spLocks noChangeShapeType="1"/>
            </p:cNvSpPr>
            <p:nvPr/>
          </p:nvSpPr>
          <p:spPr bwMode="auto">
            <a:xfrm>
              <a:off x="1481457" y="2131001"/>
              <a:ext cx="0" cy="520245"/>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075" name="Line 232">
              <a:extLst>
                <a:ext uri="{FF2B5EF4-FFF2-40B4-BE49-F238E27FC236}">
                  <a16:creationId xmlns:a16="http://schemas.microsoft.com/office/drawing/2014/main" id="{A89C6445-CED3-419A-A20C-DECFC1AE0D88}"/>
                </a:ext>
              </a:extLst>
            </p:cNvPr>
            <p:cNvSpPr>
              <a:spLocks noChangeShapeType="1"/>
            </p:cNvSpPr>
            <p:nvPr/>
          </p:nvSpPr>
          <p:spPr bwMode="auto">
            <a:xfrm>
              <a:off x="518417" y="1994528"/>
              <a:ext cx="856178"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076" name="AutoShape 692">
              <a:extLst>
                <a:ext uri="{FF2B5EF4-FFF2-40B4-BE49-F238E27FC236}">
                  <a16:creationId xmlns:a16="http://schemas.microsoft.com/office/drawing/2014/main" id="{30020795-2B6D-4E0B-8C68-262B391E42ED}"/>
                </a:ext>
              </a:extLst>
            </p:cNvPr>
            <p:cNvSpPr>
              <a:spLocks noChangeArrowheads="1"/>
            </p:cNvSpPr>
            <p:nvPr/>
          </p:nvSpPr>
          <p:spPr bwMode="auto">
            <a:xfrm rot="5400000">
              <a:off x="874598" y="1885929"/>
              <a:ext cx="155402" cy="231747"/>
            </a:xfrm>
            <a:prstGeom prst="flowChartCollate">
              <a:avLst/>
            </a:prstGeom>
            <a:solidFill>
              <a:srgbClr val="4BACC6">
                <a:lumMod val="60000"/>
                <a:lumOff val="40000"/>
              </a:srgbClr>
            </a:solid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077" name="Line 695">
              <a:extLst>
                <a:ext uri="{FF2B5EF4-FFF2-40B4-BE49-F238E27FC236}">
                  <a16:creationId xmlns:a16="http://schemas.microsoft.com/office/drawing/2014/main" id="{1C980D6D-68E9-4AF5-BE21-F9432B28731B}"/>
                </a:ext>
              </a:extLst>
            </p:cNvPr>
            <p:cNvSpPr>
              <a:spLocks noChangeShapeType="1"/>
            </p:cNvSpPr>
            <p:nvPr/>
          </p:nvSpPr>
          <p:spPr bwMode="auto">
            <a:xfrm rot="5400000">
              <a:off x="951441" y="1829890"/>
              <a:ext cx="0" cy="109865"/>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078" name="Arc 697">
              <a:extLst>
                <a:ext uri="{FF2B5EF4-FFF2-40B4-BE49-F238E27FC236}">
                  <a16:creationId xmlns:a16="http://schemas.microsoft.com/office/drawing/2014/main" id="{883068AA-75C6-4A2F-94D3-E3F422B180EB}"/>
                </a:ext>
              </a:extLst>
            </p:cNvPr>
            <p:cNvSpPr>
              <a:spLocks/>
            </p:cNvSpPr>
            <p:nvPr/>
          </p:nvSpPr>
          <p:spPr bwMode="auto">
            <a:xfrm rot="5400000" flipH="1" flipV="1">
              <a:off x="901713" y="1828386"/>
              <a:ext cx="44400" cy="548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079" name="Arc 698">
              <a:extLst>
                <a:ext uri="{FF2B5EF4-FFF2-40B4-BE49-F238E27FC236}">
                  <a16:creationId xmlns:a16="http://schemas.microsoft.com/office/drawing/2014/main" id="{4309B280-BFAE-4559-BCB4-EC511B012786}"/>
                </a:ext>
              </a:extLst>
            </p:cNvPr>
            <p:cNvSpPr>
              <a:spLocks/>
            </p:cNvSpPr>
            <p:nvPr/>
          </p:nvSpPr>
          <p:spPr bwMode="auto">
            <a:xfrm rot="5400000" flipH="1">
              <a:off x="957504" y="1827406"/>
              <a:ext cx="44400" cy="5677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080" name="Line 699">
              <a:extLst>
                <a:ext uri="{FF2B5EF4-FFF2-40B4-BE49-F238E27FC236}">
                  <a16:creationId xmlns:a16="http://schemas.microsoft.com/office/drawing/2014/main" id="{FF773818-8D6F-435F-B815-B2326528C26C}"/>
                </a:ext>
              </a:extLst>
            </p:cNvPr>
            <p:cNvSpPr>
              <a:spLocks noChangeShapeType="1"/>
            </p:cNvSpPr>
            <p:nvPr/>
          </p:nvSpPr>
          <p:spPr bwMode="auto">
            <a:xfrm rot="5400000" flipH="1">
              <a:off x="893379" y="1942885"/>
              <a:ext cx="116125"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081" name="Rectangle 540">
              <a:extLst>
                <a:ext uri="{FF2B5EF4-FFF2-40B4-BE49-F238E27FC236}">
                  <a16:creationId xmlns:a16="http://schemas.microsoft.com/office/drawing/2014/main" id="{EAFE6B3F-7034-4120-A18F-755926F32465}"/>
                </a:ext>
              </a:extLst>
            </p:cNvPr>
            <p:cNvSpPr>
              <a:spLocks noChangeArrowheads="1"/>
            </p:cNvSpPr>
            <p:nvPr/>
          </p:nvSpPr>
          <p:spPr bwMode="auto">
            <a:xfrm>
              <a:off x="2136895" y="1599886"/>
              <a:ext cx="574692" cy="570980"/>
            </a:xfrm>
            <a:prstGeom prst="rect">
              <a:avLst/>
            </a:prstGeom>
            <a:solidFill>
              <a:sysClr val="window" lastClr="FFFFFF">
                <a:lumMod val="75000"/>
              </a:sysClr>
            </a:solidFill>
            <a:ln w="9525" algn="ctr">
              <a:solidFill>
                <a:sysClr val="windowText" lastClr="000000"/>
              </a:solidFill>
              <a:round/>
              <a:headEnd/>
              <a:tailEnd/>
            </a:ln>
          </p:spPr>
          <p:txBody>
            <a:bodyPr wrap="none" lIns="121789" tIns="60894" rIns="121789" bIns="60894" anchor="ct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082" name="Text Box 293">
              <a:extLst>
                <a:ext uri="{FF2B5EF4-FFF2-40B4-BE49-F238E27FC236}">
                  <a16:creationId xmlns:a16="http://schemas.microsoft.com/office/drawing/2014/main" id="{6C17234E-3F60-4620-8BB5-6A8B6BCDD556}"/>
                </a:ext>
              </a:extLst>
            </p:cNvPr>
            <p:cNvSpPr txBox="1">
              <a:spLocks noChangeArrowheads="1"/>
            </p:cNvSpPr>
            <p:nvPr/>
          </p:nvSpPr>
          <p:spPr bwMode="auto">
            <a:xfrm>
              <a:off x="2015332" y="1701369"/>
              <a:ext cx="815756" cy="414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91427" tIns="45713" rIns="91427" bIns="45713">
              <a:spAutoFit/>
            </a:bodyP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algn="ctr" defTabSz="1217613" eaLnBrk="1" fontAlgn="auto" latinLnBrk="0" hangingPunct="1">
                <a:lnSpc>
                  <a:spcPct val="100000"/>
                </a:lnSpc>
                <a:spcBef>
                  <a:spcPct val="50000"/>
                </a:spcBef>
                <a:spcAft>
                  <a:spcPts val="0"/>
                </a:spcAft>
                <a:buClrTx/>
                <a:buSzTx/>
                <a:buFontTx/>
                <a:buNone/>
                <a:tabLst/>
                <a:defRPr/>
              </a:pPr>
              <a:r>
                <a:rPr kumimoji="0" lang="en-US" altLang="en-US" sz="1000" b="0" i="0" u="none" strike="noStrike" kern="0" cap="none" spc="0" normalizeH="0" baseline="0" noProof="0" dirty="0">
                  <a:ln>
                    <a:noFill/>
                  </a:ln>
                  <a:solidFill>
                    <a:prstClr val="black"/>
                  </a:solidFill>
                  <a:effectLst/>
                  <a:uLnTx/>
                  <a:uFillTx/>
                  <a:latin typeface="Helvetica" panose="020B0604020202020204" pitchFamily="34" charset="0"/>
                  <a:cs typeface="Helvetica" panose="020B0604020202020204" pitchFamily="34" charset="0"/>
                </a:rPr>
                <a:t>Ambient heater</a:t>
              </a:r>
            </a:p>
          </p:txBody>
        </p:sp>
        <p:sp>
          <p:nvSpPr>
            <p:cNvPr id="1083" name="Line 1032">
              <a:extLst>
                <a:ext uri="{FF2B5EF4-FFF2-40B4-BE49-F238E27FC236}">
                  <a16:creationId xmlns:a16="http://schemas.microsoft.com/office/drawing/2014/main" id="{9C06621B-66F5-4266-962B-B3929CB62DE4}"/>
                </a:ext>
              </a:extLst>
            </p:cNvPr>
            <p:cNvSpPr>
              <a:spLocks noChangeShapeType="1"/>
            </p:cNvSpPr>
            <p:nvPr/>
          </p:nvSpPr>
          <p:spPr bwMode="auto">
            <a:xfrm flipH="1">
              <a:off x="1831268" y="1724978"/>
              <a:ext cx="305625"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084" name="Line 1032">
              <a:extLst>
                <a:ext uri="{FF2B5EF4-FFF2-40B4-BE49-F238E27FC236}">
                  <a16:creationId xmlns:a16="http://schemas.microsoft.com/office/drawing/2014/main" id="{EEB4F80A-9AF1-441D-B226-C6F71F982759}"/>
                </a:ext>
              </a:extLst>
            </p:cNvPr>
            <p:cNvSpPr>
              <a:spLocks noChangeShapeType="1"/>
            </p:cNvSpPr>
            <p:nvPr/>
          </p:nvSpPr>
          <p:spPr bwMode="auto">
            <a:xfrm flipH="1">
              <a:off x="1831268" y="1985369"/>
              <a:ext cx="305625"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085" name="Flowchart: Stored Data 1091">
              <a:extLst>
                <a:ext uri="{FF2B5EF4-FFF2-40B4-BE49-F238E27FC236}">
                  <a16:creationId xmlns:a16="http://schemas.microsoft.com/office/drawing/2014/main" id="{3F614D6A-A021-4637-A16F-FB433A64CBEF}"/>
                </a:ext>
              </a:extLst>
            </p:cNvPr>
            <p:cNvSpPr/>
            <p:nvPr/>
          </p:nvSpPr>
          <p:spPr>
            <a:xfrm>
              <a:off x="98241" y="4055924"/>
              <a:ext cx="136280" cy="173508"/>
            </a:xfrm>
            <a:custGeom>
              <a:avLst/>
              <a:gdLst>
                <a:gd name="connsiteX0" fmla="*/ 1667 w 10000"/>
                <a:gd name="connsiteY0" fmla="*/ 0 h 10000"/>
                <a:gd name="connsiteX1" fmla="*/ 10000 w 10000"/>
                <a:gd name="connsiteY1" fmla="*/ 0 h 10000"/>
                <a:gd name="connsiteX2" fmla="*/ 8333 w 10000"/>
                <a:gd name="connsiteY2" fmla="*/ 5000 h 10000"/>
                <a:gd name="connsiteX3" fmla="*/ 10000 w 10000"/>
                <a:gd name="connsiteY3" fmla="*/ 10000 h 10000"/>
                <a:gd name="connsiteX4" fmla="*/ 1667 w 10000"/>
                <a:gd name="connsiteY4" fmla="*/ 10000 h 10000"/>
                <a:gd name="connsiteX5" fmla="*/ 0 w 10000"/>
                <a:gd name="connsiteY5" fmla="*/ 5000 h 10000"/>
                <a:gd name="connsiteX6" fmla="*/ 1667 w 10000"/>
                <a:gd name="connsiteY6" fmla="*/ 0 h 10000"/>
                <a:gd name="connsiteX0" fmla="*/ 187 w 8520"/>
                <a:gd name="connsiteY0" fmla="*/ 0 h 10000"/>
                <a:gd name="connsiteX1" fmla="*/ 8520 w 8520"/>
                <a:gd name="connsiteY1" fmla="*/ 0 h 10000"/>
                <a:gd name="connsiteX2" fmla="*/ 6853 w 8520"/>
                <a:gd name="connsiteY2" fmla="*/ 5000 h 10000"/>
                <a:gd name="connsiteX3" fmla="*/ 8520 w 8520"/>
                <a:gd name="connsiteY3" fmla="*/ 10000 h 10000"/>
                <a:gd name="connsiteX4" fmla="*/ 187 w 8520"/>
                <a:gd name="connsiteY4" fmla="*/ 10000 h 10000"/>
                <a:gd name="connsiteX5" fmla="*/ 2057 w 8520"/>
                <a:gd name="connsiteY5" fmla="*/ 4637 h 10000"/>
                <a:gd name="connsiteX6" fmla="*/ 187 w 8520"/>
                <a:gd name="connsiteY6" fmla="*/ 0 h 10000"/>
                <a:gd name="connsiteX0" fmla="*/ 246 w 10027"/>
                <a:gd name="connsiteY0" fmla="*/ 0 h 10000"/>
                <a:gd name="connsiteX1" fmla="*/ 10027 w 10027"/>
                <a:gd name="connsiteY1" fmla="*/ 0 h 10000"/>
                <a:gd name="connsiteX2" fmla="*/ 8070 w 10027"/>
                <a:gd name="connsiteY2" fmla="*/ 5000 h 10000"/>
                <a:gd name="connsiteX3" fmla="*/ 10027 w 10027"/>
                <a:gd name="connsiteY3" fmla="*/ 10000 h 10000"/>
                <a:gd name="connsiteX4" fmla="*/ 246 w 10027"/>
                <a:gd name="connsiteY4" fmla="*/ 10000 h 10000"/>
                <a:gd name="connsiteX5" fmla="*/ 1990 w 10027"/>
                <a:gd name="connsiteY5" fmla="*/ 4879 h 10000"/>
                <a:gd name="connsiteX6" fmla="*/ 246 w 10027"/>
                <a:gd name="connsiteY6" fmla="*/ 0 h 10000"/>
                <a:gd name="connsiteX0" fmla="*/ 246 w 10027"/>
                <a:gd name="connsiteY0" fmla="*/ 0 h 10000"/>
                <a:gd name="connsiteX1" fmla="*/ 10027 w 10027"/>
                <a:gd name="connsiteY1" fmla="*/ 0 h 10000"/>
                <a:gd name="connsiteX2" fmla="*/ 8070 w 10027"/>
                <a:gd name="connsiteY2" fmla="*/ 5000 h 10000"/>
                <a:gd name="connsiteX3" fmla="*/ 10027 w 10027"/>
                <a:gd name="connsiteY3" fmla="*/ 10000 h 10000"/>
                <a:gd name="connsiteX4" fmla="*/ 246 w 10027"/>
                <a:gd name="connsiteY4" fmla="*/ 10000 h 10000"/>
                <a:gd name="connsiteX5" fmla="*/ 1990 w 10027"/>
                <a:gd name="connsiteY5" fmla="*/ 4879 h 10000"/>
                <a:gd name="connsiteX6" fmla="*/ 246 w 10027"/>
                <a:gd name="connsiteY6" fmla="*/ 0 h 10000"/>
                <a:gd name="connsiteX0" fmla="*/ 0 w 9781"/>
                <a:gd name="connsiteY0" fmla="*/ 0 h 10000"/>
                <a:gd name="connsiteX1" fmla="*/ 9781 w 9781"/>
                <a:gd name="connsiteY1" fmla="*/ 0 h 10000"/>
                <a:gd name="connsiteX2" fmla="*/ 7824 w 9781"/>
                <a:gd name="connsiteY2" fmla="*/ 5000 h 10000"/>
                <a:gd name="connsiteX3" fmla="*/ 9781 w 9781"/>
                <a:gd name="connsiteY3" fmla="*/ 10000 h 10000"/>
                <a:gd name="connsiteX4" fmla="*/ 0 w 9781"/>
                <a:gd name="connsiteY4" fmla="*/ 10000 h 10000"/>
                <a:gd name="connsiteX5" fmla="*/ 1744 w 9781"/>
                <a:gd name="connsiteY5" fmla="*/ 4879 h 10000"/>
                <a:gd name="connsiteX6" fmla="*/ 0 w 9781"/>
                <a:gd name="connsiteY6" fmla="*/ 0 h 10000"/>
                <a:gd name="connsiteX0" fmla="*/ 0 w 10000"/>
                <a:gd name="connsiteY0" fmla="*/ 0 h 10000"/>
                <a:gd name="connsiteX1" fmla="*/ 10000 w 10000"/>
                <a:gd name="connsiteY1" fmla="*/ 0 h 10000"/>
                <a:gd name="connsiteX2" fmla="*/ 7999 w 10000"/>
                <a:gd name="connsiteY2" fmla="*/ 5000 h 10000"/>
                <a:gd name="connsiteX3" fmla="*/ 10000 w 10000"/>
                <a:gd name="connsiteY3" fmla="*/ 10000 h 10000"/>
                <a:gd name="connsiteX4" fmla="*/ 0 w 10000"/>
                <a:gd name="connsiteY4" fmla="*/ 10000 h 10000"/>
                <a:gd name="connsiteX5" fmla="*/ 1783 w 10000"/>
                <a:gd name="connsiteY5" fmla="*/ 4879 h 10000"/>
                <a:gd name="connsiteX6" fmla="*/ 0 w 10000"/>
                <a:gd name="connsiteY6" fmla="*/ 0 h 10000"/>
                <a:gd name="connsiteX0" fmla="*/ 0 w 10000"/>
                <a:gd name="connsiteY0" fmla="*/ 0 h 10000"/>
                <a:gd name="connsiteX1" fmla="*/ 10000 w 10000"/>
                <a:gd name="connsiteY1" fmla="*/ 0 h 10000"/>
                <a:gd name="connsiteX2" fmla="*/ 7999 w 10000"/>
                <a:gd name="connsiteY2" fmla="*/ 5000 h 10000"/>
                <a:gd name="connsiteX3" fmla="*/ 10000 w 10000"/>
                <a:gd name="connsiteY3" fmla="*/ 10000 h 10000"/>
                <a:gd name="connsiteX4" fmla="*/ 0 w 10000"/>
                <a:gd name="connsiteY4" fmla="*/ 10000 h 10000"/>
                <a:gd name="connsiteX5" fmla="*/ 2060 w 10000"/>
                <a:gd name="connsiteY5" fmla="*/ 4758 h 10000"/>
                <a:gd name="connsiteX6" fmla="*/ 0 w 10000"/>
                <a:gd name="connsiteY6" fmla="*/ 0 h 10000"/>
                <a:gd name="connsiteX0" fmla="*/ 0 w 10000"/>
                <a:gd name="connsiteY0" fmla="*/ 0 h 10000"/>
                <a:gd name="connsiteX1" fmla="*/ 10000 w 10000"/>
                <a:gd name="connsiteY1" fmla="*/ 0 h 10000"/>
                <a:gd name="connsiteX2" fmla="*/ 7999 w 10000"/>
                <a:gd name="connsiteY2" fmla="*/ 5000 h 10000"/>
                <a:gd name="connsiteX3" fmla="*/ 10000 w 10000"/>
                <a:gd name="connsiteY3" fmla="*/ 10000 h 10000"/>
                <a:gd name="connsiteX4" fmla="*/ 0 w 10000"/>
                <a:gd name="connsiteY4" fmla="*/ 10000 h 10000"/>
                <a:gd name="connsiteX5" fmla="*/ 2929 w 10000"/>
                <a:gd name="connsiteY5" fmla="*/ 5193 h 10000"/>
                <a:gd name="connsiteX6" fmla="*/ 0 w 10000"/>
                <a:gd name="connsiteY6" fmla="*/ 0 h 10000"/>
                <a:gd name="connsiteX0" fmla="*/ 0 w 10000"/>
                <a:gd name="connsiteY0" fmla="*/ 0 h 10000"/>
                <a:gd name="connsiteX1" fmla="*/ 10000 w 10000"/>
                <a:gd name="connsiteY1" fmla="*/ 0 h 10000"/>
                <a:gd name="connsiteX2" fmla="*/ 7130 w 10000"/>
                <a:gd name="connsiteY2" fmla="*/ 5000 h 10000"/>
                <a:gd name="connsiteX3" fmla="*/ 10000 w 10000"/>
                <a:gd name="connsiteY3" fmla="*/ 10000 h 10000"/>
                <a:gd name="connsiteX4" fmla="*/ 0 w 10000"/>
                <a:gd name="connsiteY4" fmla="*/ 10000 h 10000"/>
                <a:gd name="connsiteX5" fmla="*/ 2929 w 10000"/>
                <a:gd name="connsiteY5" fmla="*/ 5193 h 10000"/>
                <a:gd name="connsiteX6" fmla="*/ 0 w 10000"/>
                <a:gd name="connsiteY6" fmla="*/ 0 h 10000"/>
                <a:gd name="connsiteX0" fmla="*/ 0 w 10000"/>
                <a:gd name="connsiteY0" fmla="*/ 0 h 10000"/>
                <a:gd name="connsiteX1" fmla="*/ 10000 w 10000"/>
                <a:gd name="connsiteY1" fmla="*/ 0 h 10000"/>
                <a:gd name="connsiteX2" fmla="*/ 7130 w 10000"/>
                <a:gd name="connsiteY2" fmla="*/ 5000 h 10000"/>
                <a:gd name="connsiteX3" fmla="*/ 10000 w 10000"/>
                <a:gd name="connsiteY3" fmla="*/ 10000 h 10000"/>
                <a:gd name="connsiteX4" fmla="*/ 0 w 10000"/>
                <a:gd name="connsiteY4" fmla="*/ 10000 h 10000"/>
                <a:gd name="connsiteX5" fmla="*/ 2929 w 10000"/>
                <a:gd name="connsiteY5" fmla="*/ 5193 h 10000"/>
                <a:gd name="connsiteX6" fmla="*/ 0 w 10000"/>
                <a:gd name="connsiteY6" fmla="*/ 0 h 10000"/>
                <a:gd name="connsiteX0" fmla="*/ 0 w 10000"/>
                <a:gd name="connsiteY0" fmla="*/ 0 h 10000"/>
                <a:gd name="connsiteX1" fmla="*/ 10000 w 10000"/>
                <a:gd name="connsiteY1" fmla="*/ 0 h 10000"/>
                <a:gd name="connsiteX2" fmla="*/ 7130 w 10000"/>
                <a:gd name="connsiteY2" fmla="*/ 5000 h 10000"/>
                <a:gd name="connsiteX3" fmla="*/ 10000 w 10000"/>
                <a:gd name="connsiteY3" fmla="*/ 10000 h 10000"/>
                <a:gd name="connsiteX4" fmla="*/ 0 w 10000"/>
                <a:gd name="connsiteY4" fmla="*/ 10000 h 10000"/>
                <a:gd name="connsiteX5" fmla="*/ 2929 w 10000"/>
                <a:gd name="connsiteY5" fmla="*/ 5193 h 10000"/>
                <a:gd name="connsiteX6" fmla="*/ 0 w 10000"/>
                <a:gd name="connsiteY6" fmla="*/ 0 h 10000"/>
                <a:gd name="connsiteX0" fmla="*/ 0 w 10000"/>
                <a:gd name="connsiteY0" fmla="*/ 0 h 10000"/>
                <a:gd name="connsiteX1" fmla="*/ 10000 w 10000"/>
                <a:gd name="connsiteY1" fmla="*/ 0 h 10000"/>
                <a:gd name="connsiteX2" fmla="*/ 7130 w 10000"/>
                <a:gd name="connsiteY2" fmla="*/ 5000 h 10000"/>
                <a:gd name="connsiteX3" fmla="*/ 10000 w 10000"/>
                <a:gd name="connsiteY3" fmla="*/ 10000 h 10000"/>
                <a:gd name="connsiteX4" fmla="*/ 0 w 10000"/>
                <a:gd name="connsiteY4" fmla="*/ 10000 h 10000"/>
                <a:gd name="connsiteX5" fmla="*/ 2929 w 10000"/>
                <a:gd name="connsiteY5" fmla="*/ 4995 h 10000"/>
                <a:gd name="connsiteX6" fmla="*/ 0 w 10000"/>
                <a:gd name="connsiteY6" fmla="*/ 0 h 10000"/>
                <a:gd name="connsiteX0" fmla="*/ 0 w 10000"/>
                <a:gd name="connsiteY0" fmla="*/ 0 h 10000"/>
                <a:gd name="connsiteX1" fmla="*/ 10000 w 10000"/>
                <a:gd name="connsiteY1" fmla="*/ 0 h 10000"/>
                <a:gd name="connsiteX2" fmla="*/ 7130 w 10000"/>
                <a:gd name="connsiteY2" fmla="*/ 5000 h 10000"/>
                <a:gd name="connsiteX3" fmla="*/ 10000 w 10000"/>
                <a:gd name="connsiteY3" fmla="*/ 10000 h 10000"/>
                <a:gd name="connsiteX4" fmla="*/ 0 w 10000"/>
                <a:gd name="connsiteY4" fmla="*/ 10000 h 10000"/>
                <a:gd name="connsiteX5" fmla="*/ 2929 w 10000"/>
                <a:gd name="connsiteY5" fmla="*/ 4995 h 10000"/>
                <a:gd name="connsiteX6" fmla="*/ 0 w 10000"/>
                <a:gd name="connsiteY6" fmla="*/ 0 h 10000"/>
                <a:gd name="connsiteX0" fmla="*/ 0 w 10000"/>
                <a:gd name="connsiteY0" fmla="*/ 0 h 10000"/>
                <a:gd name="connsiteX1" fmla="*/ 10000 w 10000"/>
                <a:gd name="connsiteY1" fmla="*/ 0 h 10000"/>
                <a:gd name="connsiteX2" fmla="*/ 7130 w 10000"/>
                <a:gd name="connsiteY2" fmla="*/ 5000 h 10000"/>
                <a:gd name="connsiteX3" fmla="*/ 10000 w 10000"/>
                <a:gd name="connsiteY3" fmla="*/ 10000 h 10000"/>
                <a:gd name="connsiteX4" fmla="*/ 0 w 10000"/>
                <a:gd name="connsiteY4" fmla="*/ 10000 h 10000"/>
                <a:gd name="connsiteX5" fmla="*/ 2929 w 10000"/>
                <a:gd name="connsiteY5" fmla="*/ 4995 h 10000"/>
                <a:gd name="connsiteX6" fmla="*/ 0 w 10000"/>
                <a:gd name="connsiteY6" fmla="*/ 0 h 10000"/>
                <a:gd name="connsiteX0" fmla="*/ 0 w 10000"/>
                <a:gd name="connsiteY0" fmla="*/ 0 h 10000"/>
                <a:gd name="connsiteX1" fmla="*/ 10000 w 10000"/>
                <a:gd name="connsiteY1" fmla="*/ 0 h 10000"/>
                <a:gd name="connsiteX2" fmla="*/ 7130 w 10000"/>
                <a:gd name="connsiteY2" fmla="*/ 5000 h 10000"/>
                <a:gd name="connsiteX3" fmla="*/ 10000 w 10000"/>
                <a:gd name="connsiteY3" fmla="*/ 10000 h 10000"/>
                <a:gd name="connsiteX4" fmla="*/ 0 w 10000"/>
                <a:gd name="connsiteY4" fmla="*/ 10000 h 10000"/>
                <a:gd name="connsiteX5" fmla="*/ 2929 w 10000"/>
                <a:gd name="connsiteY5" fmla="*/ 4995 h 10000"/>
                <a:gd name="connsiteX6" fmla="*/ 0 w 10000"/>
                <a:gd name="connsiteY6" fmla="*/ 0 h 10000"/>
                <a:gd name="connsiteX0" fmla="*/ 0 w 10000"/>
                <a:gd name="connsiteY0" fmla="*/ 0 h 10000"/>
                <a:gd name="connsiteX1" fmla="*/ 10000 w 10000"/>
                <a:gd name="connsiteY1" fmla="*/ 0 h 10000"/>
                <a:gd name="connsiteX2" fmla="*/ 7130 w 10000"/>
                <a:gd name="connsiteY2" fmla="*/ 5000 h 10000"/>
                <a:gd name="connsiteX3" fmla="*/ 10000 w 10000"/>
                <a:gd name="connsiteY3" fmla="*/ 10000 h 10000"/>
                <a:gd name="connsiteX4" fmla="*/ 0 w 10000"/>
                <a:gd name="connsiteY4" fmla="*/ 10000 h 10000"/>
                <a:gd name="connsiteX5" fmla="*/ 2929 w 10000"/>
                <a:gd name="connsiteY5" fmla="*/ 4995 h 10000"/>
                <a:gd name="connsiteX6" fmla="*/ 0 w 10000"/>
                <a:gd name="connsiteY6"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10000">
                  <a:moveTo>
                    <a:pt x="0" y="0"/>
                  </a:moveTo>
                  <a:lnTo>
                    <a:pt x="10000" y="0"/>
                  </a:lnTo>
                  <a:cubicBezTo>
                    <a:pt x="8581" y="1231"/>
                    <a:pt x="7130" y="2239"/>
                    <a:pt x="7130" y="5000"/>
                  </a:cubicBezTo>
                  <a:cubicBezTo>
                    <a:pt x="7130" y="7761"/>
                    <a:pt x="8425" y="8769"/>
                    <a:pt x="10000" y="10000"/>
                  </a:cubicBezTo>
                  <a:lnTo>
                    <a:pt x="0" y="10000"/>
                  </a:lnTo>
                  <a:cubicBezTo>
                    <a:pt x="1602" y="8601"/>
                    <a:pt x="2929" y="7271"/>
                    <a:pt x="2929" y="4995"/>
                  </a:cubicBezTo>
                  <a:cubicBezTo>
                    <a:pt x="2929" y="2719"/>
                    <a:pt x="1543" y="1601"/>
                    <a:pt x="0" y="0"/>
                  </a:cubicBezTo>
                  <a:close/>
                </a:path>
              </a:pathLst>
            </a:custGeom>
            <a:solidFill>
              <a:srgbClr val="4BACC6">
                <a:lumMod val="60000"/>
                <a:lumOff val="40000"/>
              </a:srgbClr>
            </a:solidFill>
            <a:ln w="9525">
              <a:solidFill>
                <a:sysClr val="windowText" lastClr="000000"/>
              </a:solidFill>
              <a:miter lim="800000"/>
              <a:headEnd/>
              <a:tailEnd/>
            </a:ln>
          </p:spPr>
          <p:txBody>
            <a:bodyPr wrap="none" lIns="121789" tIns="60894" rIns="121789" bIns="60894" anchor="ct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086" name="Flowchart: Stored Data 1091">
              <a:extLst>
                <a:ext uri="{FF2B5EF4-FFF2-40B4-BE49-F238E27FC236}">
                  <a16:creationId xmlns:a16="http://schemas.microsoft.com/office/drawing/2014/main" id="{D1BA8F9E-DFAA-4139-92E4-4FAB6415D708}"/>
                </a:ext>
              </a:extLst>
            </p:cNvPr>
            <p:cNvSpPr/>
            <p:nvPr/>
          </p:nvSpPr>
          <p:spPr>
            <a:xfrm>
              <a:off x="8268398" y="5915699"/>
              <a:ext cx="136280" cy="173508"/>
            </a:xfrm>
            <a:custGeom>
              <a:avLst/>
              <a:gdLst>
                <a:gd name="connsiteX0" fmla="*/ 1667 w 10000"/>
                <a:gd name="connsiteY0" fmla="*/ 0 h 10000"/>
                <a:gd name="connsiteX1" fmla="*/ 10000 w 10000"/>
                <a:gd name="connsiteY1" fmla="*/ 0 h 10000"/>
                <a:gd name="connsiteX2" fmla="*/ 8333 w 10000"/>
                <a:gd name="connsiteY2" fmla="*/ 5000 h 10000"/>
                <a:gd name="connsiteX3" fmla="*/ 10000 w 10000"/>
                <a:gd name="connsiteY3" fmla="*/ 10000 h 10000"/>
                <a:gd name="connsiteX4" fmla="*/ 1667 w 10000"/>
                <a:gd name="connsiteY4" fmla="*/ 10000 h 10000"/>
                <a:gd name="connsiteX5" fmla="*/ 0 w 10000"/>
                <a:gd name="connsiteY5" fmla="*/ 5000 h 10000"/>
                <a:gd name="connsiteX6" fmla="*/ 1667 w 10000"/>
                <a:gd name="connsiteY6" fmla="*/ 0 h 10000"/>
                <a:gd name="connsiteX0" fmla="*/ 187 w 8520"/>
                <a:gd name="connsiteY0" fmla="*/ 0 h 10000"/>
                <a:gd name="connsiteX1" fmla="*/ 8520 w 8520"/>
                <a:gd name="connsiteY1" fmla="*/ 0 h 10000"/>
                <a:gd name="connsiteX2" fmla="*/ 6853 w 8520"/>
                <a:gd name="connsiteY2" fmla="*/ 5000 h 10000"/>
                <a:gd name="connsiteX3" fmla="*/ 8520 w 8520"/>
                <a:gd name="connsiteY3" fmla="*/ 10000 h 10000"/>
                <a:gd name="connsiteX4" fmla="*/ 187 w 8520"/>
                <a:gd name="connsiteY4" fmla="*/ 10000 h 10000"/>
                <a:gd name="connsiteX5" fmla="*/ 2057 w 8520"/>
                <a:gd name="connsiteY5" fmla="*/ 4637 h 10000"/>
                <a:gd name="connsiteX6" fmla="*/ 187 w 8520"/>
                <a:gd name="connsiteY6" fmla="*/ 0 h 10000"/>
                <a:gd name="connsiteX0" fmla="*/ 246 w 10027"/>
                <a:gd name="connsiteY0" fmla="*/ 0 h 10000"/>
                <a:gd name="connsiteX1" fmla="*/ 10027 w 10027"/>
                <a:gd name="connsiteY1" fmla="*/ 0 h 10000"/>
                <a:gd name="connsiteX2" fmla="*/ 8070 w 10027"/>
                <a:gd name="connsiteY2" fmla="*/ 5000 h 10000"/>
                <a:gd name="connsiteX3" fmla="*/ 10027 w 10027"/>
                <a:gd name="connsiteY3" fmla="*/ 10000 h 10000"/>
                <a:gd name="connsiteX4" fmla="*/ 246 w 10027"/>
                <a:gd name="connsiteY4" fmla="*/ 10000 h 10000"/>
                <a:gd name="connsiteX5" fmla="*/ 1990 w 10027"/>
                <a:gd name="connsiteY5" fmla="*/ 4879 h 10000"/>
                <a:gd name="connsiteX6" fmla="*/ 246 w 10027"/>
                <a:gd name="connsiteY6" fmla="*/ 0 h 10000"/>
                <a:gd name="connsiteX0" fmla="*/ 246 w 10027"/>
                <a:gd name="connsiteY0" fmla="*/ 0 h 10000"/>
                <a:gd name="connsiteX1" fmla="*/ 10027 w 10027"/>
                <a:gd name="connsiteY1" fmla="*/ 0 h 10000"/>
                <a:gd name="connsiteX2" fmla="*/ 8070 w 10027"/>
                <a:gd name="connsiteY2" fmla="*/ 5000 h 10000"/>
                <a:gd name="connsiteX3" fmla="*/ 10027 w 10027"/>
                <a:gd name="connsiteY3" fmla="*/ 10000 h 10000"/>
                <a:gd name="connsiteX4" fmla="*/ 246 w 10027"/>
                <a:gd name="connsiteY4" fmla="*/ 10000 h 10000"/>
                <a:gd name="connsiteX5" fmla="*/ 1990 w 10027"/>
                <a:gd name="connsiteY5" fmla="*/ 4879 h 10000"/>
                <a:gd name="connsiteX6" fmla="*/ 246 w 10027"/>
                <a:gd name="connsiteY6" fmla="*/ 0 h 10000"/>
                <a:gd name="connsiteX0" fmla="*/ 0 w 9781"/>
                <a:gd name="connsiteY0" fmla="*/ 0 h 10000"/>
                <a:gd name="connsiteX1" fmla="*/ 9781 w 9781"/>
                <a:gd name="connsiteY1" fmla="*/ 0 h 10000"/>
                <a:gd name="connsiteX2" fmla="*/ 7824 w 9781"/>
                <a:gd name="connsiteY2" fmla="*/ 5000 h 10000"/>
                <a:gd name="connsiteX3" fmla="*/ 9781 w 9781"/>
                <a:gd name="connsiteY3" fmla="*/ 10000 h 10000"/>
                <a:gd name="connsiteX4" fmla="*/ 0 w 9781"/>
                <a:gd name="connsiteY4" fmla="*/ 10000 h 10000"/>
                <a:gd name="connsiteX5" fmla="*/ 1744 w 9781"/>
                <a:gd name="connsiteY5" fmla="*/ 4879 h 10000"/>
                <a:gd name="connsiteX6" fmla="*/ 0 w 9781"/>
                <a:gd name="connsiteY6" fmla="*/ 0 h 10000"/>
                <a:gd name="connsiteX0" fmla="*/ 0 w 10000"/>
                <a:gd name="connsiteY0" fmla="*/ 0 h 10000"/>
                <a:gd name="connsiteX1" fmla="*/ 10000 w 10000"/>
                <a:gd name="connsiteY1" fmla="*/ 0 h 10000"/>
                <a:gd name="connsiteX2" fmla="*/ 7999 w 10000"/>
                <a:gd name="connsiteY2" fmla="*/ 5000 h 10000"/>
                <a:gd name="connsiteX3" fmla="*/ 10000 w 10000"/>
                <a:gd name="connsiteY3" fmla="*/ 10000 h 10000"/>
                <a:gd name="connsiteX4" fmla="*/ 0 w 10000"/>
                <a:gd name="connsiteY4" fmla="*/ 10000 h 10000"/>
                <a:gd name="connsiteX5" fmla="*/ 1783 w 10000"/>
                <a:gd name="connsiteY5" fmla="*/ 4879 h 10000"/>
                <a:gd name="connsiteX6" fmla="*/ 0 w 10000"/>
                <a:gd name="connsiteY6" fmla="*/ 0 h 10000"/>
                <a:gd name="connsiteX0" fmla="*/ 0 w 10000"/>
                <a:gd name="connsiteY0" fmla="*/ 0 h 10000"/>
                <a:gd name="connsiteX1" fmla="*/ 10000 w 10000"/>
                <a:gd name="connsiteY1" fmla="*/ 0 h 10000"/>
                <a:gd name="connsiteX2" fmla="*/ 7999 w 10000"/>
                <a:gd name="connsiteY2" fmla="*/ 5000 h 10000"/>
                <a:gd name="connsiteX3" fmla="*/ 10000 w 10000"/>
                <a:gd name="connsiteY3" fmla="*/ 10000 h 10000"/>
                <a:gd name="connsiteX4" fmla="*/ 0 w 10000"/>
                <a:gd name="connsiteY4" fmla="*/ 10000 h 10000"/>
                <a:gd name="connsiteX5" fmla="*/ 2060 w 10000"/>
                <a:gd name="connsiteY5" fmla="*/ 4758 h 10000"/>
                <a:gd name="connsiteX6" fmla="*/ 0 w 10000"/>
                <a:gd name="connsiteY6" fmla="*/ 0 h 10000"/>
                <a:gd name="connsiteX0" fmla="*/ 0 w 10000"/>
                <a:gd name="connsiteY0" fmla="*/ 0 h 10000"/>
                <a:gd name="connsiteX1" fmla="*/ 10000 w 10000"/>
                <a:gd name="connsiteY1" fmla="*/ 0 h 10000"/>
                <a:gd name="connsiteX2" fmla="*/ 7999 w 10000"/>
                <a:gd name="connsiteY2" fmla="*/ 5000 h 10000"/>
                <a:gd name="connsiteX3" fmla="*/ 10000 w 10000"/>
                <a:gd name="connsiteY3" fmla="*/ 10000 h 10000"/>
                <a:gd name="connsiteX4" fmla="*/ 0 w 10000"/>
                <a:gd name="connsiteY4" fmla="*/ 10000 h 10000"/>
                <a:gd name="connsiteX5" fmla="*/ 2929 w 10000"/>
                <a:gd name="connsiteY5" fmla="*/ 5193 h 10000"/>
                <a:gd name="connsiteX6" fmla="*/ 0 w 10000"/>
                <a:gd name="connsiteY6" fmla="*/ 0 h 10000"/>
                <a:gd name="connsiteX0" fmla="*/ 0 w 10000"/>
                <a:gd name="connsiteY0" fmla="*/ 0 h 10000"/>
                <a:gd name="connsiteX1" fmla="*/ 10000 w 10000"/>
                <a:gd name="connsiteY1" fmla="*/ 0 h 10000"/>
                <a:gd name="connsiteX2" fmla="*/ 7130 w 10000"/>
                <a:gd name="connsiteY2" fmla="*/ 5000 h 10000"/>
                <a:gd name="connsiteX3" fmla="*/ 10000 w 10000"/>
                <a:gd name="connsiteY3" fmla="*/ 10000 h 10000"/>
                <a:gd name="connsiteX4" fmla="*/ 0 w 10000"/>
                <a:gd name="connsiteY4" fmla="*/ 10000 h 10000"/>
                <a:gd name="connsiteX5" fmla="*/ 2929 w 10000"/>
                <a:gd name="connsiteY5" fmla="*/ 5193 h 10000"/>
                <a:gd name="connsiteX6" fmla="*/ 0 w 10000"/>
                <a:gd name="connsiteY6" fmla="*/ 0 h 10000"/>
                <a:gd name="connsiteX0" fmla="*/ 0 w 10000"/>
                <a:gd name="connsiteY0" fmla="*/ 0 h 10000"/>
                <a:gd name="connsiteX1" fmla="*/ 10000 w 10000"/>
                <a:gd name="connsiteY1" fmla="*/ 0 h 10000"/>
                <a:gd name="connsiteX2" fmla="*/ 7130 w 10000"/>
                <a:gd name="connsiteY2" fmla="*/ 5000 h 10000"/>
                <a:gd name="connsiteX3" fmla="*/ 10000 w 10000"/>
                <a:gd name="connsiteY3" fmla="*/ 10000 h 10000"/>
                <a:gd name="connsiteX4" fmla="*/ 0 w 10000"/>
                <a:gd name="connsiteY4" fmla="*/ 10000 h 10000"/>
                <a:gd name="connsiteX5" fmla="*/ 2929 w 10000"/>
                <a:gd name="connsiteY5" fmla="*/ 5193 h 10000"/>
                <a:gd name="connsiteX6" fmla="*/ 0 w 10000"/>
                <a:gd name="connsiteY6" fmla="*/ 0 h 10000"/>
                <a:gd name="connsiteX0" fmla="*/ 0 w 10000"/>
                <a:gd name="connsiteY0" fmla="*/ 0 h 10000"/>
                <a:gd name="connsiteX1" fmla="*/ 10000 w 10000"/>
                <a:gd name="connsiteY1" fmla="*/ 0 h 10000"/>
                <a:gd name="connsiteX2" fmla="*/ 7130 w 10000"/>
                <a:gd name="connsiteY2" fmla="*/ 5000 h 10000"/>
                <a:gd name="connsiteX3" fmla="*/ 10000 w 10000"/>
                <a:gd name="connsiteY3" fmla="*/ 10000 h 10000"/>
                <a:gd name="connsiteX4" fmla="*/ 0 w 10000"/>
                <a:gd name="connsiteY4" fmla="*/ 10000 h 10000"/>
                <a:gd name="connsiteX5" fmla="*/ 2929 w 10000"/>
                <a:gd name="connsiteY5" fmla="*/ 5193 h 10000"/>
                <a:gd name="connsiteX6" fmla="*/ 0 w 10000"/>
                <a:gd name="connsiteY6" fmla="*/ 0 h 10000"/>
                <a:gd name="connsiteX0" fmla="*/ 0 w 10000"/>
                <a:gd name="connsiteY0" fmla="*/ 0 h 10000"/>
                <a:gd name="connsiteX1" fmla="*/ 10000 w 10000"/>
                <a:gd name="connsiteY1" fmla="*/ 0 h 10000"/>
                <a:gd name="connsiteX2" fmla="*/ 7130 w 10000"/>
                <a:gd name="connsiteY2" fmla="*/ 5000 h 10000"/>
                <a:gd name="connsiteX3" fmla="*/ 10000 w 10000"/>
                <a:gd name="connsiteY3" fmla="*/ 10000 h 10000"/>
                <a:gd name="connsiteX4" fmla="*/ 0 w 10000"/>
                <a:gd name="connsiteY4" fmla="*/ 10000 h 10000"/>
                <a:gd name="connsiteX5" fmla="*/ 2929 w 10000"/>
                <a:gd name="connsiteY5" fmla="*/ 4995 h 10000"/>
                <a:gd name="connsiteX6" fmla="*/ 0 w 10000"/>
                <a:gd name="connsiteY6" fmla="*/ 0 h 10000"/>
                <a:gd name="connsiteX0" fmla="*/ 0 w 10000"/>
                <a:gd name="connsiteY0" fmla="*/ 0 h 10000"/>
                <a:gd name="connsiteX1" fmla="*/ 10000 w 10000"/>
                <a:gd name="connsiteY1" fmla="*/ 0 h 10000"/>
                <a:gd name="connsiteX2" fmla="*/ 7130 w 10000"/>
                <a:gd name="connsiteY2" fmla="*/ 5000 h 10000"/>
                <a:gd name="connsiteX3" fmla="*/ 10000 w 10000"/>
                <a:gd name="connsiteY3" fmla="*/ 10000 h 10000"/>
                <a:gd name="connsiteX4" fmla="*/ 0 w 10000"/>
                <a:gd name="connsiteY4" fmla="*/ 10000 h 10000"/>
                <a:gd name="connsiteX5" fmla="*/ 2929 w 10000"/>
                <a:gd name="connsiteY5" fmla="*/ 4995 h 10000"/>
                <a:gd name="connsiteX6" fmla="*/ 0 w 10000"/>
                <a:gd name="connsiteY6" fmla="*/ 0 h 10000"/>
                <a:gd name="connsiteX0" fmla="*/ 0 w 10000"/>
                <a:gd name="connsiteY0" fmla="*/ 0 h 10000"/>
                <a:gd name="connsiteX1" fmla="*/ 10000 w 10000"/>
                <a:gd name="connsiteY1" fmla="*/ 0 h 10000"/>
                <a:gd name="connsiteX2" fmla="*/ 7130 w 10000"/>
                <a:gd name="connsiteY2" fmla="*/ 5000 h 10000"/>
                <a:gd name="connsiteX3" fmla="*/ 10000 w 10000"/>
                <a:gd name="connsiteY3" fmla="*/ 10000 h 10000"/>
                <a:gd name="connsiteX4" fmla="*/ 0 w 10000"/>
                <a:gd name="connsiteY4" fmla="*/ 10000 h 10000"/>
                <a:gd name="connsiteX5" fmla="*/ 2929 w 10000"/>
                <a:gd name="connsiteY5" fmla="*/ 4995 h 10000"/>
                <a:gd name="connsiteX6" fmla="*/ 0 w 10000"/>
                <a:gd name="connsiteY6" fmla="*/ 0 h 10000"/>
                <a:gd name="connsiteX0" fmla="*/ 0 w 10000"/>
                <a:gd name="connsiteY0" fmla="*/ 0 h 10000"/>
                <a:gd name="connsiteX1" fmla="*/ 10000 w 10000"/>
                <a:gd name="connsiteY1" fmla="*/ 0 h 10000"/>
                <a:gd name="connsiteX2" fmla="*/ 7130 w 10000"/>
                <a:gd name="connsiteY2" fmla="*/ 5000 h 10000"/>
                <a:gd name="connsiteX3" fmla="*/ 10000 w 10000"/>
                <a:gd name="connsiteY3" fmla="*/ 10000 h 10000"/>
                <a:gd name="connsiteX4" fmla="*/ 0 w 10000"/>
                <a:gd name="connsiteY4" fmla="*/ 10000 h 10000"/>
                <a:gd name="connsiteX5" fmla="*/ 2929 w 10000"/>
                <a:gd name="connsiteY5" fmla="*/ 4995 h 10000"/>
                <a:gd name="connsiteX6" fmla="*/ 0 w 10000"/>
                <a:gd name="connsiteY6" fmla="*/ 0 h 10000"/>
                <a:gd name="connsiteX0" fmla="*/ 0 w 10000"/>
                <a:gd name="connsiteY0" fmla="*/ 0 h 10000"/>
                <a:gd name="connsiteX1" fmla="*/ 10000 w 10000"/>
                <a:gd name="connsiteY1" fmla="*/ 0 h 10000"/>
                <a:gd name="connsiteX2" fmla="*/ 7130 w 10000"/>
                <a:gd name="connsiteY2" fmla="*/ 5000 h 10000"/>
                <a:gd name="connsiteX3" fmla="*/ 10000 w 10000"/>
                <a:gd name="connsiteY3" fmla="*/ 10000 h 10000"/>
                <a:gd name="connsiteX4" fmla="*/ 0 w 10000"/>
                <a:gd name="connsiteY4" fmla="*/ 10000 h 10000"/>
                <a:gd name="connsiteX5" fmla="*/ 2929 w 10000"/>
                <a:gd name="connsiteY5" fmla="*/ 4995 h 10000"/>
                <a:gd name="connsiteX6" fmla="*/ 0 w 10000"/>
                <a:gd name="connsiteY6"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10000">
                  <a:moveTo>
                    <a:pt x="0" y="0"/>
                  </a:moveTo>
                  <a:lnTo>
                    <a:pt x="10000" y="0"/>
                  </a:lnTo>
                  <a:cubicBezTo>
                    <a:pt x="8581" y="1231"/>
                    <a:pt x="7130" y="2239"/>
                    <a:pt x="7130" y="5000"/>
                  </a:cubicBezTo>
                  <a:cubicBezTo>
                    <a:pt x="7130" y="7761"/>
                    <a:pt x="8425" y="8769"/>
                    <a:pt x="10000" y="10000"/>
                  </a:cubicBezTo>
                  <a:lnTo>
                    <a:pt x="0" y="10000"/>
                  </a:lnTo>
                  <a:cubicBezTo>
                    <a:pt x="1602" y="8601"/>
                    <a:pt x="2929" y="7271"/>
                    <a:pt x="2929" y="4995"/>
                  </a:cubicBezTo>
                  <a:cubicBezTo>
                    <a:pt x="2929" y="2719"/>
                    <a:pt x="1543" y="1601"/>
                    <a:pt x="0" y="0"/>
                  </a:cubicBezTo>
                  <a:close/>
                </a:path>
              </a:pathLst>
            </a:custGeom>
            <a:solidFill>
              <a:srgbClr val="4BACC6">
                <a:lumMod val="60000"/>
                <a:lumOff val="40000"/>
              </a:srgbClr>
            </a:solidFill>
            <a:ln w="9525">
              <a:solidFill>
                <a:sysClr val="windowText" lastClr="000000"/>
              </a:solidFill>
              <a:miter lim="800000"/>
              <a:headEnd/>
              <a:tailEnd/>
            </a:ln>
          </p:spPr>
          <p:txBody>
            <a:bodyPr wrap="none" lIns="121789" tIns="60894" rIns="121789" bIns="60894" anchor="ct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grpSp>
          <p:nvGrpSpPr>
            <p:cNvPr id="1087" name="Group 1086">
              <a:extLst>
                <a:ext uri="{FF2B5EF4-FFF2-40B4-BE49-F238E27FC236}">
                  <a16:creationId xmlns:a16="http://schemas.microsoft.com/office/drawing/2014/main" id="{77F62C75-80B7-4EA1-B680-A27C2A3C082F}"/>
                </a:ext>
              </a:extLst>
            </p:cNvPr>
            <p:cNvGrpSpPr/>
            <p:nvPr/>
          </p:nvGrpSpPr>
          <p:grpSpPr>
            <a:xfrm>
              <a:off x="5788379" y="3739423"/>
              <a:ext cx="2693424" cy="250706"/>
              <a:chOff x="6478488" y="3361189"/>
              <a:chExt cx="2401365" cy="293702"/>
            </a:xfrm>
            <a:solidFill>
              <a:sysClr val="window" lastClr="FFFFFF">
                <a:lumMod val="75000"/>
              </a:sysClr>
            </a:solidFill>
          </p:grpSpPr>
          <p:sp>
            <p:nvSpPr>
              <p:cNvPr id="1217" name="Trapezoid 1216">
                <a:extLst>
                  <a:ext uri="{FF2B5EF4-FFF2-40B4-BE49-F238E27FC236}">
                    <a16:creationId xmlns:a16="http://schemas.microsoft.com/office/drawing/2014/main" id="{05492055-C354-4183-B595-E770A3ADC073}"/>
                  </a:ext>
                </a:extLst>
              </p:cNvPr>
              <p:cNvSpPr/>
              <p:nvPr/>
            </p:nvSpPr>
            <p:spPr bwMode="auto">
              <a:xfrm rot="10800000">
                <a:off x="6478488" y="3361204"/>
                <a:ext cx="259421" cy="293687"/>
              </a:xfrm>
              <a:prstGeom prst="trapezoid">
                <a:avLst/>
              </a:prstGeom>
              <a:grpFill/>
              <a:ln w="9525">
                <a:solidFill>
                  <a:sysClr val="windowText" lastClr="000000"/>
                </a:solidFill>
                <a:miter lim="800000"/>
                <a:headEnd/>
                <a:tailEnd/>
              </a:ln>
            </p:spPr>
            <p:txBody>
              <a:bodyPr lIns="121789" tIns="60894" rIns="121789" bIns="60894">
                <a:spAutoFit/>
              </a:bodyPr>
              <a:lstStyle/>
              <a:p>
                <a:pPr marL="0" marR="0" lvl="0" indent="0" algn="ctr" defTabSz="1217613" eaLnBrk="1" fontAlgn="auto" latinLnBrk="0" hangingPunct="1">
                  <a:lnSpc>
                    <a:spcPct val="100000"/>
                  </a:lnSpc>
                  <a:spcBef>
                    <a:spcPts val="0"/>
                  </a:spcBef>
                  <a:spcAft>
                    <a:spcPts val="0"/>
                  </a:spcAft>
                  <a:buClrTx/>
                  <a:buSzTx/>
                  <a:buFontTx/>
                  <a:buNone/>
                  <a:tabLst/>
                  <a:defRPr/>
                </a:pPr>
                <a:endParaRPr kumimoji="0" lang="en-CA" sz="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cxnSp>
            <p:nvCxnSpPr>
              <p:cNvPr id="1218" name="Straight Connector 306">
                <a:extLst>
                  <a:ext uri="{FF2B5EF4-FFF2-40B4-BE49-F238E27FC236}">
                    <a16:creationId xmlns:a16="http://schemas.microsoft.com/office/drawing/2014/main" id="{CEDA935C-5ECD-43A1-B239-64AF351796E2}"/>
                  </a:ext>
                </a:extLst>
              </p:cNvPr>
              <p:cNvCxnSpPr>
                <a:cxnSpLocks noChangeShapeType="1"/>
              </p:cNvCxnSpPr>
              <p:nvPr/>
            </p:nvCxnSpPr>
            <p:spPr bwMode="auto">
              <a:xfrm>
                <a:off x="6550663" y="3452408"/>
                <a:ext cx="57740" cy="27812"/>
              </a:xfrm>
              <a:prstGeom prst="line">
                <a:avLst/>
              </a:prstGeom>
              <a:grpFill/>
              <a:ln w="9525">
                <a:solidFill>
                  <a:sysClr val="windowText" lastClr="000000"/>
                </a:solidFill>
                <a:miter lim="800000"/>
                <a:headEnd/>
                <a:tailEnd/>
              </a:ln>
              <a:extLst/>
            </p:spPr>
          </p:cxnSp>
          <p:cxnSp>
            <p:nvCxnSpPr>
              <p:cNvPr id="1219" name="Straight Connector 307">
                <a:extLst>
                  <a:ext uri="{FF2B5EF4-FFF2-40B4-BE49-F238E27FC236}">
                    <a16:creationId xmlns:a16="http://schemas.microsoft.com/office/drawing/2014/main" id="{3DECAE8A-23BF-43A6-B253-0581BB6029B8}"/>
                  </a:ext>
                </a:extLst>
              </p:cNvPr>
              <p:cNvCxnSpPr>
                <a:cxnSpLocks noChangeShapeType="1"/>
              </p:cNvCxnSpPr>
              <p:nvPr/>
            </p:nvCxnSpPr>
            <p:spPr bwMode="auto">
              <a:xfrm flipV="1">
                <a:off x="6608402" y="3452408"/>
                <a:ext cx="57740" cy="27812"/>
              </a:xfrm>
              <a:prstGeom prst="line">
                <a:avLst/>
              </a:prstGeom>
              <a:grpFill/>
              <a:ln w="9525">
                <a:solidFill>
                  <a:sysClr val="windowText" lastClr="000000"/>
                </a:solidFill>
                <a:miter lim="800000"/>
                <a:headEnd/>
                <a:tailEnd/>
              </a:ln>
              <a:extLst/>
            </p:spPr>
          </p:cxnSp>
          <p:cxnSp>
            <p:nvCxnSpPr>
              <p:cNvPr id="1220" name="Straight Connector 308">
                <a:extLst>
                  <a:ext uri="{FF2B5EF4-FFF2-40B4-BE49-F238E27FC236}">
                    <a16:creationId xmlns:a16="http://schemas.microsoft.com/office/drawing/2014/main" id="{E97C1C12-3203-4264-A748-38E09BA13724}"/>
                  </a:ext>
                </a:extLst>
              </p:cNvPr>
              <p:cNvCxnSpPr>
                <a:cxnSpLocks noChangeShapeType="1"/>
              </p:cNvCxnSpPr>
              <p:nvPr/>
            </p:nvCxnSpPr>
            <p:spPr bwMode="auto">
              <a:xfrm>
                <a:off x="6550663" y="3535846"/>
                <a:ext cx="57740" cy="27812"/>
              </a:xfrm>
              <a:prstGeom prst="line">
                <a:avLst/>
              </a:prstGeom>
              <a:grpFill/>
              <a:ln w="9525">
                <a:solidFill>
                  <a:sysClr val="windowText" lastClr="000000"/>
                </a:solidFill>
                <a:miter lim="800000"/>
                <a:headEnd/>
                <a:tailEnd/>
              </a:ln>
              <a:extLst/>
            </p:spPr>
          </p:cxnSp>
          <p:cxnSp>
            <p:nvCxnSpPr>
              <p:cNvPr id="1221" name="Straight Connector 309">
                <a:extLst>
                  <a:ext uri="{FF2B5EF4-FFF2-40B4-BE49-F238E27FC236}">
                    <a16:creationId xmlns:a16="http://schemas.microsoft.com/office/drawing/2014/main" id="{F8CE2B8A-03ED-4513-94B9-F0E3DE8F1676}"/>
                  </a:ext>
                </a:extLst>
              </p:cNvPr>
              <p:cNvCxnSpPr>
                <a:cxnSpLocks noChangeShapeType="1"/>
              </p:cNvCxnSpPr>
              <p:nvPr/>
            </p:nvCxnSpPr>
            <p:spPr bwMode="auto">
              <a:xfrm flipV="1">
                <a:off x="6608402" y="3535846"/>
                <a:ext cx="57740" cy="27812"/>
              </a:xfrm>
              <a:prstGeom prst="line">
                <a:avLst/>
              </a:prstGeom>
              <a:grpFill/>
              <a:ln w="9525">
                <a:solidFill>
                  <a:sysClr val="windowText" lastClr="000000"/>
                </a:solidFill>
                <a:miter lim="800000"/>
                <a:headEnd/>
                <a:tailEnd/>
              </a:ln>
              <a:extLst/>
            </p:spPr>
          </p:cxnSp>
          <p:sp>
            <p:nvSpPr>
              <p:cNvPr id="1222" name="Trapezoid 1221">
                <a:extLst>
                  <a:ext uri="{FF2B5EF4-FFF2-40B4-BE49-F238E27FC236}">
                    <a16:creationId xmlns:a16="http://schemas.microsoft.com/office/drawing/2014/main" id="{01B641B3-5377-4384-A34E-770A951443E0}"/>
                  </a:ext>
                </a:extLst>
              </p:cNvPr>
              <p:cNvSpPr/>
              <p:nvPr/>
            </p:nvSpPr>
            <p:spPr bwMode="auto">
              <a:xfrm rot="10800000">
                <a:off x="6789563" y="3361204"/>
                <a:ext cx="260569" cy="293687"/>
              </a:xfrm>
              <a:prstGeom prst="trapezoid">
                <a:avLst/>
              </a:prstGeom>
              <a:grpFill/>
              <a:ln w="9525">
                <a:solidFill>
                  <a:sysClr val="windowText" lastClr="000000"/>
                </a:solidFill>
                <a:miter lim="800000"/>
                <a:headEnd/>
                <a:tailEnd/>
              </a:ln>
            </p:spPr>
            <p:txBody>
              <a:bodyPr lIns="121789" tIns="60894" rIns="121789" bIns="60894">
                <a:spAutoFit/>
              </a:bodyPr>
              <a:lstStyle/>
              <a:p>
                <a:pPr marL="0" marR="0" lvl="0" indent="0" algn="ctr" defTabSz="1217613" eaLnBrk="1" fontAlgn="auto" latinLnBrk="0" hangingPunct="1">
                  <a:lnSpc>
                    <a:spcPct val="100000"/>
                  </a:lnSpc>
                  <a:spcBef>
                    <a:spcPts val="0"/>
                  </a:spcBef>
                  <a:spcAft>
                    <a:spcPts val="0"/>
                  </a:spcAft>
                  <a:buClrTx/>
                  <a:buSzTx/>
                  <a:buFontTx/>
                  <a:buNone/>
                  <a:tabLst/>
                  <a:defRPr/>
                </a:pPr>
                <a:endParaRPr kumimoji="0" lang="en-CA" sz="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cxnSp>
            <p:nvCxnSpPr>
              <p:cNvPr id="1223" name="Straight Connector 306">
                <a:extLst>
                  <a:ext uri="{FF2B5EF4-FFF2-40B4-BE49-F238E27FC236}">
                    <a16:creationId xmlns:a16="http://schemas.microsoft.com/office/drawing/2014/main" id="{012F4342-22BA-45D9-942E-1113A86DB3D7}"/>
                  </a:ext>
                </a:extLst>
              </p:cNvPr>
              <p:cNvCxnSpPr>
                <a:cxnSpLocks noChangeShapeType="1"/>
              </p:cNvCxnSpPr>
              <p:nvPr/>
            </p:nvCxnSpPr>
            <p:spPr bwMode="auto">
              <a:xfrm>
                <a:off x="6862128" y="3452408"/>
                <a:ext cx="57740" cy="27812"/>
              </a:xfrm>
              <a:prstGeom prst="line">
                <a:avLst/>
              </a:prstGeom>
              <a:grpFill/>
              <a:ln w="9525">
                <a:solidFill>
                  <a:sysClr val="windowText" lastClr="000000"/>
                </a:solidFill>
                <a:miter lim="800000"/>
                <a:headEnd/>
                <a:tailEnd/>
              </a:ln>
              <a:extLst/>
            </p:spPr>
          </p:cxnSp>
          <p:cxnSp>
            <p:nvCxnSpPr>
              <p:cNvPr id="1224" name="Straight Connector 307">
                <a:extLst>
                  <a:ext uri="{FF2B5EF4-FFF2-40B4-BE49-F238E27FC236}">
                    <a16:creationId xmlns:a16="http://schemas.microsoft.com/office/drawing/2014/main" id="{D8633E96-0DB9-48EF-9BC8-862C7487A50C}"/>
                  </a:ext>
                </a:extLst>
              </p:cNvPr>
              <p:cNvCxnSpPr>
                <a:cxnSpLocks noChangeShapeType="1"/>
              </p:cNvCxnSpPr>
              <p:nvPr/>
            </p:nvCxnSpPr>
            <p:spPr bwMode="auto">
              <a:xfrm flipV="1">
                <a:off x="6919868" y="3452408"/>
                <a:ext cx="57740" cy="27812"/>
              </a:xfrm>
              <a:prstGeom prst="line">
                <a:avLst/>
              </a:prstGeom>
              <a:grpFill/>
              <a:ln w="9525">
                <a:solidFill>
                  <a:sysClr val="windowText" lastClr="000000"/>
                </a:solidFill>
                <a:miter lim="800000"/>
                <a:headEnd/>
                <a:tailEnd/>
              </a:ln>
              <a:extLst/>
            </p:spPr>
          </p:cxnSp>
          <p:cxnSp>
            <p:nvCxnSpPr>
              <p:cNvPr id="1225" name="Straight Connector 308">
                <a:extLst>
                  <a:ext uri="{FF2B5EF4-FFF2-40B4-BE49-F238E27FC236}">
                    <a16:creationId xmlns:a16="http://schemas.microsoft.com/office/drawing/2014/main" id="{233CC97A-F156-4DA2-B317-36A453B8DD34}"/>
                  </a:ext>
                </a:extLst>
              </p:cNvPr>
              <p:cNvCxnSpPr>
                <a:cxnSpLocks noChangeShapeType="1"/>
              </p:cNvCxnSpPr>
              <p:nvPr/>
            </p:nvCxnSpPr>
            <p:spPr bwMode="auto">
              <a:xfrm>
                <a:off x="6862128" y="3535846"/>
                <a:ext cx="57740" cy="27812"/>
              </a:xfrm>
              <a:prstGeom prst="line">
                <a:avLst/>
              </a:prstGeom>
              <a:grpFill/>
              <a:ln w="9525">
                <a:solidFill>
                  <a:sysClr val="windowText" lastClr="000000"/>
                </a:solidFill>
                <a:miter lim="800000"/>
                <a:headEnd/>
                <a:tailEnd/>
              </a:ln>
              <a:extLst/>
            </p:spPr>
          </p:cxnSp>
          <p:cxnSp>
            <p:nvCxnSpPr>
              <p:cNvPr id="1226" name="Straight Connector 309">
                <a:extLst>
                  <a:ext uri="{FF2B5EF4-FFF2-40B4-BE49-F238E27FC236}">
                    <a16:creationId xmlns:a16="http://schemas.microsoft.com/office/drawing/2014/main" id="{2D887BCB-15F1-44AB-AE6B-31341141CAE5}"/>
                  </a:ext>
                </a:extLst>
              </p:cNvPr>
              <p:cNvCxnSpPr>
                <a:cxnSpLocks noChangeShapeType="1"/>
              </p:cNvCxnSpPr>
              <p:nvPr/>
            </p:nvCxnSpPr>
            <p:spPr bwMode="auto">
              <a:xfrm flipV="1">
                <a:off x="6919868" y="3535846"/>
                <a:ext cx="57740" cy="27812"/>
              </a:xfrm>
              <a:prstGeom prst="line">
                <a:avLst/>
              </a:prstGeom>
              <a:grpFill/>
              <a:ln w="9525">
                <a:solidFill>
                  <a:sysClr val="windowText" lastClr="000000"/>
                </a:solidFill>
                <a:miter lim="800000"/>
                <a:headEnd/>
                <a:tailEnd/>
              </a:ln>
              <a:extLst/>
            </p:spPr>
          </p:cxnSp>
          <p:sp>
            <p:nvSpPr>
              <p:cNvPr id="1227" name="Trapezoid 1226">
                <a:extLst>
                  <a:ext uri="{FF2B5EF4-FFF2-40B4-BE49-F238E27FC236}">
                    <a16:creationId xmlns:a16="http://schemas.microsoft.com/office/drawing/2014/main" id="{3359D9D4-6AF1-4BD7-A3EC-A3F468A97722}"/>
                  </a:ext>
                </a:extLst>
              </p:cNvPr>
              <p:cNvSpPr/>
              <p:nvPr/>
            </p:nvSpPr>
            <p:spPr bwMode="auto">
              <a:xfrm rot="10800000">
                <a:off x="7097195" y="3361204"/>
                <a:ext cx="260569" cy="293687"/>
              </a:xfrm>
              <a:prstGeom prst="trapezoid">
                <a:avLst/>
              </a:prstGeom>
              <a:grpFill/>
              <a:ln w="9525">
                <a:solidFill>
                  <a:sysClr val="windowText" lastClr="000000"/>
                </a:solidFill>
                <a:miter lim="800000"/>
                <a:headEnd/>
                <a:tailEnd/>
              </a:ln>
            </p:spPr>
            <p:txBody>
              <a:bodyPr lIns="121789" tIns="60894" rIns="121789" bIns="60894">
                <a:spAutoFit/>
              </a:bodyPr>
              <a:lstStyle/>
              <a:p>
                <a:pPr marL="0" marR="0" lvl="0" indent="0" algn="ctr" defTabSz="1217613" eaLnBrk="1" fontAlgn="auto" latinLnBrk="0" hangingPunct="1">
                  <a:lnSpc>
                    <a:spcPct val="100000"/>
                  </a:lnSpc>
                  <a:spcBef>
                    <a:spcPts val="0"/>
                  </a:spcBef>
                  <a:spcAft>
                    <a:spcPts val="0"/>
                  </a:spcAft>
                  <a:buClrTx/>
                  <a:buSzTx/>
                  <a:buFontTx/>
                  <a:buNone/>
                  <a:tabLst/>
                  <a:defRPr/>
                </a:pPr>
                <a:endParaRPr kumimoji="0" lang="en-CA" sz="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cxnSp>
            <p:nvCxnSpPr>
              <p:cNvPr id="1228" name="Straight Connector 306">
                <a:extLst>
                  <a:ext uri="{FF2B5EF4-FFF2-40B4-BE49-F238E27FC236}">
                    <a16:creationId xmlns:a16="http://schemas.microsoft.com/office/drawing/2014/main" id="{48045751-52D4-4A7F-A196-09B37485BB04}"/>
                  </a:ext>
                </a:extLst>
              </p:cNvPr>
              <p:cNvCxnSpPr>
                <a:cxnSpLocks noChangeShapeType="1"/>
              </p:cNvCxnSpPr>
              <p:nvPr/>
            </p:nvCxnSpPr>
            <p:spPr bwMode="auto">
              <a:xfrm>
                <a:off x="7169621" y="3452408"/>
                <a:ext cx="57740" cy="27812"/>
              </a:xfrm>
              <a:prstGeom prst="line">
                <a:avLst/>
              </a:prstGeom>
              <a:grpFill/>
              <a:ln w="9525">
                <a:solidFill>
                  <a:sysClr val="windowText" lastClr="000000"/>
                </a:solidFill>
                <a:miter lim="800000"/>
                <a:headEnd/>
                <a:tailEnd/>
              </a:ln>
              <a:extLst/>
            </p:spPr>
          </p:cxnSp>
          <p:cxnSp>
            <p:nvCxnSpPr>
              <p:cNvPr id="1229" name="Straight Connector 307">
                <a:extLst>
                  <a:ext uri="{FF2B5EF4-FFF2-40B4-BE49-F238E27FC236}">
                    <a16:creationId xmlns:a16="http://schemas.microsoft.com/office/drawing/2014/main" id="{A3EF15B1-0D46-41C9-8E55-6FB8237D6530}"/>
                  </a:ext>
                </a:extLst>
              </p:cNvPr>
              <p:cNvCxnSpPr>
                <a:cxnSpLocks noChangeShapeType="1"/>
              </p:cNvCxnSpPr>
              <p:nvPr/>
            </p:nvCxnSpPr>
            <p:spPr bwMode="auto">
              <a:xfrm flipV="1">
                <a:off x="7227360" y="3452408"/>
                <a:ext cx="57740" cy="27812"/>
              </a:xfrm>
              <a:prstGeom prst="line">
                <a:avLst/>
              </a:prstGeom>
              <a:grpFill/>
              <a:ln w="9525">
                <a:solidFill>
                  <a:sysClr val="windowText" lastClr="000000"/>
                </a:solidFill>
                <a:miter lim="800000"/>
                <a:headEnd/>
                <a:tailEnd/>
              </a:ln>
              <a:extLst/>
            </p:spPr>
          </p:cxnSp>
          <p:cxnSp>
            <p:nvCxnSpPr>
              <p:cNvPr id="1230" name="Straight Connector 308">
                <a:extLst>
                  <a:ext uri="{FF2B5EF4-FFF2-40B4-BE49-F238E27FC236}">
                    <a16:creationId xmlns:a16="http://schemas.microsoft.com/office/drawing/2014/main" id="{DB8C7C16-5D11-471F-929B-7AC20042295C}"/>
                  </a:ext>
                </a:extLst>
              </p:cNvPr>
              <p:cNvCxnSpPr>
                <a:cxnSpLocks noChangeShapeType="1"/>
              </p:cNvCxnSpPr>
              <p:nvPr/>
            </p:nvCxnSpPr>
            <p:spPr bwMode="auto">
              <a:xfrm>
                <a:off x="7169621" y="3535846"/>
                <a:ext cx="57740" cy="27812"/>
              </a:xfrm>
              <a:prstGeom prst="line">
                <a:avLst/>
              </a:prstGeom>
              <a:grpFill/>
              <a:ln w="9525">
                <a:solidFill>
                  <a:sysClr val="windowText" lastClr="000000"/>
                </a:solidFill>
                <a:miter lim="800000"/>
                <a:headEnd/>
                <a:tailEnd/>
              </a:ln>
              <a:extLst/>
            </p:spPr>
          </p:cxnSp>
          <p:cxnSp>
            <p:nvCxnSpPr>
              <p:cNvPr id="1231" name="Straight Connector 309">
                <a:extLst>
                  <a:ext uri="{FF2B5EF4-FFF2-40B4-BE49-F238E27FC236}">
                    <a16:creationId xmlns:a16="http://schemas.microsoft.com/office/drawing/2014/main" id="{9834D9B9-03A7-4235-B31E-FDD47CF75199}"/>
                  </a:ext>
                </a:extLst>
              </p:cNvPr>
              <p:cNvCxnSpPr>
                <a:cxnSpLocks noChangeShapeType="1"/>
              </p:cNvCxnSpPr>
              <p:nvPr/>
            </p:nvCxnSpPr>
            <p:spPr bwMode="auto">
              <a:xfrm flipV="1">
                <a:off x="7227360" y="3535846"/>
                <a:ext cx="57740" cy="27812"/>
              </a:xfrm>
              <a:prstGeom prst="line">
                <a:avLst/>
              </a:prstGeom>
              <a:grpFill/>
              <a:ln w="9525">
                <a:solidFill>
                  <a:sysClr val="windowText" lastClr="000000"/>
                </a:solidFill>
                <a:miter lim="800000"/>
                <a:headEnd/>
                <a:tailEnd/>
              </a:ln>
              <a:extLst/>
            </p:spPr>
          </p:cxnSp>
          <p:sp>
            <p:nvSpPr>
              <p:cNvPr id="1232" name="Trapezoid 1231">
                <a:extLst>
                  <a:ext uri="{FF2B5EF4-FFF2-40B4-BE49-F238E27FC236}">
                    <a16:creationId xmlns:a16="http://schemas.microsoft.com/office/drawing/2014/main" id="{BF068C8A-98F3-4DD1-B5C9-87D2D3AEF52E}"/>
                  </a:ext>
                </a:extLst>
              </p:cNvPr>
              <p:cNvSpPr/>
              <p:nvPr/>
            </p:nvSpPr>
            <p:spPr bwMode="auto">
              <a:xfrm rot="10800000">
                <a:off x="7396792" y="3361204"/>
                <a:ext cx="259421" cy="293687"/>
              </a:xfrm>
              <a:prstGeom prst="trapezoid">
                <a:avLst/>
              </a:prstGeom>
              <a:grpFill/>
              <a:ln w="9525">
                <a:solidFill>
                  <a:sysClr val="windowText" lastClr="000000"/>
                </a:solidFill>
                <a:miter lim="800000"/>
                <a:headEnd/>
                <a:tailEnd/>
              </a:ln>
            </p:spPr>
            <p:txBody>
              <a:bodyPr lIns="121789" tIns="60894" rIns="121789" bIns="60894">
                <a:spAutoFit/>
              </a:bodyPr>
              <a:lstStyle/>
              <a:p>
                <a:pPr marL="0" marR="0" lvl="0" indent="0" algn="ctr" defTabSz="1217613" eaLnBrk="1" fontAlgn="auto" latinLnBrk="0" hangingPunct="1">
                  <a:lnSpc>
                    <a:spcPct val="100000"/>
                  </a:lnSpc>
                  <a:spcBef>
                    <a:spcPts val="0"/>
                  </a:spcBef>
                  <a:spcAft>
                    <a:spcPts val="0"/>
                  </a:spcAft>
                  <a:buClrTx/>
                  <a:buSzTx/>
                  <a:buFontTx/>
                  <a:buNone/>
                  <a:tabLst/>
                  <a:defRPr/>
                </a:pPr>
                <a:endParaRPr kumimoji="0" lang="en-CA" sz="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cxnSp>
            <p:nvCxnSpPr>
              <p:cNvPr id="1233" name="Straight Connector 306">
                <a:extLst>
                  <a:ext uri="{FF2B5EF4-FFF2-40B4-BE49-F238E27FC236}">
                    <a16:creationId xmlns:a16="http://schemas.microsoft.com/office/drawing/2014/main" id="{E265A968-C304-4363-BFE3-1970112E4402}"/>
                  </a:ext>
                </a:extLst>
              </p:cNvPr>
              <p:cNvCxnSpPr>
                <a:cxnSpLocks noChangeShapeType="1"/>
              </p:cNvCxnSpPr>
              <p:nvPr/>
            </p:nvCxnSpPr>
            <p:spPr bwMode="auto">
              <a:xfrm>
                <a:off x="7468863" y="3452408"/>
                <a:ext cx="57740" cy="27812"/>
              </a:xfrm>
              <a:prstGeom prst="line">
                <a:avLst/>
              </a:prstGeom>
              <a:grpFill/>
              <a:ln w="9525">
                <a:solidFill>
                  <a:sysClr val="windowText" lastClr="000000"/>
                </a:solidFill>
                <a:miter lim="800000"/>
                <a:headEnd/>
                <a:tailEnd/>
              </a:ln>
              <a:extLst/>
            </p:spPr>
          </p:cxnSp>
          <p:cxnSp>
            <p:nvCxnSpPr>
              <p:cNvPr id="1234" name="Straight Connector 307">
                <a:extLst>
                  <a:ext uri="{FF2B5EF4-FFF2-40B4-BE49-F238E27FC236}">
                    <a16:creationId xmlns:a16="http://schemas.microsoft.com/office/drawing/2014/main" id="{5DF5D779-781D-42FE-B3EF-C4D0655ABB0A}"/>
                  </a:ext>
                </a:extLst>
              </p:cNvPr>
              <p:cNvCxnSpPr>
                <a:cxnSpLocks noChangeShapeType="1"/>
              </p:cNvCxnSpPr>
              <p:nvPr/>
            </p:nvCxnSpPr>
            <p:spPr bwMode="auto">
              <a:xfrm flipV="1">
                <a:off x="7526602" y="3452408"/>
                <a:ext cx="57740" cy="27812"/>
              </a:xfrm>
              <a:prstGeom prst="line">
                <a:avLst/>
              </a:prstGeom>
              <a:grpFill/>
              <a:ln w="9525">
                <a:solidFill>
                  <a:sysClr val="windowText" lastClr="000000"/>
                </a:solidFill>
                <a:miter lim="800000"/>
                <a:headEnd/>
                <a:tailEnd/>
              </a:ln>
              <a:extLst/>
            </p:spPr>
          </p:cxnSp>
          <p:cxnSp>
            <p:nvCxnSpPr>
              <p:cNvPr id="1235" name="Straight Connector 308">
                <a:extLst>
                  <a:ext uri="{FF2B5EF4-FFF2-40B4-BE49-F238E27FC236}">
                    <a16:creationId xmlns:a16="http://schemas.microsoft.com/office/drawing/2014/main" id="{0968D332-AB97-4C6B-9D94-D8CB6DAD7960}"/>
                  </a:ext>
                </a:extLst>
              </p:cNvPr>
              <p:cNvCxnSpPr>
                <a:cxnSpLocks noChangeShapeType="1"/>
              </p:cNvCxnSpPr>
              <p:nvPr/>
            </p:nvCxnSpPr>
            <p:spPr bwMode="auto">
              <a:xfrm>
                <a:off x="7468863" y="3535846"/>
                <a:ext cx="57740" cy="27812"/>
              </a:xfrm>
              <a:prstGeom prst="line">
                <a:avLst/>
              </a:prstGeom>
              <a:grpFill/>
              <a:ln w="9525">
                <a:solidFill>
                  <a:sysClr val="windowText" lastClr="000000"/>
                </a:solidFill>
                <a:miter lim="800000"/>
                <a:headEnd/>
                <a:tailEnd/>
              </a:ln>
              <a:extLst/>
            </p:spPr>
          </p:cxnSp>
          <p:cxnSp>
            <p:nvCxnSpPr>
              <p:cNvPr id="1236" name="Straight Connector 309">
                <a:extLst>
                  <a:ext uri="{FF2B5EF4-FFF2-40B4-BE49-F238E27FC236}">
                    <a16:creationId xmlns:a16="http://schemas.microsoft.com/office/drawing/2014/main" id="{68014758-0838-4868-901A-12A8F8F10C0F}"/>
                  </a:ext>
                </a:extLst>
              </p:cNvPr>
              <p:cNvCxnSpPr>
                <a:cxnSpLocks noChangeShapeType="1"/>
              </p:cNvCxnSpPr>
              <p:nvPr/>
            </p:nvCxnSpPr>
            <p:spPr bwMode="auto">
              <a:xfrm flipV="1">
                <a:off x="7526602" y="3535846"/>
                <a:ext cx="57740" cy="27812"/>
              </a:xfrm>
              <a:prstGeom prst="line">
                <a:avLst/>
              </a:prstGeom>
              <a:grpFill/>
              <a:ln w="9525">
                <a:solidFill>
                  <a:sysClr val="windowText" lastClr="000000"/>
                </a:solidFill>
                <a:miter lim="800000"/>
                <a:headEnd/>
                <a:tailEnd/>
              </a:ln>
              <a:extLst/>
            </p:spPr>
          </p:cxnSp>
          <p:sp>
            <p:nvSpPr>
              <p:cNvPr id="1237" name="Trapezoid 1236">
                <a:extLst>
                  <a:ext uri="{FF2B5EF4-FFF2-40B4-BE49-F238E27FC236}">
                    <a16:creationId xmlns:a16="http://schemas.microsoft.com/office/drawing/2014/main" id="{7D477B0E-F468-46EC-9A55-8DEABDAFB978}"/>
                  </a:ext>
                </a:extLst>
              </p:cNvPr>
              <p:cNvSpPr/>
              <p:nvPr/>
            </p:nvSpPr>
            <p:spPr bwMode="auto">
              <a:xfrm rot="10800000">
                <a:off x="7701826" y="3361189"/>
                <a:ext cx="259827" cy="293687"/>
              </a:xfrm>
              <a:prstGeom prst="trapezoid">
                <a:avLst/>
              </a:prstGeom>
              <a:grpFill/>
              <a:ln w="9525">
                <a:solidFill>
                  <a:sysClr val="windowText" lastClr="000000"/>
                </a:solidFill>
                <a:miter lim="800000"/>
                <a:headEnd/>
                <a:tailEnd/>
              </a:ln>
            </p:spPr>
            <p:txBody>
              <a:bodyPr lIns="121789" tIns="60894" rIns="121789" bIns="60894">
                <a:spAutoFit/>
              </a:bodyPr>
              <a:lstStyle/>
              <a:p>
                <a:pPr marL="0" marR="0" lvl="0" indent="0" algn="ctr" defTabSz="1217613" eaLnBrk="1" fontAlgn="auto" latinLnBrk="0" hangingPunct="1">
                  <a:lnSpc>
                    <a:spcPct val="100000"/>
                  </a:lnSpc>
                  <a:spcBef>
                    <a:spcPts val="0"/>
                  </a:spcBef>
                  <a:spcAft>
                    <a:spcPts val="0"/>
                  </a:spcAft>
                  <a:buClrTx/>
                  <a:buSzTx/>
                  <a:buFontTx/>
                  <a:buNone/>
                  <a:tabLst/>
                  <a:defRPr/>
                </a:pPr>
                <a:endParaRPr kumimoji="0" lang="en-CA" sz="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cxnSp>
            <p:nvCxnSpPr>
              <p:cNvPr id="1238" name="Straight Connector 306">
                <a:extLst>
                  <a:ext uri="{FF2B5EF4-FFF2-40B4-BE49-F238E27FC236}">
                    <a16:creationId xmlns:a16="http://schemas.microsoft.com/office/drawing/2014/main" id="{2A59E4DA-1BE4-460B-8090-46C58F54C2D0}"/>
                  </a:ext>
                </a:extLst>
              </p:cNvPr>
              <p:cNvCxnSpPr>
                <a:cxnSpLocks noChangeShapeType="1"/>
              </p:cNvCxnSpPr>
              <p:nvPr/>
            </p:nvCxnSpPr>
            <p:spPr bwMode="auto">
              <a:xfrm>
                <a:off x="7774001" y="3452408"/>
                <a:ext cx="57740" cy="27812"/>
              </a:xfrm>
              <a:prstGeom prst="line">
                <a:avLst/>
              </a:prstGeom>
              <a:grpFill/>
              <a:ln w="9525">
                <a:solidFill>
                  <a:sysClr val="windowText" lastClr="000000"/>
                </a:solidFill>
                <a:miter lim="800000"/>
                <a:headEnd/>
                <a:tailEnd/>
              </a:ln>
            </p:spPr>
          </p:cxnSp>
          <p:cxnSp>
            <p:nvCxnSpPr>
              <p:cNvPr id="1239" name="Straight Connector 307">
                <a:extLst>
                  <a:ext uri="{FF2B5EF4-FFF2-40B4-BE49-F238E27FC236}">
                    <a16:creationId xmlns:a16="http://schemas.microsoft.com/office/drawing/2014/main" id="{00DAD7D1-B18C-4AA1-A36F-2851520464B8}"/>
                  </a:ext>
                </a:extLst>
              </p:cNvPr>
              <p:cNvCxnSpPr>
                <a:cxnSpLocks noChangeShapeType="1"/>
              </p:cNvCxnSpPr>
              <p:nvPr/>
            </p:nvCxnSpPr>
            <p:spPr bwMode="auto">
              <a:xfrm flipV="1">
                <a:off x="7831740" y="3452408"/>
                <a:ext cx="57740" cy="27812"/>
              </a:xfrm>
              <a:prstGeom prst="line">
                <a:avLst/>
              </a:prstGeom>
              <a:grpFill/>
              <a:ln w="9525">
                <a:solidFill>
                  <a:sysClr val="windowText" lastClr="000000"/>
                </a:solidFill>
                <a:miter lim="800000"/>
                <a:headEnd/>
                <a:tailEnd/>
              </a:ln>
            </p:spPr>
          </p:cxnSp>
          <p:cxnSp>
            <p:nvCxnSpPr>
              <p:cNvPr id="1240" name="Straight Connector 308">
                <a:extLst>
                  <a:ext uri="{FF2B5EF4-FFF2-40B4-BE49-F238E27FC236}">
                    <a16:creationId xmlns:a16="http://schemas.microsoft.com/office/drawing/2014/main" id="{E61B6FE8-EEF3-4CE3-AE28-6DF9A4B9DE67}"/>
                  </a:ext>
                </a:extLst>
              </p:cNvPr>
              <p:cNvCxnSpPr>
                <a:cxnSpLocks noChangeShapeType="1"/>
              </p:cNvCxnSpPr>
              <p:nvPr/>
            </p:nvCxnSpPr>
            <p:spPr bwMode="auto">
              <a:xfrm>
                <a:off x="7774001" y="3535846"/>
                <a:ext cx="57740" cy="27812"/>
              </a:xfrm>
              <a:prstGeom prst="line">
                <a:avLst/>
              </a:prstGeom>
              <a:grpFill/>
              <a:ln w="9525">
                <a:solidFill>
                  <a:sysClr val="windowText" lastClr="000000"/>
                </a:solidFill>
                <a:miter lim="800000"/>
                <a:headEnd/>
                <a:tailEnd/>
              </a:ln>
            </p:spPr>
          </p:cxnSp>
          <p:cxnSp>
            <p:nvCxnSpPr>
              <p:cNvPr id="1241" name="Straight Connector 309">
                <a:extLst>
                  <a:ext uri="{FF2B5EF4-FFF2-40B4-BE49-F238E27FC236}">
                    <a16:creationId xmlns:a16="http://schemas.microsoft.com/office/drawing/2014/main" id="{51B91FA5-F6FF-4FD8-8D71-55F8BFF437C2}"/>
                  </a:ext>
                </a:extLst>
              </p:cNvPr>
              <p:cNvCxnSpPr>
                <a:cxnSpLocks noChangeShapeType="1"/>
              </p:cNvCxnSpPr>
              <p:nvPr/>
            </p:nvCxnSpPr>
            <p:spPr bwMode="auto">
              <a:xfrm flipV="1">
                <a:off x="7831740" y="3535846"/>
                <a:ext cx="57740" cy="27812"/>
              </a:xfrm>
              <a:prstGeom prst="line">
                <a:avLst/>
              </a:prstGeom>
              <a:grpFill/>
              <a:ln w="9525">
                <a:solidFill>
                  <a:sysClr val="windowText" lastClr="000000"/>
                </a:solidFill>
                <a:miter lim="800000"/>
                <a:headEnd/>
                <a:tailEnd/>
              </a:ln>
            </p:spPr>
          </p:cxnSp>
          <p:sp>
            <p:nvSpPr>
              <p:cNvPr id="1242" name="Trapezoid 1241">
                <a:extLst>
                  <a:ext uri="{FF2B5EF4-FFF2-40B4-BE49-F238E27FC236}">
                    <a16:creationId xmlns:a16="http://schemas.microsoft.com/office/drawing/2014/main" id="{B91E4BE5-F943-4782-948D-4E5BFD4B1FF0}"/>
                  </a:ext>
                </a:extLst>
              </p:cNvPr>
              <p:cNvSpPr/>
              <p:nvPr/>
            </p:nvSpPr>
            <p:spPr bwMode="auto">
              <a:xfrm rot="10800000">
                <a:off x="8013292" y="3361189"/>
                <a:ext cx="259827" cy="293687"/>
              </a:xfrm>
              <a:prstGeom prst="trapezoid">
                <a:avLst/>
              </a:prstGeom>
              <a:grpFill/>
              <a:ln w="9525">
                <a:solidFill>
                  <a:sysClr val="windowText" lastClr="000000"/>
                </a:solidFill>
                <a:miter lim="800000"/>
                <a:headEnd/>
                <a:tailEnd/>
              </a:ln>
            </p:spPr>
            <p:txBody>
              <a:bodyPr lIns="121789" tIns="60894" rIns="121789" bIns="60894">
                <a:spAutoFit/>
              </a:bodyPr>
              <a:lstStyle/>
              <a:p>
                <a:pPr marL="0" marR="0" lvl="0" indent="0" algn="ctr" defTabSz="1217613" eaLnBrk="1" fontAlgn="auto" latinLnBrk="0" hangingPunct="1">
                  <a:lnSpc>
                    <a:spcPct val="100000"/>
                  </a:lnSpc>
                  <a:spcBef>
                    <a:spcPts val="0"/>
                  </a:spcBef>
                  <a:spcAft>
                    <a:spcPts val="0"/>
                  </a:spcAft>
                  <a:buClrTx/>
                  <a:buSzTx/>
                  <a:buFontTx/>
                  <a:buNone/>
                  <a:tabLst/>
                  <a:defRPr/>
                </a:pPr>
                <a:endParaRPr kumimoji="0" lang="en-CA" sz="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cxnSp>
            <p:nvCxnSpPr>
              <p:cNvPr id="1243" name="Straight Connector 306">
                <a:extLst>
                  <a:ext uri="{FF2B5EF4-FFF2-40B4-BE49-F238E27FC236}">
                    <a16:creationId xmlns:a16="http://schemas.microsoft.com/office/drawing/2014/main" id="{E9F62F24-DCB3-4BDF-AED7-B2370B347792}"/>
                  </a:ext>
                </a:extLst>
              </p:cNvPr>
              <p:cNvCxnSpPr>
                <a:cxnSpLocks noChangeShapeType="1"/>
              </p:cNvCxnSpPr>
              <p:nvPr/>
            </p:nvCxnSpPr>
            <p:spPr bwMode="auto">
              <a:xfrm>
                <a:off x="8085466" y="3452408"/>
                <a:ext cx="57740" cy="27812"/>
              </a:xfrm>
              <a:prstGeom prst="line">
                <a:avLst/>
              </a:prstGeom>
              <a:grpFill/>
              <a:ln w="9525">
                <a:solidFill>
                  <a:sysClr val="windowText" lastClr="000000"/>
                </a:solidFill>
                <a:miter lim="800000"/>
                <a:headEnd/>
                <a:tailEnd/>
              </a:ln>
            </p:spPr>
          </p:cxnSp>
          <p:cxnSp>
            <p:nvCxnSpPr>
              <p:cNvPr id="1244" name="Straight Connector 307">
                <a:extLst>
                  <a:ext uri="{FF2B5EF4-FFF2-40B4-BE49-F238E27FC236}">
                    <a16:creationId xmlns:a16="http://schemas.microsoft.com/office/drawing/2014/main" id="{3E769F33-35EF-4D94-91F5-C9E35DE991C8}"/>
                  </a:ext>
                </a:extLst>
              </p:cNvPr>
              <p:cNvCxnSpPr>
                <a:cxnSpLocks noChangeShapeType="1"/>
              </p:cNvCxnSpPr>
              <p:nvPr/>
            </p:nvCxnSpPr>
            <p:spPr bwMode="auto">
              <a:xfrm flipV="1">
                <a:off x="8143206" y="3452408"/>
                <a:ext cx="57740" cy="27812"/>
              </a:xfrm>
              <a:prstGeom prst="line">
                <a:avLst/>
              </a:prstGeom>
              <a:grpFill/>
              <a:ln w="9525">
                <a:solidFill>
                  <a:sysClr val="windowText" lastClr="000000"/>
                </a:solidFill>
                <a:miter lim="800000"/>
                <a:headEnd/>
                <a:tailEnd/>
              </a:ln>
            </p:spPr>
          </p:cxnSp>
          <p:cxnSp>
            <p:nvCxnSpPr>
              <p:cNvPr id="1245" name="Straight Connector 308">
                <a:extLst>
                  <a:ext uri="{FF2B5EF4-FFF2-40B4-BE49-F238E27FC236}">
                    <a16:creationId xmlns:a16="http://schemas.microsoft.com/office/drawing/2014/main" id="{025B6167-C1C2-426C-8B10-9D7E5D48525A}"/>
                  </a:ext>
                </a:extLst>
              </p:cNvPr>
              <p:cNvCxnSpPr>
                <a:cxnSpLocks noChangeShapeType="1"/>
              </p:cNvCxnSpPr>
              <p:nvPr/>
            </p:nvCxnSpPr>
            <p:spPr bwMode="auto">
              <a:xfrm>
                <a:off x="8085466" y="3535846"/>
                <a:ext cx="57740" cy="27812"/>
              </a:xfrm>
              <a:prstGeom prst="line">
                <a:avLst/>
              </a:prstGeom>
              <a:grpFill/>
              <a:ln w="9525">
                <a:solidFill>
                  <a:sysClr val="windowText" lastClr="000000"/>
                </a:solidFill>
                <a:miter lim="800000"/>
                <a:headEnd/>
                <a:tailEnd/>
              </a:ln>
            </p:spPr>
          </p:cxnSp>
          <p:cxnSp>
            <p:nvCxnSpPr>
              <p:cNvPr id="1246" name="Straight Connector 309">
                <a:extLst>
                  <a:ext uri="{FF2B5EF4-FFF2-40B4-BE49-F238E27FC236}">
                    <a16:creationId xmlns:a16="http://schemas.microsoft.com/office/drawing/2014/main" id="{9B54C5A3-0670-4CA3-885B-51BE3CDA2063}"/>
                  </a:ext>
                </a:extLst>
              </p:cNvPr>
              <p:cNvCxnSpPr>
                <a:cxnSpLocks noChangeShapeType="1"/>
              </p:cNvCxnSpPr>
              <p:nvPr/>
            </p:nvCxnSpPr>
            <p:spPr bwMode="auto">
              <a:xfrm flipV="1">
                <a:off x="8143206" y="3535846"/>
                <a:ext cx="57740" cy="27812"/>
              </a:xfrm>
              <a:prstGeom prst="line">
                <a:avLst/>
              </a:prstGeom>
              <a:grpFill/>
              <a:ln w="9525">
                <a:solidFill>
                  <a:sysClr val="windowText" lastClr="000000"/>
                </a:solidFill>
                <a:miter lim="800000"/>
                <a:headEnd/>
                <a:tailEnd/>
              </a:ln>
            </p:spPr>
          </p:cxnSp>
          <p:sp>
            <p:nvSpPr>
              <p:cNvPr id="1247" name="Trapezoid 1246">
                <a:extLst>
                  <a:ext uri="{FF2B5EF4-FFF2-40B4-BE49-F238E27FC236}">
                    <a16:creationId xmlns:a16="http://schemas.microsoft.com/office/drawing/2014/main" id="{C6987225-F7E7-4426-BDB8-06B7E4180A55}"/>
                  </a:ext>
                </a:extLst>
              </p:cNvPr>
              <p:cNvSpPr/>
              <p:nvPr/>
            </p:nvSpPr>
            <p:spPr bwMode="auto">
              <a:xfrm rot="10800000">
                <a:off x="8320784" y="3361189"/>
                <a:ext cx="259827" cy="293687"/>
              </a:xfrm>
              <a:prstGeom prst="trapezoid">
                <a:avLst/>
              </a:prstGeom>
              <a:grpFill/>
              <a:ln w="9525">
                <a:solidFill>
                  <a:sysClr val="windowText" lastClr="000000"/>
                </a:solidFill>
                <a:miter lim="800000"/>
                <a:headEnd/>
                <a:tailEnd/>
              </a:ln>
            </p:spPr>
            <p:txBody>
              <a:bodyPr lIns="121789" tIns="60894" rIns="121789" bIns="60894">
                <a:spAutoFit/>
              </a:bodyPr>
              <a:lstStyle/>
              <a:p>
                <a:pPr marL="0" marR="0" lvl="0" indent="0" algn="ctr" defTabSz="1217613" eaLnBrk="1" fontAlgn="auto" latinLnBrk="0" hangingPunct="1">
                  <a:lnSpc>
                    <a:spcPct val="100000"/>
                  </a:lnSpc>
                  <a:spcBef>
                    <a:spcPts val="0"/>
                  </a:spcBef>
                  <a:spcAft>
                    <a:spcPts val="0"/>
                  </a:spcAft>
                  <a:buClrTx/>
                  <a:buSzTx/>
                  <a:buFontTx/>
                  <a:buNone/>
                  <a:tabLst/>
                  <a:defRPr/>
                </a:pPr>
                <a:endParaRPr kumimoji="0" lang="en-CA" sz="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cxnSp>
            <p:nvCxnSpPr>
              <p:cNvPr id="1248" name="Straight Connector 306">
                <a:extLst>
                  <a:ext uri="{FF2B5EF4-FFF2-40B4-BE49-F238E27FC236}">
                    <a16:creationId xmlns:a16="http://schemas.microsoft.com/office/drawing/2014/main" id="{92F16E55-E603-4921-B53E-7FB80C612624}"/>
                  </a:ext>
                </a:extLst>
              </p:cNvPr>
              <p:cNvCxnSpPr>
                <a:cxnSpLocks noChangeShapeType="1"/>
              </p:cNvCxnSpPr>
              <p:nvPr/>
            </p:nvCxnSpPr>
            <p:spPr bwMode="auto">
              <a:xfrm>
                <a:off x="8392959" y="3452408"/>
                <a:ext cx="57740" cy="27812"/>
              </a:xfrm>
              <a:prstGeom prst="line">
                <a:avLst/>
              </a:prstGeom>
              <a:grpFill/>
              <a:ln w="9525">
                <a:solidFill>
                  <a:sysClr val="windowText" lastClr="000000"/>
                </a:solidFill>
                <a:miter lim="800000"/>
                <a:headEnd/>
                <a:tailEnd/>
              </a:ln>
            </p:spPr>
          </p:cxnSp>
          <p:cxnSp>
            <p:nvCxnSpPr>
              <p:cNvPr id="1249" name="Straight Connector 307">
                <a:extLst>
                  <a:ext uri="{FF2B5EF4-FFF2-40B4-BE49-F238E27FC236}">
                    <a16:creationId xmlns:a16="http://schemas.microsoft.com/office/drawing/2014/main" id="{E2DF4B11-4769-498E-9175-E594BDB9D570}"/>
                  </a:ext>
                </a:extLst>
              </p:cNvPr>
              <p:cNvCxnSpPr>
                <a:cxnSpLocks noChangeShapeType="1"/>
              </p:cNvCxnSpPr>
              <p:nvPr/>
            </p:nvCxnSpPr>
            <p:spPr bwMode="auto">
              <a:xfrm flipV="1">
                <a:off x="8450698" y="3452408"/>
                <a:ext cx="57740" cy="27812"/>
              </a:xfrm>
              <a:prstGeom prst="line">
                <a:avLst/>
              </a:prstGeom>
              <a:grpFill/>
              <a:ln w="9525">
                <a:solidFill>
                  <a:sysClr val="windowText" lastClr="000000"/>
                </a:solidFill>
                <a:miter lim="800000"/>
                <a:headEnd/>
                <a:tailEnd/>
              </a:ln>
            </p:spPr>
          </p:cxnSp>
          <p:cxnSp>
            <p:nvCxnSpPr>
              <p:cNvPr id="1250" name="Straight Connector 308">
                <a:extLst>
                  <a:ext uri="{FF2B5EF4-FFF2-40B4-BE49-F238E27FC236}">
                    <a16:creationId xmlns:a16="http://schemas.microsoft.com/office/drawing/2014/main" id="{172A12DF-CCF9-4EFB-B270-C997A1D68635}"/>
                  </a:ext>
                </a:extLst>
              </p:cNvPr>
              <p:cNvCxnSpPr>
                <a:cxnSpLocks noChangeShapeType="1"/>
              </p:cNvCxnSpPr>
              <p:nvPr/>
            </p:nvCxnSpPr>
            <p:spPr bwMode="auto">
              <a:xfrm>
                <a:off x="8392959" y="3535846"/>
                <a:ext cx="57740" cy="27812"/>
              </a:xfrm>
              <a:prstGeom prst="line">
                <a:avLst/>
              </a:prstGeom>
              <a:grpFill/>
              <a:ln w="9525">
                <a:solidFill>
                  <a:sysClr val="windowText" lastClr="000000"/>
                </a:solidFill>
                <a:miter lim="800000"/>
                <a:headEnd/>
                <a:tailEnd/>
              </a:ln>
            </p:spPr>
          </p:cxnSp>
          <p:cxnSp>
            <p:nvCxnSpPr>
              <p:cNvPr id="1251" name="Straight Connector 309">
                <a:extLst>
                  <a:ext uri="{FF2B5EF4-FFF2-40B4-BE49-F238E27FC236}">
                    <a16:creationId xmlns:a16="http://schemas.microsoft.com/office/drawing/2014/main" id="{723F7B49-802B-43AC-A7ED-5D97A8F55A4F}"/>
                  </a:ext>
                </a:extLst>
              </p:cNvPr>
              <p:cNvCxnSpPr>
                <a:cxnSpLocks noChangeShapeType="1"/>
              </p:cNvCxnSpPr>
              <p:nvPr/>
            </p:nvCxnSpPr>
            <p:spPr bwMode="auto">
              <a:xfrm flipV="1">
                <a:off x="8450698" y="3535846"/>
                <a:ext cx="57740" cy="27812"/>
              </a:xfrm>
              <a:prstGeom prst="line">
                <a:avLst/>
              </a:prstGeom>
              <a:grpFill/>
              <a:ln w="9525">
                <a:solidFill>
                  <a:sysClr val="windowText" lastClr="000000"/>
                </a:solidFill>
                <a:miter lim="800000"/>
                <a:headEnd/>
                <a:tailEnd/>
              </a:ln>
            </p:spPr>
          </p:cxnSp>
          <p:sp>
            <p:nvSpPr>
              <p:cNvPr id="1252" name="Trapezoid 1251">
                <a:extLst>
                  <a:ext uri="{FF2B5EF4-FFF2-40B4-BE49-F238E27FC236}">
                    <a16:creationId xmlns:a16="http://schemas.microsoft.com/office/drawing/2014/main" id="{80DFBF17-8333-40E4-ABEF-B8711ADE557F}"/>
                  </a:ext>
                </a:extLst>
              </p:cNvPr>
              <p:cNvSpPr/>
              <p:nvPr/>
            </p:nvSpPr>
            <p:spPr bwMode="auto">
              <a:xfrm rot="10800000">
                <a:off x="8620026" y="3361189"/>
                <a:ext cx="259827" cy="293687"/>
              </a:xfrm>
              <a:prstGeom prst="trapezoid">
                <a:avLst/>
              </a:prstGeom>
              <a:grpFill/>
              <a:ln w="9525">
                <a:solidFill>
                  <a:sysClr val="windowText" lastClr="000000"/>
                </a:solidFill>
                <a:miter lim="800000"/>
                <a:headEnd/>
                <a:tailEnd/>
              </a:ln>
            </p:spPr>
            <p:txBody>
              <a:bodyPr lIns="121789" tIns="60894" rIns="121789" bIns="60894">
                <a:spAutoFit/>
              </a:bodyPr>
              <a:lstStyle/>
              <a:p>
                <a:pPr marL="0" marR="0" lvl="0" indent="0" algn="ctr" defTabSz="1217613" eaLnBrk="1" fontAlgn="auto" latinLnBrk="0" hangingPunct="1">
                  <a:lnSpc>
                    <a:spcPct val="100000"/>
                  </a:lnSpc>
                  <a:spcBef>
                    <a:spcPts val="0"/>
                  </a:spcBef>
                  <a:spcAft>
                    <a:spcPts val="0"/>
                  </a:spcAft>
                  <a:buClrTx/>
                  <a:buSzTx/>
                  <a:buFontTx/>
                  <a:buNone/>
                  <a:tabLst/>
                  <a:defRPr/>
                </a:pPr>
                <a:endParaRPr kumimoji="0" lang="en-CA" sz="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cxnSp>
            <p:nvCxnSpPr>
              <p:cNvPr id="1253" name="Straight Connector 306">
                <a:extLst>
                  <a:ext uri="{FF2B5EF4-FFF2-40B4-BE49-F238E27FC236}">
                    <a16:creationId xmlns:a16="http://schemas.microsoft.com/office/drawing/2014/main" id="{26456927-AA24-41C4-8248-5C2164D74E46}"/>
                  </a:ext>
                </a:extLst>
              </p:cNvPr>
              <p:cNvCxnSpPr>
                <a:cxnSpLocks noChangeShapeType="1"/>
              </p:cNvCxnSpPr>
              <p:nvPr/>
            </p:nvCxnSpPr>
            <p:spPr bwMode="auto">
              <a:xfrm>
                <a:off x="8692201" y="3452408"/>
                <a:ext cx="57740" cy="27812"/>
              </a:xfrm>
              <a:prstGeom prst="line">
                <a:avLst/>
              </a:prstGeom>
              <a:grpFill/>
              <a:ln w="9525">
                <a:solidFill>
                  <a:sysClr val="windowText" lastClr="000000"/>
                </a:solidFill>
                <a:miter lim="800000"/>
                <a:headEnd/>
                <a:tailEnd/>
              </a:ln>
            </p:spPr>
          </p:cxnSp>
          <p:cxnSp>
            <p:nvCxnSpPr>
              <p:cNvPr id="1254" name="Straight Connector 307">
                <a:extLst>
                  <a:ext uri="{FF2B5EF4-FFF2-40B4-BE49-F238E27FC236}">
                    <a16:creationId xmlns:a16="http://schemas.microsoft.com/office/drawing/2014/main" id="{48990854-0EDC-4E45-9F95-208F9D5CE647}"/>
                  </a:ext>
                </a:extLst>
              </p:cNvPr>
              <p:cNvCxnSpPr>
                <a:cxnSpLocks noChangeShapeType="1"/>
              </p:cNvCxnSpPr>
              <p:nvPr/>
            </p:nvCxnSpPr>
            <p:spPr bwMode="auto">
              <a:xfrm flipV="1">
                <a:off x="8749940" y="3452408"/>
                <a:ext cx="57740" cy="27812"/>
              </a:xfrm>
              <a:prstGeom prst="line">
                <a:avLst/>
              </a:prstGeom>
              <a:grpFill/>
              <a:ln w="9525">
                <a:solidFill>
                  <a:sysClr val="windowText" lastClr="000000"/>
                </a:solidFill>
                <a:miter lim="800000"/>
                <a:headEnd/>
                <a:tailEnd/>
              </a:ln>
            </p:spPr>
          </p:cxnSp>
          <p:cxnSp>
            <p:nvCxnSpPr>
              <p:cNvPr id="1255" name="Straight Connector 308">
                <a:extLst>
                  <a:ext uri="{FF2B5EF4-FFF2-40B4-BE49-F238E27FC236}">
                    <a16:creationId xmlns:a16="http://schemas.microsoft.com/office/drawing/2014/main" id="{C832E406-5F9E-4F4D-8ADA-976053F2EDCD}"/>
                  </a:ext>
                </a:extLst>
              </p:cNvPr>
              <p:cNvCxnSpPr>
                <a:cxnSpLocks noChangeShapeType="1"/>
              </p:cNvCxnSpPr>
              <p:nvPr/>
            </p:nvCxnSpPr>
            <p:spPr bwMode="auto">
              <a:xfrm>
                <a:off x="8692201" y="3535846"/>
                <a:ext cx="57740" cy="27812"/>
              </a:xfrm>
              <a:prstGeom prst="line">
                <a:avLst/>
              </a:prstGeom>
              <a:grpFill/>
              <a:ln w="9525">
                <a:solidFill>
                  <a:sysClr val="windowText" lastClr="000000"/>
                </a:solidFill>
                <a:miter lim="800000"/>
                <a:headEnd/>
                <a:tailEnd/>
              </a:ln>
            </p:spPr>
          </p:cxnSp>
          <p:cxnSp>
            <p:nvCxnSpPr>
              <p:cNvPr id="1256" name="Straight Connector 309">
                <a:extLst>
                  <a:ext uri="{FF2B5EF4-FFF2-40B4-BE49-F238E27FC236}">
                    <a16:creationId xmlns:a16="http://schemas.microsoft.com/office/drawing/2014/main" id="{C78C2410-C776-4749-99D4-5D7D4B6A0D2D}"/>
                  </a:ext>
                </a:extLst>
              </p:cNvPr>
              <p:cNvCxnSpPr>
                <a:cxnSpLocks noChangeShapeType="1"/>
              </p:cNvCxnSpPr>
              <p:nvPr/>
            </p:nvCxnSpPr>
            <p:spPr bwMode="auto">
              <a:xfrm flipV="1">
                <a:off x="8749940" y="3535846"/>
                <a:ext cx="57740" cy="27812"/>
              </a:xfrm>
              <a:prstGeom prst="line">
                <a:avLst/>
              </a:prstGeom>
              <a:grpFill/>
              <a:ln w="9525">
                <a:solidFill>
                  <a:sysClr val="windowText" lastClr="000000"/>
                </a:solidFill>
                <a:miter lim="800000"/>
                <a:headEnd/>
                <a:tailEnd/>
              </a:ln>
            </p:spPr>
          </p:cxnSp>
        </p:grpSp>
        <p:grpSp>
          <p:nvGrpSpPr>
            <p:cNvPr id="1088" name="Group 1087">
              <a:extLst>
                <a:ext uri="{FF2B5EF4-FFF2-40B4-BE49-F238E27FC236}">
                  <a16:creationId xmlns:a16="http://schemas.microsoft.com/office/drawing/2014/main" id="{C0EEE211-2021-406E-9425-0F46A4A48013}"/>
                </a:ext>
              </a:extLst>
            </p:cNvPr>
            <p:cNvGrpSpPr/>
            <p:nvPr/>
          </p:nvGrpSpPr>
          <p:grpSpPr>
            <a:xfrm>
              <a:off x="3042453" y="2816093"/>
              <a:ext cx="1263668" cy="322044"/>
              <a:chOff x="2555776" y="2511456"/>
              <a:chExt cx="1126643" cy="368932"/>
            </a:xfrm>
          </p:grpSpPr>
          <p:sp>
            <p:nvSpPr>
              <p:cNvPr id="1202" name="Rectangle 540">
                <a:extLst>
                  <a:ext uri="{FF2B5EF4-FFF2-40B4-BE49-F238E27FC236}">
                    <a16:creationId xmlns:a16="http://schemas.microsoft.com/office/drawing/2014/main" id="{CE3650DE-1B53-430B-83DF-21BD8CA63734}"/>
                  </a:ext>
                </a:extLst>
              </p:cNvPr>
              <p:cNvSpPr>
                <a:spLocks noChangeArrowheads="1"/>
              </p:cNvSpPr>
              <p:nvPr/>
            </p:nvSpPr>
            <p:spPr bwMode="auto">
              <a:xfrm>
                <a:off x="2555776" y="2511456"/>
                <a:ext cx="1126643" cy="368932"/>
              </a:xfrm>
              <a:prstGeom prst="rect">
                <a:avLst/>
              </a:prstGeom>
              <a:noFill/>
              <a:ln w="9525" algn="ctr">
                <a:solidFill>
                  <a:sysClr val="windowText" lastClr="000000"/>
                </a:solidFill>
                <a:round/>
                <a:headEnd/>
                <a:tailEnd/>
              </a:ln>
            </p:spPr>
            <p:txBody>
              <a:bodyPr wrap="none" lIns="121789" tIns="60894" rIns="121789" bIns="60894" anchor="ct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grpSp>
            <p:nvGrpSpPr>
              <p:cNvPr id="1203" name="Group 1202">
                <a:extLst>
                  <a:ext uri="{FF2B5EF4-FFF2-40B4-BE49-F238E27FC236}">
                    <a16:creationId xmlns:a16="http://schemas.microsoft.com/office/drawing/2014/main" id="{EA0F6E12-6BFD-475E-817F-E5F94FEFB131}"/>
                  </a:ext>
                </a:extLst>
              </p:cNvPr>
              <p:cNvGrpSpPr/>
              <p:nvPr/>
            </p:nvGrpSpPr>
            <p:grpSpPr>
              <a:xfrm>
                <a:off x="2555776" y="2576228"/>
                <a:ext cx="1126643" cy="246451"/>
                <a:chOff x="2610133" y="2576228"/>
                <a:chExt cx="1126643" cy="246451"/>
              </a:xfrm>
            </p:grpSpPr>
            <p:sp>
              <p:nvSpPr>
                <p:cNvPr id="1204" name="Rectangle 540">
                  <a:extLst>
                    <a:ext uri="{FF2B5EF4-FFF2-40B4-BE49-F238E27FC236}">
                      <a16:creationId xmlns:a16="http://schemas.microsoft.com/office/drawing/2014/main" id="{6A935F84-7491-49A6-AB2C-B28E3FDDF1AD}"/>
                    </a:ext>
                  </a:extLst>
                </p:cNvPr>
                <p:cNvSpPr>
                  <a:spLocks noChangeArrowheads="1"/>
                </p:cNvSpPr>
                <p:nvPr/>
              </p:nvSpPr>
              <p:spPr bwMode="auto">
                <a:xfrm>
                  <a:off x="2610133" y="2576228"/>
                  <a:ext cx="1126643" cy="246451"/>
                </a:xfrm>
                <a:prstGeom prst="rect">
                  <a:avLst/>
                </a:prstGeom>
                <a:gradFill flip="none" rotWithShape="1">
                  <a:gsLst>
                    <a:gs pos="0">
                      <a:srgbClr val="C0504D">
                        <a:lumMod val="40000"/>
                        <a:lumOff val="60000"/>
                      </a:srgbClr>
                    </a:gs>
                    <a:gs pos="100000">
                      <a:srgbClr val="4F81BD">
                        <a:lumMod val="40000"/>
                        <a:lumOff val="60000"/>
                        <a:shade val="100000"/>
                        <a:satMod val="115000"/>
                      </a:srgbClr>
                    </a:gs>
                  </a:gsLst>
                  <a:lin ang="10800000" scaled="1"/>
                  <a:tileRect/>
                </a:gradFill>
                <a:ln w="9525" algn="ctr">
                  <a:solidFill>
                    <a:sysClr val="windowText" lastClr="000000"/>
                  </a:solidFill>
                  <a:round/>
                  <a:headEnd/>
                  <a:tailEnd/>
                </a:ln>
              </p:spPr>
              <p:txBody>
                <a:bodyPr wrap="none" lIns="121789" tIns="60894" rIns="121789" bIns="60894" anchor="ct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cxnSp>
              <p:nvCxnSpPr>
                <p:cNvPr id="1205" name="Straight Connector 1204">
                  <a:extLst>
                    <a:ext uri="{FF2B5EF4-FFF2-40B4-BE49-F238E27FC236}">
                      <a16:creationId xmlns:a16="http://schemas.microsoft.com/office/drawing/2014/main" id="{EA611A62-B858-4C4E-AAC8-184364516681}"/>
                    </a:ext>
                  </a:extLst>
                </p:cNvPr>
                <p:cNvCxnSpPr/>
                <p:nvPr/>
              </p:nvCxnSpPr>
              <p:spPr>
                <a:xfrm flipV="1">
                  <a:off x="2771800" y="2733229"/>
                  <a:ext cx="0" cy="89450"/>
                </a:xfrm>
                <a:prstGeom prst="line">
                  <a:avLst/>
                </a:prstGeom>
                <a:solidFill>
                  <a:sysClr val="window" lastClr="FFFFFF">
                    <a:lumMod val="75000"/>
                  </a:sysClr>
                </a:solidFill>
                <a:ln w="9525" algn="ctr">
                  <a:solidFill>
                    <a:sysClr val="windowText" lastClr="000000"/>
                  </a:solidFill>
                  <a:round/>
                  <a:headEnd/>
                  <a:tailEnd/>
                </a:ln>
              </p:spPr>
            </p:cxnSp>
            <p:cxnSp>
              <p:nvCxnSpPr>
                <p:cNvPr id="1206" name="Straight Connector 1205">
                  <a:extLst>
                    <a:ext uri="{FF2B5EF4-FFF2-40B4-BE49-F238E27FC236}">
                      <a16:creationId xmlns:a16="http://schemas.microsoft.com/office/drawing/2014/main" id="{7948D55A-C98E-460E-AAFC-5FA27F065849}"/>
                    </a:ext>
                  </a:extLst>
                </p:cNvPr>
                <p:cNvCxnSpPr/>
                <p:nvPr/>
              </p:nvCxnSpPr>
              <p:spPr>
                <a:xfrm flipV="1">
                  <a:off x="2953763" y="2733229"/>
                  <a:ext cx="0" cy="89450"/>
                </a:xfrm>
                <a:prstGeom prst="line">
                  <a:avLst/>
                </a:prstGeom>
                <a:solidFill>
                  <a:sysClr val="window" lastClr="FFFFFF">
                    <a:lumMod val="75000"/>
                  </a:sysClr>
                </a:solidFill>
                <a:ln w="9525" algn="ctr">
                  <a:solidFill>
                    <a:sysClr val="windowText" lastClr="000000"/>
                  </a:solidFill>
                  <a:round/>
                  <a:headEnd/>
                  <a:tailEnd/>
                </a:ln>
              </p:spPr>
            </p:cxnSp>
            <p:cxnSp>
              <p:nvCxnSpPr>
                <p:cNvPr id="1207" name="Straight Connector 1206">
                  <a:extLst>
                    <a:ext uri="{FF2B5EF4-FFF2-40B4-BE49-F238E27FC236}">
                      <a16:creationId xmlns:a16="http://schemas.microsoft.com/office/drawing/2014/main" id="{14148151-B3AC-4910-A82A-F250354951A2}"/>
                    </a:ext>
                  </a:extLst>
                </p:cNvPr>
                <p:cNvCxnSpPr/>
                <p:nvPr/>
              </p:nvCxnSpPr>
              <p:spPr>
                <a:xfrm flipV="1">
                  <a:off x="3121475" y="2733229"/>
                  <a:ext cx="0" cy="89450"/>
                </a:xfrm>
                <a:prstGeom prst="line">
                  <a:avLst/>
                </a:prstGeom>
                <a:solidFill>
                  <a:sysClr val="window" lastClr="FFFFFF">
                    <a:lumMod val="75000"/>
                  </a:sysClr>
                </a:solidFill>
                <a:ln w="9525" algn="ctr">
                  <a:solidFill>
                    <a:sysClr val="windowText" lastClr="000000"/>
                  </a:solidFill>
                  <a:round/>
                  <a:headEnd/>
                  <a:tailEnd/>
                </a:ln>
              </p:spPr>
            </p:cxnSp>
            <p:cxnSp>
              <p:nvCxnSpPr>
                <p:cNvPr id="1208" name="Straight Connector 1207">
                  <a:extLst>
                    <a:ext uri="{FF2B5EF4-FFF2-40B4-BE49-F238E27FC236}">
                      <a16:creationId xmlns:a16="http://schemas.microsoft.com/office/drawing/2014/main" id="{57222362-639D-4D08-8555-5E4797B78A15}"/>
                    </a:ext>
                  </a:extLst>
                </p:cNvPr>
                <p:cNvCxnSpPr/>
                <p:nvPr/>
              </p:nvCxnSpPr>
              <p:spPr>
                <a:xfrm flipV="1">
                  <a:off x="3303438" y="2733229"/>
                  <a:ext cx="0" cy="89450"/>
                </a:xfrm>
                <a:prstGeom prst="line">
                  <a:avLst/>
                </a:prstGeom>
                <a:solidFill>
                  <a:sysClr val="window" lastClr="FFFFFF">
                    <a:lumMod val="75000"/>
                  </a:sysClr>
                </a:solidFill>
                <a:ln w="9525" algn="ctr">
                  <a:solidFill>
                    <a:sysClr val="windowText" lastClr="000000"/>
                  </a:solidFill>
                  <a:round/>
                  <a:headEnd/>
                  <a:tailEnd/>
                </a:ln>
              </p:spPr>
            </p:cxnSp>
            <p:cxnSp>
              <p:nvCxnSpPr>
                <p:cNvPr id="1209" name="Straight Connector 1208">
                  <a:extLst>
                    <a:ext uri="{FF2B5EF4-FFF2-40B4-BE49-F238E27FC236}">
                      <a16:creationId xmlns:a16="http://schemas.microsoft.com/office/drawing/2014/main" id="{C71CEC65-1390-4657-86C3-641A673AEE57}"/>
                    </a:ext>
                  </a:extLst>
                </p:cNvPr>
                <p:cNvCxnSpPr/>
                <p:nvPr/>
              </p:nvCxnSpPr>
              <p:spPr>
                <a:xfrm flipV="1">
                  <a:off x="3475817" y="2733229"/>
                  <a:ext cx="0" cy="89450"/>
                </a:xfrm>
                <a:prstGeom prst="line">
                  <a:avLst/>
                </a:prstGeom>
                <a:solidFill>
                  <a:sysClr val="window" lastClr="FFFFFF">
                    <a:lumMod val="75000"/>
                  </a:sysClr>
                </a:solidFill>
                <a:ln w="9525" algn="ctr">
                  <a:solidFill>
                    <a:sysClr val="windowText" lastClr="000000"/>
                  </a:solidFill>
                  <a:round/>
                  <a:headEnd/>
                  <a:tailEnd/>
                </a:ln>
              </p:spPr>
            </p:cxnSp>
            <p:cxnSp>
              <p:nvCxnSpPr>
                <p:cNvPr id="1210" name="Straight Connector 1209">
                  <a:extLst>
                    <a:ext uri="{FF2B5EF4-FFF2-40B4-BE49-F238E27FC236}">
                      <a16:creationId xmlns:a16="http://schemas.microsoft.com/office/drawing/2014/main" id="{4C4A7434-582D-481A-B7E7-5F998AF37D9C}"/>
                    </a:ext>
                  </a:extLst>
                </p:cNvPr>
                <p:cNvCxnSpPr/>
                <p:nvPr/>
              </p:nvCxnSpPr>
              <p:spPr>
                <a:xfrm flipV="1">
                  <a:off x="3657780" y="2733229"/>
                  <a:ext cx="0" cy="89450"/>
                </a:xfrm>
                <a:prstGeom prst="line">
                  <a:avLst/>
                </a:prstGeom>
                <a:solidFill>
                  <a:sysClr val="window" lastClr="FFFFFF">
                    <a:lumMod val="75000"/>
                  </a:sysClr>
                </a:solidFill>
                <a:ln w="9525" algn="ctr">
                  <a:solidFill>
                    <a:sysClr val="windowText" lastClr="000000"/>
                  </a:solidFill>
                  <a:round/>
                  <a:headEnd/>
                  <a:tailEnd/>
                </a:ln>
              </p:spPr>
            </p:cxnSp>
            <p:cxnSp>
              <p:nvCxnSpPr>
                <p:cNvPr id="1211" name="Straight Connector 1210">
                  <a:extLst>
                    <a:ext uri="{FF2B5EF4-FFF2-40B4-BE49-F238E27FC236}">
                      <a16:creationId xmlns:a16="http://schemas.microsoft.com/office/drawing/2014/main" id="{47C9A601-0330-4C3C-A889-5500DCD199F9}"/>
                    </a:ext>
                  </a:extLst>
                </p:cNvPr>
                <p:cNvCxnSpPr/>
                <p:nvPr/>
              </p:nvCxnSpPr>
              <p:spPr>
                <a:xfrm flipV="1">
                  <a:off x="2685528" y="2576228"/>
                  <a:ext cx="0" cy="89450"/>
                </a:xfrm>
                <a:prstGeom prst="line">
                  <a:avLst/>
                </a:prstGeom>
                <a:solidFill>
                  <a:sysClr val="window" lastClr="FFFFFF">
                    <a:lumMod val="75000"/>
                  </a:sysClr>
                </a:solidFill>
                <a:ln w="9525" algn="ctr">
                  <a:solidFill>
                    <a:sysClr val="windowText" lastClr="000000"/>
                  </a:solidFill>
                  <a:round/>
                  <a:headEnd/>
                  <a:tailEnd/>
                </a:ln>
              </p:spPr>
            </p:cxnSp>
            <p:cxnSp>
              <p:nvCxnSpPr>
                <p:cNvPr id="1212" name="Straight Connector 1211">
                  <a:extLst>
                    <a:ext uri="{FF2B5EF4-FFF2-40B4-BE49-F238E27FC236}">
                      <a16:creationId xmlns:a16="http://schemas.microsoft.com/office/drawing/2014/main" id="{F11C6FF9-6998-44F7-B91B-034293EDDC4E}"/>
                    </a:ext>
                  </a:extLst>
                </p:cNvPr>
                <p:cNvCxnSpPr/>
                <p:nvPr/>
              </p:nvCxnSpPr>
              <p:spPr>
                <a:xfrm flipV="1">
                  <a:off x="2867491" y="2576228"/>
                  <a:ext cx="0" cy="89450"/>
                </a:xfrm>
                <a:prstGeom prst="line">
                  <a:avLst/>
                </a:prstGeom>
                <a:solidFill>
                  <a:sysClr val="window" lastClr="FFFFFF">
                    <a:lumMod val="75000"/>
                  </a:sysClr>
                </a:solidFill>
                <a:ln w="9525" algn="ctr">
                  <a:solidFill>
                    <a:sysClr val="windowText" lastClr="000000"/>
                  </a:solidFill>
                  <a:round/>
                  <a:headEnd/>
                  <a:tailEnd/>
                </a:ln>
              </p:spPr>
            </p:cxnSp>
            <p:cxnSp>
              <p:nvCxnSpPr>
                <p:cNvPr id="1213" name="Straight Connector 1212">
                  <a:extLst>
                    <a:ext uri="{FF2B5EF4-FFF2-40B4-BE49-F238E27FC236}">
                      <a16:creationId xmlns:a16="http://schemas.microsoft.com/office/drawing/2014/main" id="{31B9F1EF-7608-470B-BEB6-75DB4CE593D5}"/>
                    </a:ext>
                  </a:extLst>
                </p:cNvPr>
                <p:cNvCxnSpPr/>
                <p:nvPr/>
              </p:nvCxnSpPr>
              <p:spPr>
                <a:xfrm flipV="1">
                  <a:off x="3035203" y="2576228"/>
                  <a:ext cx="0" cy="89450"/>
                </a:xfrm>
                <a:prstGeom prst="line">
                  <a:avLst/>
                </a:prstGeom>
                <a:solidFill>
                  <a:sysClr val="window" lastClr="FFFFFF">
                    <a:lumMod val="75000"/>
                  </a:sysClr>
                </a:solidFill>
                <a:ln w="9525" algn="ctr">
                  <a:solidFill>
                    <a:sysClr val="windowText" lastClr="000000"/>
                  </a:solidFill>
                  <a:round/>
                  <a:headEnd/>
                  <a:tailEnd/>
                </a:ln>
              </p:spPr>
            </p:cxnSp>
            <p:cxnSp>
              <p:nvCxnSpPr>
                <p:cNvPr id="1214" name="Straight Connector 1213">
                  <a:extLst>
                    <a:ext uri="{FF2B5EF4-FFF2-40B4-BE49-F238E27FC236}">
                      <a16:creationId xmlns:a16="http://schemas.microsoft.com/office/drawing/2014/main" id="{F2A0711B-27F0-4510-AED4-50F878DCE799}"/>
                    </a:ext>
                  </a:extLst>
                </p:cNvPr>
                <p:cNvCxnSpPr/>
                <p:nvPr/>
              </p:nvCxnSpPr>
              <p:spPr>
                <a:xfrm flipV="1">
                  <a:off x="3217166" y="2576228"/>
                  <a:ext cx="0" cy="89450"/>
                </a:xfrm>
                <a:prstGeom prst="line">
                  <a:avLst/>
                </a:prstGeom>
                <a:solidFill>
                  <a:sysClr val="window" lastClr="FFFFFF">
                    <a:lumMod val="75000"/>
                  </a:sysClr>
                </a:solidFill>
                <a:ln w="9525" algn="ctr">
                  <a:solidFill>
                    <a:sysClr val="windowText" lastClr="000000"/>
                  </a:solidFill>
                  <a:round/>
                  <a:headEnd/>
                  <a:tailEnd/>
                </a:ln>
              </p:spPr>
            </p:cxnSp>
            <p:cxnSp>
              <p:nvCxnSpPr>
                <p:cNvPr id="1215" name="Straight Connector 1214">
                  <a:extLst>
                    <a:ext uri="{FF2B5EF4-FFF2-40B4-BE49-F238E27FC236}">
                      <a16:creationId xmlns:a16="http://schemas.microsoft.com/office/drawing/2014/main" id="{7806B7E5-C699-4E0A-93CA-1CC871F942B1}"/>
                    </a:ext>
                  </a:extLst>
                </p:cNvPr>
                <p:cNvCxnSpPr/>
                <p:nvPr/>
              </p:nvCxnSpPr>
              <p:spPr>
                <a:xfrm flipV="1">
                  <a:off x="3389545" y="2576228"/>
                  <a:ext cx="0" cy="89450"/>
                </a:xfrm>
                <a:prstGeom prst="line">
                  <a:avLst/>
                </a:prstGeom>
                <a:solidFill>
                  <a:sysClr val="window" lastClr="FFFFFF">
                    <a:lumMod val="75000"/>
                  </a:sysClr>
                </a:solidFill>
                <a:ln w="9525" algn="ctr">
                  <a:solidFill>
                    <a:sysClr val="windowText" lastClr="000000"/>
                  </a:solidFill>
                  <a:round/>
                  <a:headEnd/>
                  <a:tailEnd/>
                </a:ln>
              </p:spPr>
            </p:cxnSp>
            <p:cxnSp>
              <p:nvCxnSpPr>
                <p:cNvPr id="1216" name="Straight Connector 1215">
                  <a:extLst>
                    <a:ext uri="{FF2B5EF4-FFF2-40B4-BE49-F238E27FC236}">
                      <a16:creationId xmlns:a16="http://schemas.microsoft.com/office/drawing/2014/main" id="{0438ACF5-8378-4F8E-BE1A-B98FA081A5BD}"/>
                    </a:ext>
                  </a:extLst>
                </p:cNvPr>
                <p:cNvCxnSpPr/>
                <p:nvPr/>
              </p:nvCxnSpPr>
              <p:spPr>
                <a:xfrm flipV="1">
                  <a:off x="3571508" y="2576228"/>
                  <a:ext cx="0" cy="89450"/>
                </a:xfrm>
                <a:prstGeom prst="line">
                  <a:avLst/>
                </a:prstGeom>
                <a:solidFill>
                  <a:sysClr val="window" lastClr="FFFFFF">
                    <a:lumMod val="75000"/>
                  </a:sysClr>
                </a:solidFill>
                <a:ln w="9525" algn="ctr">
                  <a:solidFill>
                    <a:sysClr val="windowText" lastClr="000000"/>
                  </a:solidFill>
                  <a:round/>
                  <a:headEnd/>
                  <a:tailEnd/>
                </a:ln>
              </p:spPr>
            </p:cxnSp>
          </p:grpSp>
        </p:grpSp>
        <p:sp>
          <p:nvSpPr>
            <p:cNvPr id="1089" name="Line 177">
              <a:extLst>
                <a:ext uri="{FF2B5EF4-FFF2-40B4-BE49-F238E27FC236}">
                  <a16:creationId xmlns:a16="http://schemas.microsoft.com/office/drawing/2014/main" id="{AA2CF070-70EE-4790-9F6B-B6F58CD551A0}"/>
                </a:ext>
              </a:extLst>
            </p:cNvPr>
            <p:cNvSpPr>
              <a:spLocks noChangeShapeType="1"/>
            </p:cNvSpPr>
            <p:nvPr/>
          </p:nvSpPr>
          <p:spPr bwMode="auto">
            <a:xfrm flipH="1">
              <a:off x="1715775" y="2652105"/>
              <a:ext cx="910136"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090" name="Line 166">
              <a:extLst>
                <a:ext uri="{FF2B5EF4-FFF2-40B4-BE49-F238E27FC236}">
                  <a16:creationId xmlns:a16="http://schemas.microsoft.com/office/drawing/2014/main" id="{4C8C623E-EF17-44A2-A4E0-EFF873632FC0}"/>
                </a:ext>
              </a:extLst>
            </p:cNvPr>
            <p:cNvSpPr>
              <a:spLocks noChangeShapeType="1"/>
            </p:cNvSpPr>
            <p:nvPr/>
          </p:nvSpPr>
          <p:spPr bwMode="auto">
            <a:xfrm flipH="1">
              <a:off x="4306120" y="2977116"/>
              <a:ext cx="461290"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091" name="Line 166">
              <a:extLst>
                <a:ext uri="{FF2B5EF4-FFF2-40B4-BE49-F238E27FC236}">
                  <a16:creationId xmlns:a16="http://schemas.microsoft.com/office/drawing/2014/main" id="{8DB0E346-94BE-4182-A2E2-95BB8293815D}"/>
                </a:ext>
              </a:extLst>
            </p:cNvPr>
            <p:cNvSpPr>
              <a:spLocks noChangeShapeType="1"/>
            </p:cNvSpPr>
            <p:nvPr/>
          </p:nvSpPr>
          <p:spPr bwMode="auto">
            <a:xfrm flipH="1">
              <a:off x="2672895" y="2977116"/>
              <a:ext cx="369558"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092" name="Line 339">
              <a:extLst>
                <a:ext uri="{FF2B5EF4-FFF2-40B4-BE49-F238E27FC236}">
                  <a16:creationId xmlns:a16="http://schemas.microsoft.com/office/drawing/2014/main" id="{F85D4004-8031-4E9B-940D-E958D69CDF69}"/>
                </a:ext>
              </a:extLst>
            </p:cNvPr>
            <p:cNvSpPr>
              <a:spLocks noChangeShapeType="1"/>
            </p:cNvSpPr>
            <p:nvPr/>
          </p:nvSpPr>
          <p:spPr bwMode="auto">
            <a:xfrm flipH="1" flipV="1">
              <a:off x="2678938" y="2510810"/>
              <a:ext cx="0" cy="464263"/>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093" name="Line 339">
              <a:extLst>
                <a:ext uri="{FF2B5EF4-FFF2-40B4-BE49-F238E27FC236}">
                  <a16:creationId xmlns:a16="http://schemas.microsoft.com/office/drawing/2014/main" id="{DDF406A6-5BB5-4323-847E-B84E03815036}"/>
                </a:ext>
              </a:extLst>
            </p:cNvPr>
            <p:cNvSpPr>
              <a:spLocks noChangeShapeType="1"/>
            </p:cNvSpPr>
            <p:nvPr/>
          </p:nvSpPr>
          <p:spPr bwMode="auto">
            <a:xfrm flipH="1">
              <a:off x="3118828" y="2651245"/>
              <a:ext cx="0" cy="164849"/>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094" name="Line 339">
              <a:extLst>
                <a:ext uri="{FF2B5EF4-FFF2-40B4-BE49-F238E27FC236}">
                  <a16:creationId xmlns:a16="http://schemas.microsoft.com/office/drawing/2014/main" id="{758B4B86-CAD4-485D-A18D-DDF63C3C9921}"/>
                </a:ext>
              </a:extLst>
            </p:cNvPr>
            <p:cNvSpPr>
              <a:spLocks noChangeShapeType="1"/>
            </p:cNvSpPr>
            <p:nvPr/>
          </p:nvSpPr>
          <p:spPr bwMode="auto">
            <a:xfrm flipH="1">
              <a:off x="4217515" y="3138139"/>
              <a:ext cx="0" cy="295948"/>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095" name="Line 177">
              <a:extLst>
                <a:ext uri="{FF2B5EF4-FFF2-40B4-BE49-F238E27FC236}">
                  <a16:creationId xmlns:a16="http://schemas.microsoft.com/office/drawing/2014/main" id="{E583FBF6-7286-4485-8364-09BF7AF6AC4C}"/>
                </a:ext>
              </a:extLst>
            </p:cNvPr>
            <p:cNvSpPr>
              <a:spLocks noChangeShapeType="1"/>
            </p:cNvSpPr>
            <p:nvPr/>
          </p:nvSpPr>
          <p:spPr bwMode="auto">
            <a:xfrm flipH="1">
              <a:off x="2720552" y="2652105"/>
              <a:ext cx="398555"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096" name="Line 339">
              <a:extLst>
                <a:ext uri="{FF2B5EF4-FFF2-40B4-BE49-F238E27FC236}">
                  <a16:creationId xmlns:a16="http://schemas.microsoft.com/office/drawing/2014/main" id="{C1EDC4D3-078A-42AE-8E04-30236D985FC9}"/>
                </a:ext>
              </a:extLst>
            </p:cNvPr>
            <p:cNvSpPr>
              <a:spLocks noChangeShapeType="1"/>
            </p:cNvSpPr>
            <p:nvPr/>
          </p:nvSpPr>
          <p:spPr bwMode="auto">
            <a:xfrm flipH="1">
              <a:off x="4765675" y="2616532"/>
              <a:ext cx="0" cy="36153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097" name="Rectangle 1096">
              <a:extLst>
                <a:ext uri="{FF2B5EF4-FFF2-40B4-BE49-F238E27FC236}">
                  <a16:creationId xmlns:a16="http://schemas.microsoft.com/office/drawing/2014/main" id="{E102D0A3-188C-4226-BBD0-489043C501C8}"/>
                </a:ext>
              </a:extLst>
            </p:cNvPr>
            <p:cNvSpPr/>
            <p:nvPr/>
          </p:nvSpPr>
          <p:spPr>
            <a:xfrm>
              <a:off x="7136258" y="3386158"/>
              <a:ext cx="1369867" cy="970911"/>
            </a:xfrm>
            <a:prstGeom prst="rect">
              <a:avLst/>
            </a:prstGeom>
            <a:solidFill>
              <a:srgbClr val="9BBB59">
                <a:lumMod val="60000"/>
                <a:lumOff val="40000"/>
                <a:alpha val="25098"/>
              </a:srgbClr>
            </a:solidFill>
            <a:ln w="19050" algn="ctr">
              <a:solidFill>
                <a:sysClr val="windowText" lastClr="000000"/>
              </a:solidFill>
              <a:prstDash val="sysDot"/>
              <a:round/>
              <a:headEnd/>
              <a:tailEnd/>
            </a:ln>
          </p:spPr>
          <p:txBody>
            <a:bodyPr wrap="none" lIns="121789" tIns="60894" rIns="121789" bIns="60894" anchor="ct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grpSp>
          <p:nvGrpSpPr>
            <p:cNvPr id="1098" name="Group 1097">
              <a:extLst>
                <a:ext uri="{FF2B5EF4-FFF2-40B4-BE49-F238E27FC236}">
                  <a16:creationId xmlns:a16="http://schemas.microsoft.com/office/drawing/2014/main" id="{DFE3E14B-ED0C-44EC-A4EE-9A25FF55D08A}"/>
                </a:ext>
              </a:extLst>
            </p:cNvPr>
            <p:cNvGrpSpPr/>
            <p:nvPr/>
          </p:nvGrpSpPr>
          <p:grpSpPr>
            <a:xfrm>
              <a:off x="3584972" y="1679139"/>
              <a:ext cx="106094" cy="270712"/>
              <a:chOff x="3663784" y="1238898"/>
              <a:chExt cx="98425" cy="287337"/>
            </a:xfrm>
          </p:grpSpPr>
          <p:sp>
            <p:nvSpPr>
              <p:cNvPr id="1193" name="Rectangle 1253">
                <a:extLst>
                  <a:ext uri="{FF2B5EF4-FFF2-40B4-BE49-F238E27FC236}">
                    <a16:creationId xmlns:a16="http://schemas.microsoft.com/office/drawing/2014/main" id="{82BCD1B9-B943-460F-BA60-487EB0FE4A56}"/>
                  </a:ext>
                </a:extLst>
              </p:cNvPr>
              <p:cNvSpPr>
                <a:spLocks noChangeArrowheads="1"/>
              </p:cNvSpPr>
              <p:nvPr/>
            </p:nvSpPr>
            <p:spPr bwMode="auto">
              <a:xfrm>
                <a:off x="3663784" y="1238898"/>
                <a:ext cx="98425" cy="287337"/>
              </a:xfrm>
              <a:prstGeom prst="rect">
                <a:avLst/>
              </a:prstGeom>
              <a:solidFill>
                <a:sysClr val="window" lastClr="FFFFFF">
                  <a:lumMod val="85000"/>
                </a:sysClr>
              </a:solid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charset="0"/>
                  </a:defRPr>
                </a:lvl1pPr>
                <a:lvl2pPr marL="989013" indent="-379413" defTabSz="1217613" eaLnBrk="0" hangingPunct="0">
                  <a:spcBef>
                    <a:spcPct val="20000"/>
                  </a:spcBef>
                  <a:buChar char="–"/>
                  <a:defRPr sz="3700">
                    <a:solidFill>
                      <a:schemeClr val="tx1"/>
                    </a:solidFill>
                    <a:latin typeface="Arial" charset="0"/>
                  </a:defRPr>
                </a:lvl2pPr>
                <a:lvl3pPr marL="1522413" indent="-304800" defTabSz="1217613" eaLnBrk="0" hangingPunct="0">
                  <a:spcBef>
                    <a:spcPct val="20000"/>
                  </a:spcBef>
                  <a:buChar char="•"/>
                  <a:defRPr sz="3200">
                    <a:solidFill>
                      <a:schemeClr val="tx1"/>
                    </a:solidFill>
                    <a:latin typeface="Arial" charset="0"/>
                  </a:defRPr>
                </a:lvl3pPr>
                <a:lvl4pPr marL="2132013" indent="-304800" defTabSz="1217613" eaLnBrk="0" hangingPunct="0">
                  <a:spcBef>
                    <a:spcPct val="20000"/>
                  </a:spcBef>
                  <a:buChar char="–"/>
                  <a:defRPr sz="2700">
                    <a:solidFill>
                      <a:schemeClr val="tx1"/>
                    </a:solidFill>
                    <a:latin typeface="Arial" charset="0"/>
                  </a:defRPr>
                </a:lvl4pPr>
                <a:lvl5pPr marL="2740025" indent="-304800" defTabSz="1217613" eaLnBrk="0" hangingPunct="0">
                  <a:spcBef>
                    <a:spcPct val="20000"/>
                  </a:spcBef>
                  <a:buChar char="»"/>
                  <a:defRPr sz="2700">
                    <a:solidFill>
                      <a:schemeClr val="tx1"/>
                    </a:solidFill>
                    <a:latin typeface="Arial" charset="0"/>
                  </a:defRPr>
                </a:lvl5pPr>
                <a:lvl6pPr marL="3197225" indent="-304800" defTabSz="1217613" eaLnBrk="0" fontAlgn="base" hangingPunct="0">
                  <a:spcBef>
                    <a:spcPct val="20000"/>
                  </a:spcBef>
                  <a:spcAft>
                    <a:spcPct val="0"/>
                  </a:spcAft>
                  <a:buChar char="»"/>
                  <a:defRPr sz="2700">
                    <a:solidFill>
                      <a:schemeClr val="tx1"/>
                    </a:solidFill>
                    <a:latin typeface="Arial" charset="0"/>
                  </a:defRPr>
                </a:lvl6pPr>
                <a:lvl7pPr marL="3654425" indent="-304800" defTabSz="1217613" eaLnBrk="0" fontAlgn="base" hangingPunct="0">
                  <a:spcBef>
                    <a:spcPct val="20000"/>
                  </a:spcBef>
                  <a:spcAft>
                    <a:spcPct val="0"/>
                  </a:spcAft>
                  <a:buChar char="»"/>
                  <a:defRPr sz="2700">
                    <a:solidFill>
                      <a:schemeClr val="tx1"/>
                    </a:solidFill>
                    <a:latin typeface="Arial" charset="0"/>
                  </a:defRPr>
                </a:lvl7pPr>
                <a:lvl8pPr marL="4111625" indent="-304800" defTabSz="1217613" eaLnBrk="0" fontAlgn="base" hangingPunct="0">
                  <a:spcBef>
                    <a:spcPct val="20000"/>
                  </a:spcBef>
                  <a:spcAft>
                    <a:spcPct val="0"/>
                  </a:spcAft>
                  <a:buChar char="»"/>
                  <a:defRPr sz="2700">
                    <a:solidFill>
                      <a:schemeClr val="tx1"/>
                    </a:solidFill>
                    <a:latin typeface="Arial" charset="0"/>
                  </a:defRPr>
                </a:lvl8pPr>
                <a:lvl9pPr marL="4568825" indent="-304800" defTabSz="1217613" eaLnBrk="0" fontAlgn="base" hangingPunct="0">
                  <a:spcBef>
                    <a:spcPct val="20000"/>
                  </a:spcBef>
                  <a:spcAft>
                    <a:spcPct val="0"/>
                  </a:spcAft>
                  <a:buChar char="»"/>
                  <a:defRPr sz="2700">
                    <a:solidFill>
                      <a:schemeClr val="tx1"/>
                    </a:solidFill>
                    <a:latin typeface="Arial"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Arial" charset="0"/>
                </a:endParaRPr>
              </a:p>
            </p:txBody>
          </p:sp>
          <p:sp>
            <p:nvSpPr>
              <p:cNvPr id="1194" name="Line 1266">
                <a:extLst>
                  <a:ext uri="{FF2B5EF4-FFF2-40B4-BE49-F238E27FC236}">
                    <a16:creationId xmlns:a16="http://schemas.microsoft.com/office/drawing/2014/main" id="{4347E641-41A4-4948-BCC7-CF4B1B4603F4}"/>
                  </a:ext>
                </a:extLst>
              </p:cNvPr>
              <p:cNvSpPr>
                <a:spLocks noChangeShapeType="1"/>
              </p:cNvSpPr>
              <p:nvPr/>
            </p:nvSpPr>
            <p:spPr bwMode="auto">
              <a:xfrm flipH="1">
                <a:off x="3665371" y="1267473"/>
                <a:ext cx="60325" cy="0"/>
              </a:xfrm>
              <a:prstGeom prst="line">
                <a:avLst/>
              </a:prstGeom>
              <a:solidFill>
                <a:sysClr val="window" lastClr="FFFFFF">
                  <a:lumMod val="85000"/>
                </a:sysClr>
              </a:solidFill>
              <a:ln w="9525">
                <a:solidFill>
                  <a:sysClr val="windowText" lastClr="000000"/>
                </a:solidFill>
                <a:round/>
                <a:headEnd/>
                <a:tailEnd/>
              </a:ln>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black"/>
                  </a:solidFill>
                  <a:effectLst/>
                  <a:uLnTx/>
                  <a:uFillTx/>
                </a:endParaRPr>
              </a:p>
            </p:txBody>
          </p:sp>
          <p:sp>
            <p:nvSpPr>
              <p:cNvPr id="1195" name="Line 1266">
                <a:extLst>
                  <a:ext uri="{FF2B5EF4-FFF2-40B4-BE49-F238E27FC236}">
                    <a16:creationId xmlns:a16="http://schemas.microsoft.com/office/drawing/2014/main" id="{5E2477D1-F66E-4DFB-AAC6-AC757B37CE9B}"/>
                  </a:ext>
                </a:extLst>
              </p:cNvPr>
              <p:cNvSpPr>
                <a:spLocks noChangeShapeType="1"/>
              </p:cNvSpPr>
              <p:nvPr/>
            </p:nvSpPr>
            <p:spPr bwMode="auto">
              <a:xfrm flipH="1">
                <a:off x="3665371" y="1329386"/>
                <a:ext cx="60325" cy="0"/>
              </a:xfrm>
              <a:prstGeom prst="line">
                <a:avLst/>
              </a:prstGeom>
              <a:solidFill>
                <a:sysClr val="window" lastClr="FFFFFF">
                  <a:lumMod val="85000"/>
                </a:sysClr>
              </a:solidFill>
              <a:ln w="9525">
                <a:solidFill>
                  <a:sysClr val="windowText" lastClr="000000"/>
                </a:solidFill>
                <a:round/>
                <a:headEnd/>
                <a:tailEnd/>
              </a:ln>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black"/>
                  </a:solidFill>
                  <a:effectLst/>
                  <a:uLnTx/>
                  <a:uFillTx/>
                </a:endParaRPr>
              </a:p>
            </p:txBody>
          </p:sp>
          <p:sp>
            <p:nvSpPr>
              <p:cNvPr id="1196" name="Line 1266">
                <a:extLst>
                  <a:ext uri="{FF2B5EF4-FFF2-40B4-BE49-F238E27FC236}">
                    <a16:creationId xmlns:a16="http://schemas.microsoft.com/office/drawing/2014/main" id="{341BD4B0-400D-4ADF-BEE9-9CD0020FBA04}"/>
                  </a:ext>
                </a:extLst>
              </p:cNvPr>
              <p:cNvSpPr>
                <a:spLocks noChangeShapeType="1"/>
              </p:cNvSpPr>
              <p:nvPr/>
            </p:nvSpPr>
            <p:spPr bwMode="auto">
              <a:xfrm flipH="1">
                <a:off x="3665371" y="1394473"/>
                <a:ext cx="60325" cy="0"/>
              </a:xfrm>
              <a:prstGeom prst="line">
                <a:avLst/>
              </a:prstGeom>
              <a:solidFill>
                <a:sysClr val="window" lastClr="FFFFFF">
                  <a:lumMod val="85000"/>
                </a:sysClr>
              </a:solidFill>
              <a:ln w="9525">
                <a:solidFill>
                  <a:sysClr val="windowText" lastClr="000000"/>
                </a:solidFill>
                <a:round/>
                <a:headEnd/>
                <a:tailEnd/>
              </a:ln>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black"/>
                  </a:solidFill>
                  <a:effectLst/>
                  <a:uLnTx/>
                  <a:uFillTx/>
                </a:endParaRPr>
              </a:p>
            </p:txBody>
          </p:sp>
          <p:sp>
            <p:nvSpPr>
              <p:cNvPr id="1197" name="Line 1266">
                <a:extLst>
                  <a:ext uri="{FF2B5EF4-FFF2-40B4-BE49-F238E27FC236}">
                    <a16:creationId xmlns:a16="http://schemas.microsoft.com/office/drawing/2014/main" id="{D5E877D2-1E78-42A0-A303-F9A8DEF40FAB}"/>
                  </a:ext>
                </a:extLst>
              </p:cNvPr>
              <p:cNvSpPr>
                <a:spLocks noChangeShapeType="1"/>
              </p:cNvSpPr>
              <p:nvPr/>
            </p:nvSpPr>
            <p:spPr bwMode="auto">
              <a:xfrm flipH="1">
                <a:off x="3665371" y="1461148"/>
                <a:ext cx="60325" cy="0"/>
              </a:xfrm>
              <a:prstGeom prst="line">
                <a:avLst/>
              </a:prstGeom>
              <a:solidFill>
                <a:sysClr val="window" lastClr="FFFFFF">
                  <a:lumMod val="85000"/>
                </a:sysClr>
              </a:solidFill>
              <a:ln w="9525">
                <a:solidFill>
                  <a:sysClr val="windowText" lastClr="000000"/>
                </a:solidFill>
                <a:round/>
                <a:headEnd/>
                <a:tailEnd/>
              </a:ln>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black"/>
                  </a:solidFill>
                  <a:effectLst/>
                  <a:uLnTx/>
                  <a:uFillTx/>
                </a:endParaRPr>
              </a:p>
            </p:txBody>
          </p:sp>
          <p:sp>
            <p:nvSpPr>
              <p:cNvPr id="1198" name="Line 1266">
                <a:extLst>
                  <a:ext uri="{FF2B5EF4-FFF2-40B4-BE49-F238E27FC236}">
                    <a16:creationId xmlns:a16="http://schemas.microsoft.com/office/drawing/2014/main" id="{20250510-EB01-40D5-B707-782CFE02F798}"/>
                  </a:ext>
                </a:extLst>
              </p:cNvPr>
              <p:cNvSpPr>
                <a:spLocks noChangeShapeType="1"/>
              </p:cNvSpPr>
              <p:nvPr/>
            </p:nvSpPr>
            <p:spPr bwMode="auto">
              <a:xfrm flipH="1">
                <a:off x="3701884" y="1294461"/>
                <a:ext cx="60325" cy="0"/>
              </a:xfrm>
              <a:prstGeom prst="line">
                <a:avLst/>
              </a:prstGeom>
              <a:solidFill>
                <a:sysClr val="window" lastClr="FFFFFF">
                  <a:lumMod val="85000"/>
                </a:sysClr>
              </a:solidFill>
              <a:ln w="9525">
                <a:solidFill>
                  <a:sysClr val="windowText" lastClr="000000"/>
                </a:solidFill>
                <a:round/>
                <a:headEnd/>
                <a:tailEnd/>
              </a:ln>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black"/>
                  </a:solidFill>
                  <a:effectLst/>
                  <a:uLnTx/>
                  <a:uFillTx/>
                </a:endParaRPr>
              </a:p>
            </p:txBody>
          </p:sp>
          <p:sp>
            <p:nvSpPr>
              <p:cNvPr id="1199" name="Line 1266">
                <a:extLst>
                  <a:ext uri="{FF2B5EF4-FFF2-40B4-BE49-F238E27FC236}">
                    <a16:creationId xmlns:a16="http://schemas.microsoft.com/office/drawing/2014/main" id="{5800E6B8-6896-4D83-9611-F8950484994F}"/>
                  </a:ext>
                </a:extLst>
              </p:cNvPr>
              <p:cNvSpPr>
                <a:spLocks noChangeShapeType="1"/>
              </p:cNvSpPr>
              <p:nvPr/>
            </p:nvSpPr>
            <p:spPr bwMode="auto">
              <a:xfrm flipH="1">
                <a:off x="3701884" y="1356373"/>
                <a:ext cx="60325" cy="0"/>
              </a:xfrm>
              <a:prstGeom prst="line">
                <a:avLst/>
              </a:prstGeom>
              <a:solidFill>
                <a:sysClr val="window" lastClr="FFFFFF">
                  <a:lumMod val="85000"/>
                </a:sysClr>
              </a:solidFill>
              <a:ln w="9525">
                <a:solidFill>
                  <a:sysClr val="windowText" lastClr="000000"/>
                </a:solidFill>
                <a:round/>
                <a:headEnd/>
                <a:tailEnd/>
              </a:ln>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black"/>
                  </a:solidFill>
                  <a:effectLst/>
                  <a:uLnTx/>
                  <a:uFillTx/>
                </a:endParaRPr>
              </a:p>
            </p:txBody>
          </p:sp>
          <p:sp>
            <p:nvSpPr>
              <p:cNvPr id="1200" name="Line 1266">
                <a:extLst>
                  <a:ext uri="{FF2B5EF4-FFF2-40B4-BE49-F238E27FC236}">
                    <a16:creationId xmlns:a16="http://schemas.microsoft.com/office/drawing/2014/main" id="{8D31A029-7E41-4323-8FE3-B1BBF8B6E336}"/>
                  </a:ext>
                </a:extLst>
              </p:cNvPr>
              <p:cNvSpPr>
                <a:spLocks noChangeShapeType="1"/>
              </p:cNvSpPr>
              <p:nvPr/>
            </p:nvSpPr>
            <p:spPr bwMode="auto">
              <a:xfrm flipH="1">
                <a:off x="3701884" y="1421461"/>
                <a:ext cx="60325" cy="0"/>
              </a:xfrm>
              <a:prstGeom prst="line">
                <a:avLst/>
              </a:prstGeom>
              <a:solidFill>
                <a:sysClr val="window" lastClr="FFFFFF">
                  <a:lumMod val="85000"/>
                </a:sysClr>
              </a:solidFill>
              <a:ln w="9525">
                <a:solidFill>
                  <a:sysClr val="windowText" lastClr="000000"/>
                </a:solidFill>
                <a:round/>
                <a:headEnd/>
                <a:tailEnd/>
              </a:ln>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black"/>
                  </a:solidFill>
                  <a:effectLst/>
                  <a:uLnTx/>
                  <a:uFillTx/>
                </a:endParaRPr>
              </a:p>
            </p:txBody>
          </p:sp>
          <p:sp>
            <p:nvSpPr>
              <p:cNvPr id="1201" name="Line 1266">
                <a:extLst>
                  <a:ext uri="{FF2B5EF4-FFF2-40B4-BE49-F238E27FC236}">
                    <a16:creationId xmlns:a16="http://schemas.microsoft.com/office/drawing/2014/main" id="{9FAFB914-1279-4554-BC7C-5DFFD94A8C67}"/>
                  </a:ext>
                </a:extLst>
              </p:cNvPr>
              <p:cNvSpPr>
                <a:spLocks noChangeShapeType="1"/>
              </p:cNvSpPr>
              <p:nvPr/>
            </p:nvSpPr>
            <p:spPr bwMode="auto">
              <a:xfrm flipH="1">
                <a:off x="3701884" y="1488136"/>
                <a:ext cx="60325" cy="0"/>
              </a:xfrm>
              <a:prstGeom prst="line">
                <a:avLst/>
              </a:prstGeom>
              <a:solidFill>
                <a:sysClr val="window" lastClr="FFFFFF">
                  <a:lumMod val="85000"/>
                </a:sysClr>
              </a:solidFill>
              <a:ln w="9525">
                <a:solidFill>
                  <a:sysClr val="windowText" lastClr="000000"/>
                </a:solidFill>
                <a:round/>
                <a:headEnd/>
                <a:tailEnd/>
              </a:ln>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black"/>
                  </a:solidFill>
                  <a:effectLst/>
                  <a:uLnTx/>
                  <a:uFillTx/>
                </a:endParaRPr>
              </a:p>
            </p:txBody>
          </p:sp>
        </p:grpSp>
        <p:grpSp>
          <p:nvGrpSpPr>
            <p:cNvPr id="1099" name="Group 1098">
              <a:extLst>
                <a:ext uri="{FF2B5EF4-FFF2-40B4-BE49-F238E27FC236}">
                  <a16:creationId xmlns:a16="http://schemas.microsoft.com/office/drawing/2014/main" id="{9AA7962A-42E1-48FC-AA80-017533482987}"/>
                </a:ext>
              </a:extLst>
            </p:cNvPr>
            <p:cNvGrpSpPr/>
            <p:nvPr/>
          </p:nvGrpSpPr>
          <p:grpSpPr>
            <a:xfrm>
              <a:off x="5121953" y="1720208"/>
              <a:ext cx="106094" cy="270712"/>
              <a:chOff x="3663784" y="1238898"/>
              <a:chExt cx="98425" cy="287337"/>
            </a:xfrm>
          </p:grpSpPr>
          <p:sp>
            <p:nvSpPr>
              <p:cNvPr id="1184" name="Rectangle 1253">
                <a:extLst>
                  <a:ext uri="{FF2B5EF4-FFF2-40B4-BE49-F238E27FC236}">
                    <a16:creationId xmlns:a16="http://schemas.microsoft.com/office/drawing/2014/main" id="{E9AE83D9-E469-472A-AF54-1DF45105D2F4}"/>
                  </a:ext>
                </a:extLst>
              </p:cNvPr>
              <p:cNvSpPr>
                <a:spLocks noChangeArrowheads="1"/>
              </p:cNvSpPr>
              <p:nvPr/>
            </p:nvSpPr>
            <p:spPr bwMode="auto">
              <a:xfrm>
                <a:off x="3663784" y="1238898"/>
                <a:ext cx="98425" cy="287337"/>
              </a:xfrm>
              <a:prstGeom prst="rect">
                <a:avLst/>
              </a:prstGeom>
              <a:solidFill>
                <a:sysClr val="window" lastClr="FFFFFF">
                  <a:lumMod val="85000"/>
                </a:sysClr>
              </a:solid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charset="0"/>
                  </a:defRPr>
                </a:lvl1pPr>
                <a:lvl2pPr marL="989013" indent="-379413" defTabSz="1217613" eaLnBrk="0" hangingPunct="0">
                  <a:spcBef>
                    <a:spcPct val="20000"/>
                  </a:spcBef>
                  <a:buChar char="–"/>
                  <a:defRPr sz="3700">
                    <a:solidFill>
                      <a:schemeClr val="tx1"/>
                    </a:solidFill>
                    <a:latin typeface="Arial" charset="0"/>
                  </a:defRPr>
                </a:lvl2pPr>
                <a:lvl3pPr marL="1522413" indent="-304800" defTabSz="1217613" eaLnBrk="0" hangingPunct="0">
                  <a:spcBef>
                    <a:spcPct val="20000"/>
                  </a:spcBef>
                  <a:buChar char="•"/>
                  <a:defRPr sz="3200">
                    <a:solidFill>
                      <a:schemeClr val="tx1"/>
                    </a:solidFill>
                    <a:latin typeface="Arial" charset="0"/>
                  </a:defRPr>
                </a:lvl3pPr>
                <a:lvl4pPr marL="2132013" indent="-304800" defTabSz="1217613" eaLnBrk="0" hangingPunct="0">
                  <a:spcBef>
                    <a:spcPct val="20000"/>
                  </a:spcBef>
                  <a:buChar char="–"/>
                  <a:defRPr sz="2700">
                    <a:solidFill>
                      <a:schemeClr val="tx1"/>
                    </a:solidFill>
                    <a:latin typeface="Arial" charset="0"/>
                  </a:defRPr>
                </a:lvl4pPr>
                <a:lvl5pPr marL="2740025" indent="-304800" defTabSz="1217613" eaLnBrk="0" hangingPunct="0">
                  <a:spcBef>
                    <a:spcPct val="20000"/>
                  </a:spcBef>
                  <a:buChar char="»"/>
                  <a:defRPr sz="2700">
                    <a:solidFill>
                      <a:schemeClr val="tx1"/>
                    </a:solidFill>
                    <a:latin typeface="Arial" charset="0"/>
                  </a:defRPr>
                </a:lvl5pPr>
                <a:lvl6pPr marL="3197225" indent="-304800" defTabSz="1217613" eaLnBrk="0" fontAlgn="base" hangingPunct="0">
                  <a:spcBef>
                    <a:spcPct val="20000"/>
                  </a:spcBef>
                  <a:spcAft>
                    <a:spcPct val="0"/>
                  </a:spcAft>
                  <a:buChar char="»"/>
                  <a:defRPr sz="2700">
                    <a:solidFill>
                      <a:schemeClr val="tx1"/>
                    </a:solidFill>
                    <a:latin typeface="Arial" charset="0"/>
                  </a:defRPr>
                </a:lvl6pPr>
                <a:lvl7pPr marL="3654425" indent="-304800" defTabSz="1217613" eaLnBrk="0" fontAlgn="base" hangingPunct="0">
                  <a:spcBef>
                    <a:spcPct val="20000"/>
                  </a:spcBef>
                  <a:spcAft>
                    <a:spcPct val="0"/>
                  </a:spcAft>
                  <a:buChar char="»"/>
                  <a:defRPr sz="2700">
                    <a:solidFill>
                      <a:schemeClr val="tx1"/>
                    </a:solidFill>
                    <a:latin typeface="Arial" charset="0"/>
                  </a:defRPr>
                </a:lvl7pPr>
                <a:lvl8pPr marL="4111625" indent="-304800" defTabSz="1217613" eaLnBrk="0" fontAlgn="base" hangingPunct="0">
                  <a:spcBef>
                    <a:spcPct val="20000"/>
                  </a:spcBef>
                  <a:spcAft>
                    <a:spcPct val="0"/>
                  </a:spcAft>
                  <a:buChar char="»"/>
                  <a:defRPr sz="2700">
                    <a:solidFill>
                      <a:schemeClr val="tx1"/>
                    </a:solidFill>
                    <a:latin typeface="Arial" charset="0"/>
                  </a:defRPr>
                </a:lvl8pPr>
                <a:lvl9pPr marL="4568825" indent="-304800" defTabSz="1217613" eaLnBrk="0" fontAlgn="base" hangingPunct="0">
                  <a:spcBef>
                    <a:spcPct val="20000"/>
                  </a:spcBef>
                  <a:spcAft>
                    <a:spcPct val="0"/>
                  </a:spcAft>
                  <a:buChar char="»"/>
                  <a:defRPr sz="2700">
                    <a:solidFill>
                      <a:schemeClr val="tx1"/>
                    </a:solidFill>
                    <a:latin typeface="Arial"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Arial" charset="0"/>
                </a:endParaRPr>
              </a:p>
            </p:txBody>
          </p:sp>
          <p:sp>
            <p:nvSpPr>
              <p:cNvPr id="1185" name="Line 1266">
                <a:extLst>
                  <a:ext uri="{FF2B5EF4-FFF2-40B4-BE49-F238E27FC236}">
                    <a16:creationId xmlns:a16="http://schemas.microsoft.com/office/drawing/2014/main" id="{8188F7C2-203C-431A-B92B-854279385C66}"/>
                  </a:ext>
                </a:extLst>
              </p:cNvPr>
              <p:cNvSpPr>
                <a:spLocks noChangeShapeType="1"/>
              </p:cNvSpPr>
              <p:nvPr/>
            </p:nvSpPr>
            <p:spPr bwMode="auto">
              <a:xfrm flipH="1">
                <a:off x="3665371" y="1267473"/>
                <a:ext cx="60325" cy="0"/>
              </a:xfrm>
              <a:prstGeom prst="line">
                <a:avLst/>
              </a:prstGeom>
              <a:solidFill>
                <a:sysClr val="window" lastClr="FFFFFF">
                  <a:lumMod val="85000"/>
                </a:sysClr>
              </a:solidFill>
              <a:ln w="9525">
                <a:solidFill>
                  <a:sysClr val="windowText" lastClr="000000"/>
                </a:solidFill>
                <a:round/>
                <a:headEnd/>
                <a:tailEnd/>
              </a:ln>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black"/>
                  </a:solidFill>
                  <a:effectLst/>
                  <a:uLnTx/>
                  <a:uFillTx/>
                </a:endParaRPr>
              </a:p>
            </p:txBody>
          </p:sp>
          <p:sp>
            <p:nvSpPr>
              <p:cNvPr id="1186" name="Line 1266">
                <a:extLst>
                  <a:ext uri="{FF2B5EF4-FFF2-40B4-BE49-F238E27FC236}">
                    <a16:creationId xmlns:a16="http://schemas.microsoft.com/office/drawing/2014/main" id="{5C6AE26F-D4BF-421E-9B5F-C0DFEC07D3A4}"/>
                  </a:ext>
                </a:extLst>
              </p:cNvPr>
              <p:cNvSpPr>
                <a:spLocks noChangeShapeType="1"/>
              </p:cNvSpPr>
              <p:nvPr/>
            </p:nvSpPr>
            <p:spPr bwMode="auto">
              <a:xfrm flipH="1">
                <a:off x="3665371" y="1329386"/>
                <a:ext cx="60325" cy="0"/>
              </a:xfrm>
              <a:prstGeom prst="line">
                <a:avLst/>
              </a:prstGeom>
              <a:solidFill>
                <a:sysClr val="window" lastClr="FFFFFF">
                  <a:lumMod val="85000"/>
                </a:sysClr>
              </a:solidFill>
              <a:ln w="9525">
                <a:solidFill>
                  <a:sysClr val="windowText" lastClr="000000"/>
                </a:solidFill>
                <a:round/>
                <a:headEnd/>
                <a:tailEnd/>
              </a:ln>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black"/>
                  </a:solidFill>
                  <a:effectLst/>
                  <a:uLnTx/>
                  <a:uFillTx/>
                </a:endParaRPr>
              </a:p>
            </p:txBody>
          </p:sp>
          <p:sp>
            <p:nvSpPr>
              <p:cNvPr id="1187" name="Line 1266">
                <a:extLst>
                  <a:ext uri="{FF2B5EF4-FFF2-40B4-BE49-F238E27FC236}">
                    <a16:creationId xmlns:a16="http://schemas.microsoft.com/office/drawing/2014/main" id="{63BD843F-58CC-45BC-973E-6073C3CB0513}"/>
                  </a:ext>
                </a:extLst>
              </p:cNvPr>
              <p:cNvSpPr>
                <a:spLocks noChangeShapeType="1"/>
              </p:cNvSpPr>
              <p:nvPr/>
            </p:nvSpPr>
            <p:spPr bwMode="auto">
              <a:xfrm flipH="1">
                <a:off x="3665371" y="1394473"/>
                <a:ext cx="60325" cy="0"/>
              </a:xfrm>
              <a:prstGeom prst="line">
                <a:avLst/>
              </a:prstGeom>
              <a:solidFill>
                <a:sysClr val="window" lastClr="FFFFFF">
                  <a:lumMod val="85000"/>
                </a:sysClr>
              </a:solidFill>
              <a:ln w="9525">
                <a:solidFill>
                  <a:sysClr val="windowText" lastClr="000000"/>
                </a:solidFill>
                <a:round/>
                <a:headEnd/>
                <a:tailEnd/>
              </a:ln>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black"/>
                  </a:solidFill>
                  <a:effectLst/>
                  <a:uLnTx/>
                  <a:uFillTx/>
                </a:endParaRPr>
              </a:p>
            </p:txBody>
          </p:sp>
          <p:sp>
            <p:nvSpPr>
              <p:cNvPr id="1188" name="Line 1266">
                <a:extLst>
                  <a:ext uri="{FF2B5EF4-FFF2-40B4-BE49-F238E27FC236}">
                    <a16:creationId xmlns:a16="http://schemas.microsoft.com/office/drawing/2014/main" id="{B85D2D70-F37C-4C54-A249-074A24F465A0}"/>
                  </a:ext>
                </a:extLst>
              </p:cNvPr>
              <p:cNvSpPr>
                <a:spLocks noChangeShapeType="1"/>
              </p:cNvSpPr>
              <p:nvPr/>
            </p:nvSpPr>
            <p:spPr bwMode="auto">
              <a:xfrm flipH="1">
                <a:off x="3665371" y="1461148"/>
                <a:ext cx="60325" cy="0"/>
              </a:xfrm>
              <a:prstGeom prst="line">
                <a:avLst/>
              </a:prstGeom>
              <a:solidFill>
                <a:sysClr val="window" lastClr="FFFFFF">
                  <a:lumMod val="85000"/>
                </a:sysClr>
              </a:solidFill>
              <a:ln w="9525">
                <a:solidFill>
                  <a:sysClr val="windowText" lastClr="000000"/>
                </a:solidFill>
                <a:round/>
                <a:headEnd/>
                <a:tailEnd/>
              </a:ln>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black"/>
                  </a:solidFill>
                  <a:effectLst/>
                  <a:uLnTx/>
                  <a:uFillTx/>
                </a:endParaRPr>
              </a:p>
            </p:txBody>
          </p:sp>
          <p:sp>
            <p:nvSpPr>
              <p:cNvPr id="1189" name="Line 1266">
                <a:extLst>
                  <a:ext uri="{FF2B5EF4-FFF2-40B4-BE49-F238E27FC236}">
                    <a16:creationId xmlns:a16="http://schemas.microsoft.com/office/drawing/2014/main" id="{4BBD5DA5-27F8-4A4B-AB42-28762587A2CA}"/>
                  </a:ext>
                </a:extLst>
              </p:cNvPr>
              <p:cNvSpPr>
                <a:spLocks noChangeShapeType="1"/>
              </p:cNvSpPr>
              <p:nvPr/>
            </p:nvSpPr>
            <p:spPr bwMode="auto">
              <a:xfrm flipH="1">
                <a:off x="3701884" y="1294461"/>
                <a:ext cx="60325" cy="0"/>
              </a:xfrm>
              <a:prstGeom prst="line">
                <a:avLst/>
              </a:prstGeom>
              <a:solidFill>
                <a:sysClr val="window" lastClr="FFFFFF">
                  <a:lumMod val="85000"/>
                </a:sysClr>
              </a:solidFill>
              <a:ln w="9525">
                <a:solidFill>
                  <a:sysClr val="windowText" lastClr="000000"/>
                </a:solidFill>
                <a:round/>
                <a:headEnd/>
                <a:tailEnd/>
              </a:ln>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black"/>
                  </a:solidFill>
                  <a:effectLst/>
                  <a:uLnTx/>
                  <a:uFillTx/>
                </a:endParaRPr>
              </a:p>
            </p:txBody>
          </p:sp>
          <p:sp>
            <p:nvSpPr>
              <p:cNvPr id="1190" name="Line 1266">
                <a:extLst>
                  <a:ext uri="{FF2B5EF4-FFF2-40B4-BE49-F238E27FC236}">
                    <a16:creationId xmlns:a16="http://schemas.microsoft.com/office/drawing/2014/main" id="{7EF0B4D7-00D1-4AFC-ADBC-D82041C86DE7}"/>
                  </a:ext>
                </a:extLst>
              </p:cNvPr>
              <p:cNvSpPr>
                <a:spLocks noChangeShapeType="1"/>
              </p:cNvSpPr>
              <p:nvPr/>
            </p:nvSpPr>
            <p:spPr bwMode="auto">
              <a:xfrm flipH="1">
                <a:off x="3701884" y="1356373"/>
                <a:ext cx="60325" cy="0"/>
              </a:xfrm>
              <a:prstGeom prst="line">
                <a:avLst/>
              </a:prstGeom>
              <a:solidFill>
                <a:sysClr val="window" lastClr="FFFFFF">
                  <a:lumMod val="85000"/>
                </a:sysClr>
              </a:solidFill>
              <a:ln w="9525">
                <a:solidFill>
                  <a:sysClr val="windowText" lastClr="000000"/>
                </a:solidFill>
                <a:round/>
                <a:headEnd/>
                <a:tailEnd/>
              </a:ln>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black"/>
                  </a:solidFill>
                  <a:effectLst/>
                  <a:uLnTx/>
                  <a:uFillTx/>
                </a:endParaRPr>
              </a:p>
            </p:txBody>
          </p:sp>
          <p:sp>
            <p:nvSpPr>
              <p:cNvPr id="1191" name="Line 1266">
                <a:extLst>
                  <a:ext uri="{FF2B5EF4-FFF2-40B4-BE49-F238E27FC236}">
                    <a16:creationId xmlns:a16="http://schemas.microsoft.com/office/drawing/2014/main" id="{9A986254-0642-410D-B001-8D628BC4BEA4}"/>
                  </a:ext>
                </a:extLst>
              </p:cNvPr>
              <p:cNvSpPr>
                <a:spLocks noChangeShapeType="1"/>
              </p:cNvSpPr>
              <p:nvPr/>
            </p:nvSpPr>
            <p:spPr bwMode="auto">
              <a:xfrm flipH="1">
                <a:off x="3701884" y="1421461"/>
                <a:ext cx="60325" cy="0"/>
              </a:xfrm>
              <a:prstGeom prst="line">
                <a:avLst/>
              </a:prstGeom>
              <a:solidFill>
                <a:sysClr val="window" lastClr="FFFFFF">
                  <a:lumMod val="85000"/>
                </a:sysClr>
              </a:solidFill>
              <a:ln w="9525">
                <a:solidFill>
                  <a:sysClr val="windowText" lastClr="000000"/>
                </a:solidFill>
                <a:round/>
                <a:headEnd/>
                <a:tailEnd/>
              </a:ln>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black"/>
                  </a:solidFill>
                  <a:effectLst/>
                  <a:uLnTx/>
                  <a:uFillTx/>
                </a:endParaRPr>
              </a:p>
            </p:txBody>
          </p:sp>
          <p:sp>
            <p:nvSpPr>
              <p:cNvPr id="1192" name="Line 1266">
                <a:extLst>
                  <a:ext uri="{FF2B5EF4-FFF2-40B4-BE49-F238E27FC236}">
                    <a16:creationId xmlns:a16="http://schemas.microsoft.com/office/drawing/2014/main" id="{5E9851C9-B207-457C-A980-8A9A7E62FEB7}"/>
                  </a:ext>
                </a:extLst>
              </p:cNvPr>
              <p:cNvSpPr>
                <a:spLocks noChangeShapeType="1"/>
              </p:cNvSpPr>
              <p:nvPr/>
            </p:nvSpPr>
            <p:spPr bwMode="auto">
              <a:xfrm flipH="1">
                <a:off x="3701884" y="1488136"/>
                <a:ext cx="60325" cy="0"/>
              </a:xfrm>
              <a:prstGeom prst="line">
                <a:avLst/>
              </a:prstGeom>
              <a:solidFill>
                <a:sysClr val="window" lastClr="FFFFFF">
                  <a:lumMod val="85000"/>
                </a:sysClr>
              </a:solidFill>
              <a:ln w="9525">
                <a:solidFill>
                  <a:sysClr val="windowText" lastClr="000000"/>
                </a:solidFill>
                <a:round/>
                <a:headEnd/>
                <a:tailEnd/>
              </a:ln>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black"/>
                  </a:solidFill>
                  <a:effectLst/>
                  <a:uLnTx/>
                  <a:uFillTx/>
                </a:endParaRPr>
              </a:p>
            </p:txBody>
          </p:sp>
        </p:grpSp>
        <p:grpSp>
          <p:nvGrpSpPr>
            <p:cNvPr id="1100" name="Group 1099">
              <a:extLst>
                <a:ext uri="{FF2B5EF4-FFF2-40B4-BE49-F238E27FC236}">
                  <a16:creationId xmlns:a16="http://schemas.microsoft.com/office/drawing/2014/main" id="{A12461C7-1330-4864-8222-AEE0FE927503}"/>
                </a:ext>
              </a:extLst>
            </p:cNvPr>
            <p:cNvGrpSpPr/>
            <p:nvPr/>
          </p:nvGrpSpPr>
          <p:grpSpPr>
            <a:xfrm>
              <a:off x="6766916" y="1720208"/>
              <a:ext cx="106094" cy="270712"/>
              <a:chOff x="3663784" y="1238898"/>
              <a:chExt cx="98425" cy="287337"/>
            </a:xfrm>
          </p:grpSpPr>
          <p:sp>
            <p:nvSpPr>
              <p:cNvPr id="1175" name="Rectangle 1253">
                <a:extLst>
                  <a:ext uri="{FF2B5EF4-FFF2-40B4-BE49-F238E27FC236}">
                    <a16:creationId xmlns:a16="http://schemas.microsoft.com/office/drawing/2014/main" id="{ADE77021-D2B4-474E-8AEB-3C138CEE7366}"/>
                  </a:ext>
                </a:extLst>
              </p:cNvPr>
              <p:cNvSpPr>
                <a:spLocks noChangeArrowheads="1"/>
              </p:cNvSpPr>
              <p:nvPr/>
            </p:nvSpPr>
            <p:spPr bwMode="auto">
              <a:xfrm>
                <a:off x="3663784" y="1238898"/>
                <a:ext cx="98425" cy="287337"/>
              </a:xfrm>
              <a:prstGeom prst="rect">
                <a:avLst/>
              </a:prstGeom>
              <a:solidFill>
                <a:sysClr val="window" lastClr="FFFFFF">
                  <a:lumMod val="85000"/>
                </a:sysClr>
              </a:solid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charset="0"/>
                  </a:defRPr>
                </a:lvl1pPr>
                <a:lvl2pPr marL="989013" indent="-379413" defTabSz="1217613" eaLnBrk="0" hangingPunct="0">
                  <a:spcBef>
                    <a:spcPct val="20000"/>
                  </a:spcBef>
                  <a:buChar char="–"/>
                  <a:defRPr sz="3700">
                    <a:solidFill>
                      <a:schemeClr val="tx1"/>
                    </a:solidFill>
                    <a:latin typeface="Arial" charset="0"/>
                  </a:defRPr>
                </a:lvl2pPr>
                <a:lvl3pPr marL="1522413" indent="-304800" defTabSz="1217613" eaLnBrk="0" hangingPunct="0">
                  <a:spcBef>
                    <a:spcPct val="20000"/>
                  </a:spcBef>
                  <a:buChar char="•"/>
                  <a:defRPr sz="3200">
                    <a:solidFill>
                      <a:schemeClr val="tx1"/>
                    </a:solidFill>
                    <a:latin typeface="Arial" charset="0"/>
                  </a:defRPr>
                </a:lvl3pPr>
                <a:lvl4pPr marL="2132013" indent="-304800" defTabSz="1217613" eaLnBrk="0" hangingPunct="0">
                  <a:spcBef>
                    <a:spcPct val="20000"/>
                  </a:spcBef>
                  <a:buChar char="–"/>
                  <a:defRPr sz="2700">
                    <a:solidFill>
                      <a:schemeClr val="tx1"/>
                    </a:solidFill>
                    <a:latin typeface="Arial" charset="0"/>
                  </a:defRPr>
                </a:lvl4pPr>
                <a:lvl5pPr marL="2740025" indent="-304800" defTabSz="1217613" eaLnBrk="0" hangingPunct="0">
                  <a:spcBef>
                    <a:spcPct val="20000"/>
                  </a:spcBef>
                  <a:buChar char="»"/>
                  <a:defRPr sz="2700">
                    <a:solidFill>
                      <a:schemeClr val="tx1"/>
                    </a:solidFill>
                    <a:latin typeface="Arial" charset="0"/>
                  </a:defRPr>
                </a:lvl5pPr>
                <a:lvl6pPr marL="3197225" indent="-304800" defTabSz="1217613" eaLnBrk="0" fontAlgn="base" hangingPunct="0">
                  <a:spcBef>
                    <a:spcPct val="20000"/>
                  </a:spcBef>
                  <a:spcAft>
                    <a:spcPct val="0"/>
                  </a:spcAft>
                  <a:buChar char="»"/>
                  <a:defRPr sz="2700">
                    <a:solidFill>
                      <a:schemeClr val="tx1"/>
                    </a:solidFill>
                    <a:latin typeface="Arial" charset="0"/>
                  </a:defRPr>
                </a:lvl6pPr>
                <a:lvl7pPr marL="3654425" indent="-304800" defTabSz="1217613" eaLnBrk="0" fontAlgn="base" hangingPunct="0">
                  <a:spcBef>
                    <a:spcPct val="20000"/>
                  </a:spcBef>
                  <a:spcAft>
                    <a:spcPct val="0"/>
                  </a:spcAft>
                  <a:buChar char="»"/>
                  <a:defRPr sz="2700">
                    <a:solidFill>
                      <a:schemeClr val="tx1"/>
                    </a:solidFill>
                    <a:latin typeface="Arial" charset="0"/>
                  </a:defRPr>
                </a:lvl7pPr>
                <a:lvl8pPr marL="4111625" indent="-304800" defTabSz="1217613" eaLnBrk="0" fontAlgn="base" hangingPunct="0">
                  <a:spcBef>
                    <a:spcPct val="20000"/>
                  </a:spcBef>
                  <a:spcAft>
                    <a:spcPct val="0"/>
                  </a:spcAft>
                  <a:buChar char="»"/>
                  <a:defRPr sz="2700">
                    <a:solidFill>
                      <a:schemeClr val="tx1"/>
                    </a:solidFill>
                    <a:latin typeface="Arial" charset="0"/>
                  </a:defRPr>
                </a:lvl8pPr>
                <a:lvl9pPr marL="4568825" indent="-304800" defTabSz="1217613" eaLnBrk="0" fontAlgn="base" hangingPunct="0">
                  <a:spcBef>
                    <a:spcPct val="20000"/>
                  </a:spcBef>
                  <a:spcAft>
                    <a:spcPct val="0"/>
                  </a:spcAft>
                  <a:buChar char="»"/>
                  <a:defRPr sz="2700">
                    <a:solidFill>
                      <a:schemeClr val="tx1"/>
                    </a:solidFill>
                    <a:latin typeface="Arial"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Arial" charset="0"/>
                </a:endParaRPr>
              </a:p>
            </p:txBody>
          </p:sp>
          <p:sp>
            <p:nvSpPr>
              <p:cNvPr id="1176" name="Line 1266">
                <a:extLst>
                  <a:ext uri="{FF2B5EF4-FFF2-40B4-BE49-F238E27FC236}">
                    <a16:creationId xmlns:a16="http://schemas.microsoft.com/office/drawing/2014/main" id="{F7CA228E-CF41-496B-8A54-3502BA8EE656}"/>
                  </a:ext>
                </a:extLst>
              </p:cNvPr>
              <p:cNvSpPr>
                <a:spLocks noChangeShapeType="1"/>
              </p:cNvSpPr>
              <p:nvPr/>
            </p:nvSpPr>
            <p:spPr bwMode="auto">
              <a:xfrm flipH="1">
                <a:off x="3665371" y="1267473"/>
                <a:ext cx="60325" cy="0"/>
              </a:xfrm>
              <a:prstGeom prst="line">
                <a:avLst/>
              </a:prstGeom>
              <a:solidFill>
                <a:sysClr val="window" lastClr="FFFFFF">
                  <a:lumMod val="85000"/>
                </a:sysClr>
              </a:solidFill>
              <a:ln w="9525">
                <a:solidFill>
                  <a:sysClr val="windowText" lastClr="000000"/>
                </a:solidFill>
                <a:round/>
                <a:headEnd/>
                <a:tailEnd/>
              </a:ln>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black"/>
                  </a:solidFill>
                  <a:effectLst/>
                  <a:uLnTx/>
                  <a:uFillTx/>
                </a:endParaRPr>
              </a:p>
            </p:txBody>
          </p:sp>
          <p:sp>
            <p:nvSpPr>
              <p:cNvPr id="1177" name="Line 1266">
                <a:extLst>
                  <a:ext uri="{FF2B5EF4-FFF2-40B4-BE49-F238E27FC236}">
                    <a16:creationId xmlns:a16="http://schemas.microsoft.com/office/drawing/2014/main" id="{8599B41E-5D76-47FE-8125-F43B04DC5B43}"/>
                  </a:ext>
                </a:extLst>
              </p:cNvPr>
              <p:cNvSpPr>
                <a:spLocks noChangeShapeType="1"/>
              </p:cNvSpPr>
              <p:nvPr/>
            </p:nvSpPr>
            <p:spPr bwMode="auto">
              <a:xfrm flipH="1">
                <a:off x="3665371" y="1329386"/>
                <a:ext cx="60325" cy="0"/>
              </a:xfrm>
              <a:prstGeom prst="line">
                <a:avLst/>
              </a:prstGeom>
              <a:solidFill>
                <a:sysClr val="window" lastClr="FFFFFF">
                  <a:lumMod val="85000"/>
                </a:sysClr>
              </a:solidFill>
              <a:ln w="9525">
                <a:solidFill>
                  <a:sysClr val="windowText" lastClr="000000"/>
                </a:solidFill>
                <a:round/>
                <a:headEnd/>
                <a:tailEnd/>
              </a:ln>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black"/>
                  </a:solidFill>
                  <a:effectLst/>
                  <a:uLnTx/>
                  <a:uFillTx/>
                </a:endParaRPr>
              </a:p>
            </p:txBody>
          </p:sp>
          <p:sp>
            <p:nvSpPr>
              <p:cNvPr id="1178" name="Line 1266">
                <a:extLst>
                  <a:ext uri="{FF2B5EF4-FFF2-40B4-BE49-F238E27FC236}">
                    <a16:creationId xmlns:a16="http://schemas.microsoft.com/office/drawing/2014/main" id="{97A584FF-1F5B-41EC-89E2-BBB34CA091C1}"/>
                  </a:ext>
                </a:extLst>
              </p:cNvPr>
              <p:cNvSpPr>
                <a:spLocks noChangeShapeType="1"/>
              </p:cNvSpPr>
              <p:nvPr/>
            </p:nvSpPr>
            <p:spPr bwMode="auto">
              <a:xfrm flipH="1">
                <a:off x="3665371" y="1394473"/>
                <a:ext cx="60325" cy="0"/>
              </a:xfrm>
              <a:prstGeom prst="line">
                <a:avLst/>
              </a:prstGeom>
              <a:solidFill>
                <a:sysClr val="window" lastClr="FFFFFF">
                  <a:lumMod val="85000"/>
                </a:sysClr>
              </a:solidFill>
              <a:ln w="9525">
                <a:solidFill>
                  <a:sysClr val="windowText" lastClr="000000"/>
                </a:solidFill>
                <a:round/>
                <a:headEnd/>
                <a:tailEnd/>
              </a:ln>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black"/>
                  </a:solidFill>
                  <a:effectLst/>
                  <a:uLnTx/>
                  <a:uFillTx/>
                </a:endParaRPr>
              </a:p>
            </p:txBody>
          </p:sp>
          <p:sp>
            <p:nvSpPr>
              <p:cNvPr id="1179" name="Line 1266">
                <a:extLst>
                  <a:ext uri="{FF2B5EF4-FFF2-40B4-BE49-F238E27FC236}">
                    <a16:creationId xmlns:a16="http://schemas.microsoft.com/office/drawing/2014/main" id="{63C07F06-3373-4E36-A65C-1D46D1CB92BA}"/>
                  </a:ext>
                </a:extLst>
              </p:cNvPr>
              <p:cNvSpPr>
                <a:spLocks noChangeShapeType="1"/>
              </p:cNvSpPr>
              <p:nvPr/>
            </p:nvSpPr>
            <p:spPr bwMode="auto">
              <a:xfrm flipH="1">
                <a:off x="3665371" y="1461148"/>
                <a:ext cx="60325" cy="0"/>
              </a:xfrm>
              <a:prstGeom prst="line">
                <a:avLst/>
              </a:prstGeom>
              <a:solidFill>
                <a:sysClr val="window" lastClr="FFFFFF">
                  <a:lumMod val="85000"/>
                </a:sysClr>
              </a:solidFill>
              <a:ln w="9525">
                <a:solidFill>
                  <a:sysClr val="windowText" lastClr="000000"/>
                </a:solidFill>
                <a:round/>
                <a:headEnd/>
                <a:tailEnd/>
              </a:ln>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black"/>
                  </a:solidFill>
                  <a:effectLst/>
                  <a:uLnTx/>
                  <a:uFillTx/>
                </a:endParaRPr>
              </a:p>
            </p:txBody>
          </p:sp>
          <p:sp>
            <p:nvSpPr>
              <p:cNvPr id="1180" name="Line 1266">
                <a:extLst>
                  <a:ext uri="{FF2B5EF4-FFF2-40B4-BE49-F238E27FC236}">
                    <a16:creationId xmlns:a16="http://schemas.microsoft.com/office/drawing/2014/main" id="{4C98DC7B-0AD8-4F87-A7CD-FBC625785147}"/>
                  </a:ext>
                </a:extLst>
              </p:cNvPr>
              <p:cNvSpPr>
                <a:spLocks noChangeShapeType="1"/>
              </p:cNvSpPr>
              <p:nvPr/>
            </p:nvSpPr>
            <p:spPr bwMode="auto">
              <a:xfrm flipH="1">
                <a:off x="3701884" y="1294461"/>
                <a:ext cx="60325" cy="0"/>
              </a:xfrm>
              <a:prstGeom prst="line">
                <a:avLst/>
              </a:prstGeom>
              <a:solidFill>
                <a:sysClr val="window" lastClr="FFFFFF">
                  <a:lumMod val="85000"/>
                </a:sysClr>
              </a:solidFill>
              <a:ln w="9525">
                <a:solidFill>
                  <a:sysClr val="windowText" lastClr="000000"/>
                </a:solidFill>
                <a:round/>
                <a:headEnd/>
                <a:tailEnd/>
              </a:ln>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black"/>
                  </a:solidFill>
                  <a:effectLst/>
                  <a:uLnTx/>
                  <a:uFillTx/>
                </a:endParaRPr>
              </a:p>
            </p:txBody>
          </p:sp>
          <p:sp>
            <p:nvSpPr>
              <p:cNvPr id="1181" name="Line 1266">
                <a:extLst>
                  <a:ext uri="{FF2B5EF4-FFF2-40B4-BE49-F238E27FC236}">
                    <a16:creationId xmlns:a16="http://schemas.microsoft.com/office/drawing/2014/main" id="{5B4CE583-CE0C-4F41-84FD-427F866EED57}"/>
                  </a:ext>
                </a:extLst>
              </p:cNvPr>
              <p:cNvSpPr>
                <a:spLocks noChangeShapeType="1"/>
              </p:cNvSpPr>
              <p:nvPr/>
            </p:nvSpPr>
            <p:spPr bwMode="auto">
              <a:xfrm flipH="1">
                <a:off x="3701884" y="1356373"/>
                <a:ext cx="60325" cy="0"/>
              </a:xfrm>
              <a:prstGeom prst="line">
                <a:avLst/>
              </a:prstGeom>
              <a:solidFill>
                <a:sysClr val="window" lastClr="FFFFFF">
                  <a:lumMod val="85000"/>
                </a:sysClr>
              </a:solidFill>
              <a:ln w="9525">
                <a:solidFill>
                  <a:sysClr val="windowText" lastClr="000000"/>
                </a:solidFill>
                <a:round/>
                <a:headEnd/>
                <a:tailEnd/>
              </a:ln>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black"/>
                  </a:solidFill>
                  <a:effectLst/>
                  <a:uLnTx/>
                  <a:uFillTx/>
                </a:endParaRPr>
              </a:p>
            </p:txBody>
          </p:sp>
          <p:sp>
            <p:nvSpPr>
              <p:cNvPr id="1182" name="Line 1266">
                <a:extLst>
                  <a:ext uri="{FF2B5EF4-FFF2-40B4-BE49-F238E27FC236}">
                    <a16:creationId xmlns:a16="http://schemas.microsoft.com/office/drawing/2014/main" id="{3FC185F4-961E-4750-95E5-CAFCAF0262A4}"/>
                  </a:ext>
                </a:extLst>
              </p:cNvPr>
              <p:cNvSpPr>
                <a:spLocks noChangeShapeType="1"/>
              </p:cNvSpPr>
              <p:nvPr/>
            </p:nvSpPr>
            <p:spPr bwMode="auto">
              <a:xfrm flipH="1">
                <a:off x="3701884" y="1421461"/>
                <a:ext cx="60325" cy="0"/>
              </a:xfrm>
              <a:prstGeom prst="line">
                <a:avLst/>
              </a:prstGeom>
              <a:solidFill>
                <a:sysClr val="window" lastClr="FFFFFF">
                  <a:lumMod val="85000"/>
                </a:sysClr>
              </a:solidFill>
              <a:ln w="9525">
                <a:solidFill>
                  <a:sysClr val="windowText" lastClr="000000"/>
                </a:solidFill>
                <a:round/>
                <a:headEnd/>
                <a:tailEnd/>
              </a:ln>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black"/>
                  </a:solidFill>
                  <a:effectLst/>
                  <a:uLnTx/>
                  <a:uFillTx/>
                </a:endParaRPr>
              </a:p>
            </p:txBody>
          </p:sp>
          <p:sp>
            <p:nvSpPr>
              <p:cNvPr id="1183" name="Line 1266">
                <a:extLst>
                  <a:ext uri="{FF2B5EF4-FFF2-40B4-BE49-F238E27FC236}">
                    <a16:creationId xmlns:a16="http://schemas.microsoft.com/office/drawing/2014/main" id="{93F6E27F-A56C-447D-8BE2-B2252D16D562}"/>
                  </a:ext>
                </a:extLst>
              </p:cNvPr>
              <p:cNvSpPr>
                <a:spLocks noChangeShapeType="1"/>
              </p:cNvSpPr>
              <p:nvPr/>
            </p:nvSpPr>
            <p:spPr bwMode="auto">
              <a:xfrm flipH="1">
                <a:off x="3701884" y="1488136"/>
                <a:ext cx="60325" cy="0"/>
              </a:xfrm>
              <a:prstGeom prst="line">
                <a:avLst/>
              </a:prstGeom>
              <a:solidFill>
                <a:sysClr val="window" lastClr="FFFFFF">
                  <a:lumMod val="85000"/>
                </a:sysClr>
              </a:solidFill>
              <a:ln w="9525">
                <a:solidFill>
                  <a:sysClr val="windowText" lastClr="000000"/>
                </a:solidFill>
                <a:round/>
                <a:headEnd/>
                <a:tailEnd/>
              </a:ln>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black"/>
                  </a:solidFill>
                  <a:effectLst/>
                  <a:uLnTx/>
                  <a:uFillTx/>
                </a:endParaRPr>
              </a:p>
            </p:txBody>
          </p:sp>
        </p:grpSp>
        <p:sp>
          <p:nvSpPr>
            <p:cNvPr id="1101" name="Line 280">
              <a:extLst>
                <a:ext uri="{FF2B5EF4-FFF2-40B4-BE49-F238E27FC236}">
                  <a16:creationId xmlns:a16="http://schemas.microsoft.com/office/drawing/2014/main" id="{5035E834-3EE8-4AC4-82D4-8B97CD2C1A71}"/>
                </a:ext>
              </a:extLst>
            </p:cNvPr>
            <p:cNvSpPr>
              <a:spLocks noChangeShapeType="1"/>
            </p:cNvSpPr>
            <p:nvPr/>
          </p:nvSpPr>
          <p:spPr bwMode="auto">
            <a:xfrm flipH="1" flipV="1">
              <a:off x="7673641" y="797438"/>
              <a:ext cx="481177"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ndParaRPr>
            </a:p>
          </p:txBody>
        </p:sp>
        <p:sp>
          <p:nvSpPr>
            <p:cNvPr id="1102" name="Text Box 1029">
              <a:extLst>
                <a:ext uri="{FF2B5EF4-FFF2-40B4-BE49-F238E27FC236}">
                  <a16:creationId xmlns:a16="http://schemas.microsoft.com/office/drawing/2014/main" id="{FF8C9A4A-3701-4B0E-ACA3-937B82C9A09C}"/>
                </a:ext>
              </a:extLst>
            </p:cNvPr>
            <p:cNvSpPr txBox="1">
              <a:spLocks noChangeArrowheads="1"/>
            </p:cNvSpPr>
            <p:nvPr/>
          </p:nvSpPr>
          <p:spPr bwMode="auto">
            <a:xfrm>
              <a:off x="8095525" y="587478"/>
              <a:ext cx="1229942" cy="430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789" tIns="60894" rIns="121789" bIns="60894">
              <a:spAutoFit/>
            </a:bodyP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r>
                <a:rPr kumimoji="0" lang="en-US" altLang="en-US" sz="1000" b="0" i="0" u="none" strike="noStrike" kern="0" cap="none" spc="0" normalizeH="0" baseline="0" noProof="0" dirty="0">
                  <a:ln>
                    <a:noFill/>
                  </a:ln>
                  <a:solidFill>
                    <a:prstClr val="black"/>
                  </a:solidFill>
                  <a:effectLst/>
                  <a:uLnTx/>
                  <a:uFillTx/>
                  <a:latin typeface="Helvetica" panose="020B0604020202020204" pitchFamily="34" charset="0"/>
                  <a:cs typeface="Helvetica" panose="020B0604020202020204" pitchFamily="34" charset="0"/>
                </a:rPr>
                <a:t>Shut-off</a:t>
              </a:r>
            </a:p>
            <a:p>
              <a:pPr marL="0" marR="0" lvl="0" indent="0" defTabSz="1217613" eaLnBrk="1" fontAlgn="auto" latinLnBrk="0" hangingPunct="1">
                <a:lnSpc>
                  <a:spcPct val="100000"/>
                </a:lnSpc>
                <a:spcBef>
                  <a:spcPct val="0"/>
                </a:spcBef>
                <a:spcAft>
                  <a:spcPts val="0"/>
                </a:spcAft>
                <a:buClrTx/>
                <a:buSzTx/>
                <a:buFontTx/>
                <a:buNone/>
                <a:tabLst/>
                <a:defRPr/>
              </a:pPr>
              <a:r>
                <a:rPr kumimoji="0" lang="en-US" altLang="en-US" sz="1000" b="0" i="0" u="none" strike="noStrike" kern="0" cap="none" spc="0" normalizeH="0" baseline="0" noProof="0" dirty="0">
                  <a:ln>
                    <a:noFill/>
                  </a:ln>
                  <a:solidFill>
                    <a:prstClr val="black"/>
                  </a:solidFill>
                  <a:effectLst/>
                  <a:uLnTx/>
                  <a:uFillTx/>
                  <a:latin typeface="Helvetica" panose="020B0604020202020204" pitchFamily="34" charset="0"/>
                  <a:cs typeface="Helvetica" panose="020B0604020202020204" pitchFamily="34" charset="0"/>
                </a:rPr>
                <a:t>Valve</a:t>
              </a:r>
            </a:p>
          </p:txBody>
        </p:sp>
        <p:sp>
          <p:nvSpPr>
            <p:cNvPr id="1103" name="Line 280">
              <a:extLst>
                <a:ext uri="{FF2B5EF4-FFF2-40B4-BE49-F238E27FC236}">
                  <a16:creationId xmlns:a16="http://schemas.microsoft.com/office/drawing/2014/main" id="{3679FEF4-C328-4228-B3CB-09619DF713A8}"/>
                </a:ext>
              </a:extLst>
            </p:cNvPr>
            <p:cNvSpPr>
              <a:spLocks noChangeShapeType="1"/>
            </p:cNvSpPr>
            <p:nvPr/>
          </p:nvSpPr>
          <p:spPr bwMode="auto">
            <a:xfrm flipH="1" flipV="1">
              <a:off x="7673641" y="1183189"/>
              <a:ext cx="481177"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ndParaRPr>
            </a:p>
          </p:txBody>
        </p:sp>
        <p:sp>
          <p:nvSpPr>
            <p:cNvPr id="1104" name="Text Box 1029">
              <a:extLst>
                <a:ext uri="{FF2B5EF4-FFF2-40B4-BE49-F238E27FC236}">
                  <a16:creationId xmlns:a16="http://schemas.microsoft.com/office/drawing/2014/main" id="{28053CA1-D0CE-4149-A955-C3E826CF8F7D}"/>
                </a:ext>
              </a:extLst>
            </p:cNvPr>
            <p:cNvSpPr txBox="1">
              <a:spLocks noChangeArrowheads="1"/>
            </p:cNvSpPr>
            <p:nvPr/>
          </p:nvSpPr>
          <p:spPr bwMode="auto">
            <a:xfrm>
              <a:off x="8096223" y="980728"/>
              <a:ext cx="1462101" cy="430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789" tIns="60894" rIns="121789" bIns="60894">
              <a:spAutoFit/>
            </a:bodyP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r>
                <a:rPr kumimoji="0" lang="en-US" altLang="en-US" sz="1000" b="0" i="0" u="none" strike="noStrike" kern="0" cap="none" spc="0" normalizeH="0" baseline="0" noProof="0" dirty="0">
                  <a:ln>
                    <a:noFill/>
                  </a:ln>
                  <a:solidFill>
                    <a:prstClr val="black"/>
                  </a:solidFill>
                  <a:effectLst/>
                  <a:uLnTx/>
                  <a:uFillTx/>
                  <a:latin typeface="Helvetica" panose="020B0604020202020204" pitchFamily="34" charset="0"/>
                  <a:cs typeface="Helvetica" panose="020B0604020202020204" pitchFamily="34" charset="0"/>
                </a:rPr>
                <a:t>Proportional</a:t>
              </a:r>
            </a:p>
            <a:p>
              <a:pPr marL="0" marR="0" lvl="0" indent="0" defTabSz="1217613" eaLnBrk="1" fontAlgn="auto" latinLnBrk="0" hangingPunct="1">
                <a:lnSpc>
                  <a:spcPct val="100000"/>
                </a:lnSpc>
                <a:spcBef>
                  <a:spcPct val="0"/>
                </a:spcBef>
                <a:spcAft>
                  <a:spcPts val="0"/>
                </a:spcAft>
                <a:buClrTx/>
                <a:buSzTx/>
                <a:buFontTx/>
                <a:buNone/>
                <a:tabLst/>
                <a:defRPr/>
              </a:pPr>
              <a:r>
                <a:rPr kumimoji="0" lang="en-US" altLang="en-US" sz="1000" b="0" i="0" u="none" strike="noStrike" kern="0" cap="none" spc="0" normalizeH="0" baseline="0" noProof="0" dirty="0">
                  <a:ln>
                    <a:noFill/>
                  </a:ln>
                  <a:solidFill>
                    <a:prstClr val="black"/>
                  </a:solidFill>
                  <a:effectLst/>
                  <a:uLnTx/>
                  <a:uFillTx/>
                  <a:latin typeface="Helvetica" panose="020B0604020202020204" pitchFamily="34" charset="0"/>
                  <a:cs typeface="Helvetica" panose="020B0604020202020204" pitchFamily="34" charset="0"/>
                </a:rPr>
                <a:t>Valve</a:t>
              </a:r>
            </a:p>
          </p:txBody>
        </p:sp>
        <p:sp>
          <p:nvSpPr>
            <p:cNvPr id="1105" name="Line 280">
              <a:extLst>
                <a:ext uri="{FF2B5EF4-FFF2-40B4-BE49-F238E27FC236}">
                  <a16:creationId xmlns:a16="http://schemas.microsoft.com/office/drawing/2014/main" id="{50A997E1-8450-4422-AB52-44D291A9FA72}"/>
                </a:ext>
              </a:extLst>
            </p:cNvPr>
            <p:cNvSpPr>
              <a:spLocks noChangeShapeType="1"/>
            </p:cNvSpPr>
            <p:nvPr/>
          </p:nvSpPr>
          <p:spPr bwMode="auto">
            <a:xfrm rot="10800000" flipH="1" flipV="1">
              <a:off x="7673641" y="1682853"/>
              <a:ext cx="481177"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ndParaRPr>
            </a:p>
          </p:txBody>
        </p:sp>
        <p:sp>
          <p:nvSpPr>
            <p:cNvPr id="1106" name="Text Box 1029">
              <a:extLst>
                <a:ext uri="{FF2B5EF4-FFF2-40B4-BE49-F238E27FC236}">
                  <a16:creationId xmlns:a16="http://schemas.microsoft.com/office/drawing/2014/main" id="{1A3EBCED-A4D1-43E9-B6A8-D16EB58D932B}"/>
                </a:ext>
              </a:extLst>
            </p:cNvPr>
            <p:cNvSpPr txBox="1">
              <a:spLocks noChangeArrowheads="1"/>
            </p:cNvSpPr>
            <p:nvPr/>
          </p:nvSpPr>
          <p:spPr bwMode="auto">
            <a:xfrm>
              <a:off x="8096223" y="1340768"/>
              <a:ext cx="1462101" cy="430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789" tIns="60894" rIns="121789" bIns="60894">
              <a:spAutoFit/>
            </a:bodyP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r>
                <a:rPr kumimoji="0" lang="en-US" altLang="en-US" sz="1000" b="0" i="0" u="none" strike="noStrike" kern="0" cap="none" spc="0" normalizeH="0" baseline="0" noProof="0" dirty="0">
                  <a:ln>
                    <a:noFill/>
                  </a:ln>
                  <a:solidFill>
                    <a:prstClr val="black"/>
                  </a:solidFill>
                  <a:effectLst/>
                  <a:uLnTx/>
                  <a:uFillTx/>
                  <a:latin typeface="Helvetica" panose="020B0604020202020204" pitchFamily="34" charset="0"/>
                  <a:cs typeface="Helvetica" panose="020B0604020202020204" pitchFamily="34" charset="0"/>
                </a:rPr>
                <a:t>Pressure</a:t>
              </a:r>
            </a:p>
            <a:p>
              <a:pPr marL="0" marR="0" lvl="0" indent="0" defTabSz="1217613" eaLnBrk="1" fontAlgn="auto" latinLnBrk="0" hangingPunct="1">
                <a:lnSpc>
                  <a:spcPct val="100000"/>
                </a:lnSpc>
                <a:spcBef>
                  <a:spcPct val="0"/>
                </a:spcBef>
                <a:spcAft>
                  <a:spcPts val="0"/>
                </a:spcAft>
                <a:buClrTx/>
                <a:buSzTx/>
                <a:buFontTx/>
                <a:buNone/>
                <a:tabLst/>
                <a:defRPr/>
              </a:pPr>
              <a:r>
                <a:rPr kumimoji="0" lang="en-US" altLang="en-US" sz="1000" b="0" i="0" u="none" strike="noStrike" kern="0" cap="none" spc="0" normalizeH="0" baseline="0" noProof="0" dirty="0">
                  <a:ln>
                    <a:noFill/>
                  </a:ln>
                  <a:solidFill>
                    <a:prstClr val="black"/>
                  </a:solidFill>
                  <a:effectLst/>
                  <a:uLnTx/>
                  <a:uFillTx/>
                  <a:latin typeface="Helvetica" panose="020B0604020202020204" pitchFamily="34" charset="0"/>
                  <a:cs typeface="Helvetica" panose="020B0604020202020204" pitchFamily="34" charset="0"/>
                </a:rPr>
                <a:t>Sensor</a:t>
              </a:r>
            </a:p>
          </p:txBody>
        </p:sp>
        <p:sp>
          <p:nvSpPr>
            <p:cNvPr id="1107" name="Line 222">
              <a:extLst>
                <a:ext uri="{FF2B5EF4-FFF2-40B4-BE49-F238E27FC236}">
                  <a16:creationId xmlns:a16="http://schemas.microsoft.com/office/drawing/2014/main" id="{278D26C5-32F4-40D9-82B3-C043F6425E82}"/>
                </a:ext>
              </a:extLst>
            </p:cNvPr>
            <p:cNvSpPr>
              <a:spLocks noChangeShapeType="1"/>
            </p:cNvSpPr>
            <p:nvPr/>
          </p:nvSpPr>
          <p:spPr bwMode="auto">
            <a:xfrm rot="16200000" flipH="1" flipV="1">
              <a:off x="7917652" y="2068803"/>
              <a:ext cx="0" cy="474332"/>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ndParaRPr>
            </a:p>
          </p:txBody>
        </p:sp>
        <p:grpSp>
          <p:nvGrpSpPr>
            <p:cNvPr id="1108" name="Group 1107">
              <a:extLst>
                <a:ext uri="{FF2B5EF4-FFF2-40B4-BE49-F238E27FC236}">
                  <a16:creationId xmlns:a16="http://schemas.microsoft.com/office/drawing/2014/main" id="{FB4A9CAF-7824-4F55-8DB8-623971CD19F8}"/>
                </a:ext>
              </a:extLst>
            </p:cNvPr>
            <p:cNvGrpSpPr/>
            <p:nvPr/>
          </p:nvGrpSpPr>
          <p:grpSpPr>
            <a:xfrm>
              <a:off x="7803611" y="2152964"/>
              <a:ext cx="241697" cy="306874"/>
              <a:chOff x="8155321" y="2158334"/>
              <a:chExt cx="282575" cy="358775"/>
            </a:xfrm>
          </p:grpSpPr>
          <p:sp>
            <p:nvSpPr>
              <p:cNvPr id="1170" name="Trapezoid 1169">
                <a:extLst>
                  <a:ext uri="{FF2B5EF4-FFF2-40B4-BE49-F238E27FC236}">
                    <a16:creationId xmlns:a16="http://schemas.microsoft.com/office/drawing/2014/main" id="{B2706037-27AA-4ACB-819F-2755CAAF580A}"/>
                  </a:ext>
                </a:extLst>
              </p:cNvPr>
              <p:cNvSpPr/>
              <p:nvPr/>
            </p:nvSpPr>
            <p:spPr bwMode="auto">
              <a:xfrm rot="5400000">
                <a:off x="8117221" y="2196434"/>
                <a:ext cx="358775" cy="282575"/>
              </a:xfrm>
              <a:prstGeom prst="trapezoid">
                <a:avLst/>
              </a:prstGeom>
              <a:solidFill>
                <a:sysClr val="window" lastClr="FFFFFF">
                  <a:lumMod val="75000"/>
                </a:sysClr>
              </a:solidFill>
              <a:ln w="9525">
                <a:solidFill>
                  <a:sysClr val="windowText" lastClr="000000"/>
                </a:solidFill>
                <a:miter lim="800000"/>
                <a:headEnd/>
                <a:tailEnd/>
              </a:ln>
            </p:spPr>
            <p:txBody>
              <a:bodyPr lIns="121789" tIns="60894" rIns="121789" bIns="60894">
                <a:spAutoFit/>
              </a:bodyPr>
              <a:lstStyle/>
              <a:p>
                <a:pPr marL="0" marR="0" lvl="0" indent="0" algn="ctr" defTabSz="1217613" eaLnBrk="1" fontAlgn="auto" latinLnBrk="0" hangingPunct="1">
                  <a:lnSpc>
                    <a:spcPct val="100000"/>
                  </a:lnSpc>
                  <a:spcBef>
                    <a:spcPts val="0"/>
                  </a:spcBef>
                  <a:spcAft>
                    <a:spcPts val="0"/>
                  </a:spcAft>
                  <a:buClrTx/>
                  <a:buSzTx/>
                  <a:buFontTx/>
                  <a:buNone/>
                  <a:tabLst/>
                  <a:defRPr/>
                </a:pPr>
                <a:endParaRPr kumimoji="0" lang="en-CA" sz="800" b="0" i="0" u="none" strike="noStrike" kern="0" cap="none" spc="0" normalizeH="0" baseline="0" noProof="0">
                  <a:ln>
                    <a:noFill/>
                  </a:ln>
                  <a:solidFill>
                    <a:prstClr val="black"/>
                  </a:solidFill>
                  <a:effectLst/>
                  <a:uLnTx/>
                  <a:uFillTx/>
                </a:endParaRPr>
              </a:p>
            </p:txBody>
          </p:sp>
          <p:cxnSp>
            <p:nvCxnSpPr>
              <p:cNvPr id="1171" name="Straight Connector 306">
                <a:extLst>
                  <a:ext uri="{FF2B5EF4-FFF2-40B4-BE49-F238E27FC236}">
                    <a16:creationId xmlns:a16="http://schemas.microsoft.com/office/drawing/2014/main" id="{82195220-C095-49FF-8369-3F6E435524C4}"/>
                  </a:ext>
                </a:extLst>
              </p:cNvPr>
              <p:cNvCxnSpPr>
                <a:cxnSpLocks noChangeShapeType="1"/>
              </p:cNvCxnSpPr>
              <p:nvPr/>
            </p:nvCxnSpPr>
            <p:spPr bwMode="auto">
              <a:xfrm rot="16200000">
                <a:off x="8199683" y="2358662"/>
                <a:ext cx="79878" cy="38471"/>
              </a:xfrm>
              <a:prstGeom prst="line">
                <a:avLst/>
              </a:prstGeom>
              <a:noFill/>
              <a:ln w="9525">
                <a:solidFill>
                  <a:sysClr val="windowText" lastClr="000000"/>
                </a:solidFill>
                <a:miter lim="800000"/>
                <a:headEnd/>
                <a:tailEnd/>
              </a:ln>
              <a:extLst>
                <a:ext uri="{909E8E84-426E-40DD-AFC4-6F175D3DCCD1}">
                  <a14:hiddenFill xmlns:a14="http://schemas.microsoft.com/office/drawing/2010/main">
                    <a:noFill/>
                  </a14:hiddenFill>
                </a:ext>
              </a:extLst>
            </p:spPr>
          </p:cxnSp>
          <p:cxnSp>
            <p:nvCxnSpPr>
              <p:cNvPr id="1172" name="Straight Connector 307">
                <a:extLst>
                  <a:ext uri="{FF2B5EF4-FFF2-40B4-BE49-F238E27FC236}">
                    <a16:creationId xmlns:a16="http://schemas.microsoft.com/office/drawing/2014/main" id="{06DE6F88-CDC0-4A16-91AF-2A302C2484CD}"/>
                  </a:ext>
                </a:extLst>
              </p:cNvPr>
              <p:cNvCxnSpPr>
                <a:cxnSpLocks noChangeShapeType="1"/>
              </p:cNvCxnSpPr>
              <p:nvPr/>
            </p:nvCxnSpPr>
            <p:spPr bwMode="auto">
              <a:xfrm rot="16200000" flipV="1">
                <a:off x="8199683" y="2278785"/>
                <a:ext cx="79878" cy="38471"/>
              </a:xfrm>
              <a:prstGeom prst="line">
                <a:avLst/>
              </a:prstGeom>
              <a:noFill/>
              <a:ln w="9525">
                <a:solidFill>
                  <a:sysClr val="windowText" lastClr="000000"/>
                </a:solidFill>
                <a:miter lim="800000"/>
                <a:headEnd/>
                <a:tailEnd/>
              </a:ln>
              <a:extLst>
                <a:ext uri="{909E8E84-426E-40DD-AFC4-6F175D3DCCD1}">
                  <a14:hiddenFill xmlns:a14="http://schemas.microsoft.com/office/drawing/2010/main">
                    <a:noFill/>
                  </a14:hiddenFill>
                </a:ext>
              </a:extLst>
            </p:spPr>
          </p:cxnSp>
          <p:cxnSp>
            <p:nvCxnSpPr>
              <p:cNvPr id="1173" name="Straight Connector 308">
                <a:extLst>
                  <a:ext uri="{FF2B5EF4-FFF2-40B4-BE49-F238E27FC236}">
                    <a16:creationId xmlns:a16="http://schemas.microsoft.com/office/drawing/2014/main" id="{FAE900FD-E4B5-4DA6-B326-232E151047DE}"/>
                  </a:ext>
                </a:extLst>
              </p:cNvPr>
              <p:cNvCxnSpPr>
                <a:cxnSpLocks noChangeShapeType="1"/>
              </p:cNvCxnSpPr>
              <p:nvPr/>
            </p:nvCxnSpPr>
            <p:spPr bwMode="auto">
              <a:xfrm rot="16200000">
                <a:off x="8315098" y="2358662"/>
                <a:ext cx="79878" cy="38471"/>
              </a:xfrm>
              <a:prstGeom prst="line">
                <a:avLst/>
              </a:prstGeom>
              <a:noFill/>
              <a:ln w="9525">
                <a:solidFill>
                  <a:sysClr val="windowText" lastClr="000000"/>
                </a:solidFill>
                <a:miter lim="800000"/>
                <a:headEnd/>
                <a:tailEnd/>
              </a:ln>
              <a:extLst>
                <a:ext uri="{909E8E84-426E-40DD-AFC4-6F175D3DCCD1}">
                  <a14:hiddenFill xmlns:a14="http://schemas.microsoft.com/office/drawing/2010/main">
                    <a:noFill/>
                  </a14:hiddenFill>
                </a:ext>
              </a:extLst>
            </p:spPr>
          </p:cxnSp>
          <p:cxnSp>
            <p:nvCxnSpPr>
              <p:cNvPr id="1174" name="Straight Connector 309">
                <a:extLst>
                  <a:ext uri="{FF2B5EF4-FFF2-40B4-BE49-F238E27FC236}">
                    <a16:creationId xmlns:a16="http://schemas.microsoft.com/office/drawing/2014/main" id="{FCA956D0-B582-4141-9E72-DF0767AB6678}"/>
                  </a:ext>
                </a:extLst>
              </p:cNvPr>
              <p:cNvCxnSpPr>
                <a:cxnSpLocks noChangeShapeType="1"/>
              </p:cNvCxnSpPr>
              <p:nvPr/>
            </p:nvCxnSpPr>
            <p:spPr bwMode="auto">
              <a:xfrm rot="16200000" flipV="1">
                <a:off x="8315098" y="2278785"/>
                <a:ext cx="79878" cy="38471"/>
              </a:xfrm>
              <a:prstGeom prst="line">
                <a:avLst/>
              </a:prstGeom>
              <a:noFill/>
              <a:ln w="9525">
                <a:solidFill>
                  <a:sysClr val="windowText" lastClr="000000"/>
                </a:solidFill>
                <a:miter lim="800000"/>
                <a:headEnd/>
                <a:tailEnd/>
              </a:ln>
              <a:extLst>
                <a:ext uri="{909E8E84-426E-40DD-AFC4-6F175D3DCCD1}">
                  <a14:hiddenFill xmlns:a14="http://schemas.microsoft.com/office/drawing/2010/main">
                    <a:noFill/>
                  </a14:hiddenFill>
                </a:ext>
              </a:extLst>
            </p:spPr>
          </p:cxnSp>
        </p:grpSp>
        <p:sp>
          <p:nvSpPr>
            <p:cNvPr id="1109" name="Text Box 1029">
              <a:extLst>
                <a:ext uri="{FF2B5EF4-FFF2-40B4-BE49-F238E27FC236}">
                  <a16:creationId xmlns:a16="http://schemas.microsoft.com/office/drawing/2014/main" id="{F1E9398B-A75B-46AD-BC48-873DB13A2F9B}"/>
                </a:ext>
              </a:extLst>
            </p:cNvPr>
            <p:cNvSpPr txBox="1">
              <a:spLocks noChangeArrowheads="1"/>
            </p:cNvSpPr>
            <p:nvPr/>
          </p:nvSpPr>
          <p:spPr bwMode="auto">
            <a:xfrm>
              <a:off x="8096206" y="2086726"/>
              <a:ext cx="1462118" cy="430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789" tIns="60894" rIns="121789" bIns="60894">
              <a:spAutoFit/>
            </a:bodyP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r>
                <a:rPr kumimoji="0" lang="en-US" altLang="en-US" sz="1000" b="0" i="0" u="none" strike="noStrike" kern="0" cap="none" spc="0" normalizeH="0" baseline="0" noProof="0" dirty="0">
                  <a:ln>
                    <a:noFill/>
                  </a:ln>
                  <a:solidFill>
                    <a:prstClr val="black"/>
                  </a:solidFill>
                  <a:effectLst/>
                  <a:uLnTx/>
                  <a:uFillTx/>
                  <a:latin typeface="Helvetica" panose="020B0604020202020204" pitchFamily="34" charset="0"/>
                  <a:cs typeface="Helvetica" panose="020B0604020202020204" pitchFamily="34" charset="0"/>
                </a:rPr>
                <a:t>Compressor,</a:t>
              </a:r>
            </a:p>
            <a:p>
              <a:pPr marL="0" marR="0" lvl="0" indent="0" defTabSz="1217613" eaLnBrk="1" fontAlgn="auto" latinLnBrk="0" hangingPunct="1">
                <a:lnSpc>
                  <a:spcPct val="100000"/>
                </a:lnSpc>
                <a:spcBef>
                  <a:spcPct val="0"/>
                </a:spcBef>
                <a:spcAft>
                  <a:spcPts val="0"/>
                </a:spcAft>
                <a:buClrTx/>
                <a:buSzTx/>
                <a:buFontTx/>
                <a:buNone/>
                <a:tabLst/>
                <a:defRPr/>
              </a:pPr>
              <a:r>
                <a:rPr kumimoji="0" lang="en-US" altLang="en-US" sz="1000" b="0" i="0" u="none" strike="noStrike" kern="0" cap="none" spc="0" normalizeH="0" baseline="0" noProof="0" dirty="0">
                  <a:ln>
                    <a:noFill/>
                  </a:ln>
                  <a:solidFill>
                    <a:prstClr val="black"/>
                  </a:solidFill>
                  <a:effectLst/>
                  <a:uLnTx/>
                  <a:uFillTx/>
                  <a:latin typeface="Helvetica" panose="020B0604020202020204" pitchFamily="34" charset="0"/>
                  <a:cs typeface="Helvetica" panose="020B0604020202020204" pitchFamily="34" charset="0"/>
                </a:rPr>
                <a:t>Pump</a:t>
              </a:r>
            </a:p>
          </p:txBody>
        </p:sp>
        <p:sp>
          <p:nvSpPr>
            <p:cNvPr id="1110" name="Line 222">
              <a:extLst>
                <a:ext uri="{FF2B5EF4-FFF2-40B4-BE49-F238E27FC236}">
                  <a16:creationId xmlns:a16="http://schemas.microsoft.com/office/drawing/2014/main" id="{42F0C006-DCF5-4C3B-9E02-C090E2A87B46}"/>
                </a:ext>
              </a:extLst>
            </p:cNvPr>
            <p:cNvSpPr>
              <a:spLocks noChangeShapeType="1"/>
            </p:cNvSpPr>
            <p:nvPr/>
          </p:nvSpPr>
          <p:spPr bwMode="auto">
            <a:xfrm rot="16200000" flipH="1" flipV="1">
              <a:off x="7918507" y="1689093"/>
              <a:ext cx="0" cy="472621"/>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ndParaRPr>
            </a:p>
          </p:txBody>
        </p:sp>
        <p:sp>
          <p:nvSpPr>
            <p:cNvPr id="1111" name="Text Box 1029">
              <a:extLst>
                <a:ext uri="{FF2B5EF4-FFF2-40B4-BE49-F238E27FC236}">
                  <a16:creationId xmlns:a16="http://schemas.microsoft.com/office/drawing/2014/main" id="{5BC74B9B-92B9-4CAE-96ED-92BCC129A5C1}"/>
                </a:ext>
              </a:extLst>
            </p:cNvPr>
            <p:cNvSpPr txBox="1">
              <a:spLocks noChangeArrowheads="1"/>
            </p:cNvSpPr>
            <p:nvPr/>
          </p:nvSpPr>
          <p:spPr bwMode="auto">
            <a:xfrm>
              <a:off x="8096728" y="1726686"/>
              <a:ext cx="1461596" cy="430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789" tIns="60894" rIns="121789" bIns="60894">
              <a:spAutoFit/>
            </a:bodyP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r>
                <a:rPr kumimoji="0" lang="en-US" altLang="en-US" sz="1000" b="0" i="0" u="none" strike="noStrike" kern="0" cap="none" spc="0" normalizeH="0" baseline="0" noProof="0" dirty="0">
                  <a:ln>
                    <a:noFill/>
                  </a:ln>
                  <a:solidFill>
                    <a:prstClr val="black"/>
                  </a:solidFill>
                  <a:effectLst/>
                  <a:uLnTx/>
                  <a:uFillTx/>
                  <a:latin typeface="Helvetica" panose="020B0604020202020204" pitchFamily="34" charset="0"/>
                  <a:cs typeface="Helvetica" panose="020B0604020202020204" pitchFamily="34" charset="0"/>
                </a:rPr>
                <a:t>Flow</a:t>
              </a:r>
            </a:p>
            <a:p>
              <a:pPr marL="0" marR="0" lvl="0" indent="0" defTabSz="1217613" eaLnBrk="1" fontAlgn="auto" latinLnBrk="0" hangingPunct="1">
                <a:lnSpc>
                  <a:spcPct val="100000"/>
                </a:lnSpc>
                <a:spcBef>
                  <a:spcPct val="0"/>
                </a:spcBef>
                <a:spcAft>
                  <a:spcPts val="0"/>
                </a:spcAft>
                <a:buClrTx/>
                <a:buSzTx/>
                <a:buFontTx/>
                <a:buNone/>
                <a:tabLst/>
                <a:defRPr/>
              </a:pPr>
              <a:r>
                <a:rPr kumimoji="0" lang="en-US" altLang="en-US" sz="1000" b="0" i="0" u="none" strike="noStrike" kern="0" cap="none" spc="0" normalizeH="0" baseline="0" noProof="0" dirty="0">
                  <a:ln>
                    <a:noFill/>
                  </a:ln>
                  <a:solidFill>
                    <a:prstClr val="black"/>
                  </a:solidFill>
                  <a:effectLst/>
                  <a:uLnTx/>
                  <a:uFillTx/>
                  <a:latin typeface="Helvetica" panose="020B0604020202020204" pitchFamily="34" charset="0"/>
                  <a:cs typeface="Helvetica" panose="020B0604020202020204" pitchFamily="34" charset="0"/>
                </a:rPr>
                <a:t>Sensor</a:t>
              </a:r>
            </a:p>
          </p:txBody>
        </p:sp>
        <p:grpSp>
          <p:nvGrpSpPr>
            <p:cNvPr id="1112" name="Group 1111">
              <a:extLst>
                <a:ext uri="{FF2B5EF4-FFF2-40B4-BE49-F238E27FC236}">
                  <a16:creationId xmlns:a16="http://schemas.microsoft.com/office/drawing/2014/main" id="{386A4305-326C-4912-A6BC-D02383F41F55}"/>
                </a:ext>
              </a:extLst>
            </p:cNvPr>
            <p:cNvGrpSpPr/>
            <p:nvPr/>
          </p:nvGrpSpPr>
          <p:grpSpPr>
            <a:xfrm rot="5400000">
              <a:off x="7770079" y="2455266"/>
              <a:ext cx="309728" cy="485495"/>
              <a:chOff x="8147383" y="2350715"/>
              <a:chExt cx="287338" cy="450399"/>
            </a:xfrm>
          </p:grpSpPr>
          <p:sp>
            <p:nvSpPr>
              <p:cNvPr id="1157" name="Line 1183">
                <a:extLst>
                  <a:ext uri="{FF2B5EF4-FFF2-40B4-BE49-F238E27FC236}">
                    <a16:creationId xmlns:a16="http://schemas.microsoft.com/office/drawing/2014/main" id="{25C2E8A2-3112-4F82-899D-54C746E5945B}"/>
                  </a:ext>
                </a:extLst>
              </p:cNvPr>
              <p:cNvSpPr>
                <a:spLocks noChangeShapeType="1"/>
              </p:cNvSpPr>
              <p:nvPr/>
            </p:nvSpPr>
            <p:spPr bwMode="auto">
              <a:xfrm flipH="1">
                <a:off x="8290258" y="2350715"/>
                <a:ext cx="0" cy="79069"/>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ndParaRPr>
              </a:p>
            </p:txBody>
          </p:sp>
          <p:sp>
            <p:nvSpPr>
              <p:cNvPr id="1158" name="Line 1184">
                <a:extLst>
                  <a:ext uri="{FF2B5EF4-FFF2-40B4-BE49-F238E27FC236}">
                    <a16:creationId xmlns:a16="http://schemas.microsoft.com/office/drawing/2014/main" id="{0A79A2EF-9016-4736-9312-FED4ED5F1A42}"/>
                  </a:ext>
                </a:extLst>
              </p:cNvPr>
              <p:cNvSpPr>
                <a:spLocks noChangeShapeType="1"/>
              </p:cNvSpPr>
              <p:nvPr/>
            </p:nvSpPr>
            <p:spPr bwMode="auto">
              <a:xfrm flipH="1">
                <a:off x="8147383" y="2475822"/>
                <a:ext cx="96837"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ndParaRPr>
              </a:p>
            </p:txBody>
          </p:sp>
          <p:sp>
            <p:nvSpPr>
              <p:cNvPr id="1159" name="Rectangle 1202">
                <a:extLst>
                  <a:ext uri="{FF2B5EF4-FFF2-40B4-BE49-F238E27FC236}">
                    <a16:creationId xmlns:a16="http://schemas.microsoft.com/office/drawing/2014/main" id="{3B77FE61-5A2C-4449-80E5-31DB9EB0FF65}"/>
                  </a:ext>
                </a:extLst>
              </p:cNvPr>
              <p:cNvSpPr>
                <a:spLocks noChangeArrowheads="1"/>
              </p:cNvSpPr>
              <p:nvPr/>
            </p:nvSpPr>
            <p:spPr bwMode="auto">
              <a:xfrm>
                <a:off x="8244221" y="2429785"/>
                <a:ext cx="96837" cy="287339"/>
              </a:xfrm>
              <a:prstGeom prst="rect">
                <a:avLst/>
              </a:prstGeom>
              <a:solidFill>
                <a:sysClr val="window" lastClr="FFFFFF">
                  <a:lumMod val="85000"/>
                </a:sysClr>
              </a:solid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Arial" pitchFamily="34" charset="0"/>
                </a:endParaRPr>
              </a:p>
            </p:txBody>
          </p:sp>
          <p:sp>
            <p:nvSpPr>
              <p:cNvPr id="1160" name="Line 1215">
                <a:extLst>
                  <a:ext uri="{FF2B5EF4-FFF2-40B4-BE49-F238E27FC236}">
                    <a16:creationId xmlns:a16="http://schemas.microsoft.com/office/drawing/2014/main" id="{6DC47483-A7AB-4F58-A12E-6791C64126C1}"/>
                  </a:ext>
                </a:extLst>
              </p:cNvPr>
              <p:cNvSpPr>
                <a:spLocks noChangeShapeType="1"/>
              </p:cNvSpPr>
              <p:nvPr/>
            </p:nvSpPr>
            <p:spPr bwMode="auto">
              <a:xfrm flipH="1">
                <a:off x="8339471" y="2667911"/>
                <a:ext cx="95250"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ndParaRPr>
              </a:p>
            </p:txBody>
          </p:sp>
          <p:sp>
            <p:nvSpPr>
              <p:cNvPr id="1161" name="Line 1216">
                <a:extLst>
                  <a:ext uri="{FF2B5EF4-FFF2-40B4-BE49-F238E27FC236}">
                    <a16:creationId xmlns:a16="http://schemas.microsoft.com/office/drawing/2014/main" id="{0A621E91-8AF8-4550-8661-7D1E8D195FDD}"/>
                  </a:ext>
                </a:extLst>
              </p:cNvPr>
              <p:cNvSpPr>
                <a:spLocks noChangeShapeType="1"/>
              </p:cNvSpPr>
              <p:nvPr/>
            </p:nvSpPr>
            <p:spPr bwMode="auto">
              <a:xfrm>
                <a:off x="8290258" y="2717123"/>
                <a:ext cx="0" cy="83991"/>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ndParaRPr>
              </a:p>
            </p:txBody>
          </p:sp>
          <p:sp>
            <p:nvSpPr>
              <p:cNvPr id="1162" name="Line 1266">
                <a:extLst>
                  <a:ext uri="{FF2B5EF4-FFF2-40B4-BE49-F238E27FC236}">
                    <a16:creationId xmlns:a16="http://schemas.microsoft.com/office/drawing/2014/main" id="{B62FDEEB-B885-407C-8C83-C13A0ACCED5D}"/>
                  </a:ext>
                </a:extLst>
              </p:cNvPr>
              <p:cNvSpPr>
                <a:spLocks noChangeShapeType="1"/>
              </p:cNvSpPr>
              <p:nvPr/>
            </p:nvSpPr>
            <p:spPr bwMode="auto">
              <a:xfrm flipH="1">
                <a:off x="8279146" y="2679328"/>
                <a:ext cx="60325" cy="0"/>
              </a:xfrm>
              <a:prstGeom prst="line">
                <a:avLst/>
              </a:prstGeom>
              <a:solidFill>
                <a:sysClr val="window" lastClr="FFFFFF">
                  <a:lumMod val="85000"/>
                </a:sysClr>
              </a:solidFill>
              <a:ln w="9525">
                <a:solidFill>
                  <a:sysClr val="windowText" lastClr="000000"/>
                </a:solidFill>
                <a:round/>
                <a:headEnd/>
                <a:tailEnd/>
              </a:ln>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black"/>
                  </a:solidFill>
                  <a:effectLst/>
                  <a:uLnTx/>
                  <a:uFillTx/>
                </a:endParaRPr>
              </a:p>
            </p:txBody>
          </p:sp>
          <p:sp>
            <p:nvSpPr>
              <p:cNvPr id="1163" name="Line 1266">
                <a:extLst>
                  <a:ext uri="{FF2B5EF4-FFF2-40B4-BE49-F238E27FC236}">
                    <a16:creationId xmlns:a16="http://schemas.microsoft.com/office/drawing/2014/main" id="{30B08F5B-A26D-4988-8098-59EC6A1A1A31}"/>
                  </a:ext>
                </a:extLst>
              </p:cNvPr>
              <p:cNvSpPr>
                <a:spLocks noChangeShapeType="1"/>
              </p:cNvSpPr>
              <p:nvPr/>
            </p:nvSpPr>
            <p:spPr bwMode="auto">
              <a:xfrm flipH="1">
                <a:off x="8242633" y="2458665"/>
                <a:ext cx="60325" cy="0"/>
              </a:xfrm>
              <a:prstGeom prst="line">
                <a:avLst/>
              </a:prstGeom>
              <a:solidFill>
                <a:sysClr val="window" lastClr="FFFFFF">
                  <a:lumMod val="85000"/>
                </a:sysClr>
              </a:solidFill>
              <a:ln w="9525">
                <a:solidFill>
                  <a:sysClr val="windowText" lastClr="000000"/>
                </a:solidFill>
                <a:round/>
                <a:headEnd/>
                <a:tailEnd/>
              </a:ln>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black"/>
                  </a:solidFill>
                  <a:effectLst/>
                  <a:uLnTx/>
                  <a:uFillTx/>
                </a:endParaRPr>
              </a:p>
            </p:txBody>
          </p:sp>
          <p:sp>
            <p:nvSpPr>
              <p:cNvPr id="1164" name="Line 1266">
                <a:extLst>
                  <a:ext uri="{FF2B5EF4-FFF2-40B4-BE49-F238E27FC236}">
                    <a16:creationId xmlns:a16="http://schemas.microsoft.com/office/drawing/2014/main" id="{5D4F11A9-8D3F-452A-A5D6-6F6A834D776B}"/>
                  </a:ext>
                </a:extLst>
              </p:cNvPr>
              <p:cNvSpPr>
                <a:spLocks noChangeShapeType="1"/>
              </p:cNvSpPr>
              <p:nvPr/>
            </p:nvSpPr>
            <p:spPr bwMode="auto">
              <a:xfrm flipH="1">
                <a:off x="8242633" y="2520578"/>
                <a:ext cx="60325" cy="0"/>
              </a:xfrm>
              <a:prstGeom prst="line">
                <a:avLst/>
              </a:prstGeom>
              <a:solidFill>
                <a:sysClr val="window" lastClr="FFFFFF">
                  <a:lumMod val="85000"/>
                </a:sysClr>
              </a:solidFill>
              <a:ln w="9525">
                <a:solidFill>
                  <a:sysClr val="windowText" lastClr="000000"/>
                </a:solidFill>
                <a:round/>
                <a:headEnd/>
                <a:tailEnd/>
              </a:ln>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black"/>
                  </a:solidFill>
                  <a:effectLst/>
                  <a:uLnTx/>
                  <a:uFillTx/>
                </a:endParaRPr>
              </a:p>
            </p:txBody>
          </p:sp>
          <p:sp>
            <p:nvSpPr>
              <p:cNvPr id="1165" name="Line 1266">
                <a:extLst>
                  <a:ext uri="{FF2B5EF4-FFF2-40B4-BE49-F238E27FC236}">
                    <a16:creationId xmlns:a16="http://schemas.microsoft.com/office/drawing/2014/main" id="{20B7FC43-A370-4867-89D8-C22F79728110}"/>
                  </a:ext>
                </a:extLst>
              </p:cNvPr>
              <p:cNvSpPr>
                <a:spLocks noChangeShapeType="1"/>
              </p:cNvSpPr>
              <p:nvPr/>
            </p:nvSpPr>
            <p:spPr bwMode="auto">
              <a:xfrm flipH="1">
                <a:off x="8242633" y="2585665"/>
                <a:ext cx="60325" cy="0"/>
              </a:xfrm>
              <a:prstGeom prst="line">
                <a:avLst/>
              </a:prstGeom>
              <a:solidFill>
                <a:sysClr val="window" lastClr="FFFFFF">
                  <a:lumMod val="85000"/>
                </a:sysClr>
              </a:solidFill>
              <a:ln w="9525">
                <a:solidFill>
                  <a:sysClr val="windowText" lastClr="000000"/>
                </a:solidFill>
                <a:round/>
                <a:headEnd/>
                <a:tailEnd/>
              </a:ln>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black"/>
                  </a:solidFill>
                  <a:effectLst/>
                  <a:uLnTx/>
                  <a:uFillTx/>
                </a:endParaRPr>
              </a:p>
            </p:txBody>
          </p:sp>
          <p:sp>
            <p:nvSpPr>
              <p:cNvPr id="1166" name="Line 1266">
                <a:extLst>
                  <a:ext uri="{FF2B5EF4-FFF2-40B4-BE49-F238E27FC236}">
                    <a16:creationId xmlns:a16="http://schemas.microsoft.com/office/drawing/2014/main" id="{BB8D46E4-7364-48B6-9F5B-8F47D72413E6}"/>
                  </a:ext>
                </a:extLst>
              </p:cNvPr>
              <p:cNvSpPr>
                <a:spLocks noChangeShapeType="1"/>
              </p:cNvSpPr>
              <p:nvPr/>
            </p:nvSpPr>
            <p:spPr bwMode="auto">
              <a:xfrm flipH="1">
                <a:off x="8242633" y="2652340"/>
                <a:ext cx="60325" cy="0"/>
              </a:xfrm>
              <a:prstGeom prst="line">
                <a:avLst/>
              </a:prstGeom>
              <a:solidFill>
                <a:sysClr val="window" lastClr="FFFFFF">
                  <a:lumMod val="85000"/>
                </a:sysClr>
              </a:solidFill>
              <a:ln w="9525">
                <a:solidFill>
                  <a:sysClr val="windowText" lastClr="000000"/>
                </a:solidFill>
                <a:round/>
                <a:headEnd/>
                <a:tailEnd/>
              </a:ln>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black"/>
                  </a:solidFill>
                  <a:effectLst/>
                  <a:uLnTx/>
                  <a:uFillTx/>
                </a:endParaRPr>
              </a:p>
            </p:txBody>
          </p:sp>
          <p:sp>
            <p:nvSpPr>
              <p:cNvPr id="1167" name="Line 1266">
                <a:extLst>
                  <a:ext uri="{FF2B5EF4-FFF2-40B4-BE49-F238E27FC236}">
                    <a16:creationId xmlns:a16="http://schemas.microsoft.com/office/drawing/2014/main" id="{B32D77F2-B993-4793-A78D-74EC809471EF}"/>
                  </a:ext>
                </a:extLst>
              </p:cNvPr>
              <p:cNvSpPr>
                <a:spLocks noChangeShapeType="1"/>
              </p:cNvSpPr>
              <p:nvPr/>
            </p:nvSpPr>
            <p:spPr bwMode="auto">
              <a:xfrm flipH="1">
                <a:off x="8279146" y="2485653"/>
                <a:ext cx="60325" cy="0"/>
              </a:xfrm>
              <a:prstGeom prst="line">
                <a:avLst/>
              </a:prstGeom>
              <a:solidFill>
                <a:sysClr val="window" lastClr="FFFFFF">
                  <a:lumMod val="85000"/>
                </a:sysClr>
              </a:solidFill>
              <a:ln w="9525">
                <a:solidFill>
                  <a:sysClr val="windowText" lastClr="000000"/>
                </a:solidFill>
                <a:round/>
                <a:headEnd/>
                <a:tailEnd/>
              </a:ln>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black"/>
                  </a:solidFill>
                  <a:effectLst/>
                  <a:uLnTx/>
                  <a:uFillTx/>
                </a:endParaRPr>
              </a:p>
            </p:txBody>
          </p:sp>
          <p:sp>
            <p:nvSpPr>
              <p:cNvPr id="1168" name="Line 1266">
                <a:extLst>
                  <a:ext uri="{FF2B5EF4-FFF2-40B4-BE49-F238E27FC236}">
                    <a16:creationId xmlns:a16="http://schemas.microsoft.com/office/drawing/2014/main" id="{C7060AA9-2288-4EE0-86F7-2A389879680B}"/>
                  </a:ext>
                </a:extLst>
              </p:cNvPr>
              <p:cNvSpPr>
                <a:spLocks noChangeShapeType="1"/>
              </p:cNvSpPr>
              <p:nvPr/>
            </p:nvSpPr>
            <p:spPr bwMode="auto">
              <a:xfrm flipH="1">
                <a:off x="8279146" y="2547565"/>
                <a:ext cx="60325" cy="0"/>
              </a:xfrm>
              <a:prstGeom prst="line">
                <a:avLst/>
              </a:prstGeom>
              <a:solidFill>
                <a:sysClr val="window" lastClr="FFFFFF">
                  <a:lumMod val="85000"/>
                </a:sysClr>
              </a:solidFill>
              <a:ln w="9525">
                <a:solidFill>
                  <a:sysClr val="windowText" lastClr="000000"/>
                </a:solidFill>
                <a:round/>
                <a:headEnd/>
                <a:tailEnd/>
              </a:ln>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black"/>
                  </a:solidFill>
                  <a:effectLst/>
                  <a:uLnTx/>
                  <a:uFillTx/>
                </a:endParaRPr>
              </a:p>
            </p:txBody>
          </p:sp>
          <p:sp>
            <p:nvSpPr>
              <p:cNvPr id="1169" name="Line 1266">
                <a:extLst>
                  <a:ext uri="{FF2B5EF4-FFF2-40B4-BE49-F238E27FC236}">
                    <a16:creationId xmlns:a16="http://schemas.microsoft.com/office/drawing/2014/main" id="{23F995D8-3678-4213-B975-D23A9C47387C}"/>
                  </a:ext>
                </a:extLst>
              </p:cNvPr>
              <p:cNvSpPr>
                <a:spLocks noChangeShapeType="1"/>
              </p:cNvSpPr>
              <p:nvPr/>
            </p:nvSpPr>
            <p:spPr bwMode="auto">
              <a:xfrm flipH="1">
                <a:off x="8279146" y="2612653"/>
                <a:ext cx="60325" cy="0"/>
              </a:xfrm>
              <a:prstGeom prst="line">
                <a:avLst/>
              </a:prstGeom>
              <a:solidFill>
                <a:sysClr val="window" lastClr="FFFFFF">
                  <a:lumMod val="85000"/>
                </a:sysClr>
              </a:solidFill>
              <a:ln w="9525">
                <a:solidFill>
                  <a:sysClr val="windowText" lastClr="000000"/>
                </a:solidFill>
                <a:round/>
                <a:headEnd/>
                <a:tailEnd/>
              </a:ln>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black"/>
                  </a:solidFill>
                  <a:effectLst/>
                  <a:uLnTx/>
                  <a:uFillTx/>
                </a:endParaRPr>
              </a:p>
            </p:txBody>
          </p:sp>
        </p:grpSp>
        <p:sp>
          <p:nvSpPr>
            <p:cNvPr id="1113" name="Text Box 1029">
              <a:extLst>
                <a:ext uri="{FF2B5EF4-FFF2-40B4-BE49-F238E27FC236}">
                  <a16:creationId xmlns:a16="http://schemas.microsoft.com/office/drawing/2014/main" id="{9CE95D3A-1A5F-4747-8325-3F4A2C7D3594}"/>
                </a:ext>
              </a:extLst>
            </p:cNvPr>
            <p:cNvSpPr txBox="1">
              <a:spLocks noChangeArrowheads="1"/>
            </p:cNvSpPr>
            <p:nvPr/>
          </p:nvSpPr>
          <p:spPr bwMode="auto">
            <a:xfrm>
              <a:off x="8094591" y="2494190"/>
              <a:ext cx="1049409" cy="430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789" tIns="60894" rIns="121789" bIns="60894">
              <a:spAutoFit/>
            </a:bodyP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50000"/>
                </a:spcBef>
                <a:spcAft>
                  <a:spcPts val="0"/>
                </a:spcAft>
                <a:buClrTx/>
                <a:buSzTx/>
                <a:buFontTx/>
                <a:buNone/>
                <a:tabLst/>
                <a:defRPr/>
              </a:pPr>
              <a:r>
                <a:rPr kumimoji="0" lang="en-US" altLang="en-US" sz="1000" b="0" i="0" u="none" strike="noStrike" kern="0" cap="none" spc="0" normalizeH="0" baseline="0" noProof="0" dirty="0">
                  <a:ln>
                    <a:noFill/>
                  </a:ln>
                  <a:solidFill>
                    <a:prstClr val="black"/>
                  </a:solidFill>
                  <a:effectLst/>
                  <a:uLnTx/>
                  <a:uFillTx/>
                  <a:latin typeface="Helvetica" panose="020B0604020202020204" pitchFamily="34" charset="0"/>
                  <a:cs typeface="Helvetica" panose="020B0604020202020204" pitchFamily="34" charset="0"/>
                </a:rPr>
                <a:t>Heat Exchanger</a:t>
              </a:r>
            </a:p>
          </p:txBody>
        </p:sp>
        <p:sp>
          <p:nvSpPr>
            <p:cNvPr id="1114" name="Flowchart: Stored Data 1091">
              <a:extLst>
                <a:ext uri="{FF2B5EF4-FFF2-40B4-BE49-F238E27FC236}">
                  <a16:creationId xmlns:a16="http://schemas.microsoft.com/office/drawing/2014/main" id="{8CD7C94F-103C-4401-8FA0-117B5A7ECC0E}"/>
                </a:ext>
              </a:extLst>
            </p:cNvPr>
            <p:cNvSpPr/>
            <p:nvPr/>
          </p:nvSpPr>
          <p:spPr>
            <a:xfrm rot="16200000">
              <a:off x="7848590" y="1840284"/>
              <a:ext cx="136280" cy="173508"/>
            </a:xfrm>
            <a:custGeom>
              <a:avLst/>
              <a:gdLst>
                <a:gd name="connsiteX0" fmla="*/ 1667 w 10000"/>
                <a:gd name="connsiteY0" fmla="*/ 0 h 10000"/>
                <a:gd name="connsiteX1" fmla="*/ 10000 w 10000"/>
                <a:gd name="connsiteY1" fmla="*/ 0 h 10000"/>
                <a:gd name="connsiteX2" fmla="*/ 8333 w 10000"/>
                <a:gd name="connsiteY2" fmla="*/ 5000 h 10000"/>
                <a:gd name="connsiteX3" fmla="*/ 10000 w 10000"/>
                <a:gd name="connsiteY3" fmla="*/ 10000 h 10000"/>
                <a:gd name="connsiteX4" fmla="*/ 1667 w 10000"/>
                <a:gd name="connsiteY4" fmla="*/ 10000 h 10000"/>
                <a:gd name="connsiteX5" fmla="*/ 0 w 10000"/>
                <a:gd name="connsiteY5" fmla="*/ 5000 h 10000"/>
                <a:gd name="connsiteX6" fmla="*/ 1667 w 10000"/>
                <a:gd name="connsiteY6" fmla="*/ 0 h 10000"/>
                <a:gd name="connsiteX0" fmla="*/ 187 w 8520"/>
                <a:gd name="connsiteY0" fmla="*/ 0 h 10000"/>
                <a:gd name="connsiteX1" fmla="*/ 8520 w 8520"/>
                <a:gd name="connsiteY1" fmla="*/ 0 h 10000"/>
                <a:gd name="connsiteX2" fmla="*/ 6853 w 8520"/>
                <a:gd name="connsiteY2" fmla="*/ 5000 h 10000"/>
                <a:gd name="connsiteX3" fmla="*/ 8520 w 8520"/>
                <a:gd name="connsiteY3" fmla="*/ 10000 h 10000"/>
                <a:gd name="connsiteX4" fmla="*/ 187 w 8520"/>
                <a:gd name="connsiteY4" fmla="*/ 10000 h 10000"/>
                <a:gd name="connsiteX5" fmla="*/ 2057 w 8520"/>
                <a:gd name="connsiteY5" fmla="*/ 4637 h 10000"/>
                <a:gd name="connsiteX6" fmla="*/ 187 w 8520"/>
                <a:gd name="connsiteY6" fmla="*/ 0 h 10000"/>
                <a:gd name="connsiteX0" fmla="*/ 246 w 10027"/>
                <a:gd name="connsiteY0" fmla="*/ 0 h 10000"/>
                <a:gd name="connsiteX1" fmla="*/ 10027 w 10027"/>
                <a:gd name="connsiteY1" fmla="*/ 0 h 10000"/>
                <a:gd name="connsiteX2" fmla="*/ 8070 w 10027"/>
                <a:gd name="connsiteY2" fmla="*/ 5000 h 10000"/>
                <a:gd name="connsiteX3" fmla="*/ 10027 w 10027"/>
                <a:gd name="connsiteY3" fmla="*/ 10000 h 10000"/>
                <a:gd name="connsiteX4" fmla="*/ 246 w 10027"/>
                <a:gd name="connsiteY4" fmla="*/ 10000 h 10000"/>
                <a:gd name="connsiteX5" fmla="*/ 1990 w 10027"/>
                <a:gd name="connsiteY5" fmla="*/ 4879 h 10000"/>
                <a:gd name="connsiteX6" fmla="*/ 246 w 10027"/>
                <a:gd name="connsiteY6" fmla="*/ 0 h 10000"/>
                <a:gd name="connsiteX0" fmla="*/ 246 w 10027"/>
                <a:gd name="connsiteY0" fmla="*/ 0 h 10000"/>
                <a:gd name="connsiteX1" fmla="*/ 10027 w 10027"/>
                <a:gd name="connsiteY1" fmla="*/ 0 h 10000"/>
                <a:gd name="connsiteX2" fmla="*/ 8070 w 10027"/>
                <a:gd name="connsiteY2" fmla="*/ 5000 h 10000"/>
                <a:gd name="connsiteX3" fmla="*/ 10027 w 10027"/>
                <a:gd name="connsiteY3" fmla="*/ 10000 h 10000"/>
                <a:gd name="connsiteX4" fmla="*/ 246 w 10027"/>
                <a:gd name="connsiteY4" fmla="*/ 10000 h 10000"/>
                <a:gd name="connsiteX5" fmla="*/ 1990 w 10027"/>
                <a:gd name="connsiteY5" fmla="*/ 4879 h 10000"/>
                <a:gd name="connsiteX6" fmla="*/ 246 w 10027"/>
                <a:gd name="connsiteY6" fmla="*/ 0 h 10000"/>
                <a:gd name="connsiteX0" fmla="*/ 0 w 9781"/>
                <a:gd name="connsiteY0" fmla="*/ 0 h 10000"/>
                <a:gd name="connsiteX1" fmla="*/ 9781 w 9781"/>
                <a:gd name="connsiteY1" fmla="*/ 0 h 10000"/>
                <a:gd name="connsiteX2" fmla="*/ 7824 w 9781"/>
                <a:gd name="connsiteY2" fmla="*/ 5000 h 10000"/>
                <a:gd name="connsiteX3" fmla="*/ 9781 w 9781"/>
                <a:gd name="connsiteY3" fmla="*/ 10000 h 10000"/>
                <a:gd name="connsiteX4" fmla="*/ 0 w 9781"/>
                <a:gd name="connsiteY4" fmla="*/ 10000 h 10000"/>
                <a:gd name="connsiteX5" fmla="*/ 1744 w 9781"/>
                <a:gd name="connsiteY5" fmla="*/ 4879 h 10000"/>
                <a:gd name="connsiteX6" fmla="*/ 0 w 9781"/>
                <a:gd name="connsiteY6" fmla="*/ 0 h 10000"/>
                <a:gd name="connsiteX0" fmla="*/ 0 w 10000"/>
                <a:gd name="connsiteY0" fmla="*/ 0 h 10000"/>
                <a:gd name="connsiteX1" fmla="*/ 10000 w 10000"/>
                <a:gd name="connsiteY1" fmla="*/ 0 h 10000"/>
                <a:gd name="connsiteX2" fmla="*/ 7999 w 10000"/>
                <a:gd name="connsiteY2" fmla="*/ 5000 h 10000"/>
                <a:gd name="connsiteX3" fmla="*/ 10000 w 10000"/>
                <a:gd name="connsiteY3" fmla="*/ 10000 h 10000"/>
                <a:gd name="connsiteX4" fmla="*/ 0 w 10000"/>
                <a:gd name="connsiteY4" fmla="*/ 10000 h 10000"/>
                <a:gd name="connsiteX5" fmla="*/ 1783 w 10000"/>
                <a:gd name="connsiteY5" fmla="*/ 4879 h 10000"/>
                <a:gd name="connsiteX6" fmla="*/ 0 w 10000"/>
                <a:gd name="connsiteY6" fmla="*/ 0 h 10000"/>
                <a:gd name="connsiteX0" fmla="*/ 0 w 10000"/>
                <a:gd name="connsiteY0" fmla="*/ 0 h 10000"/>
                <a:gd name="connsiteX1" fmla="*/ 10000 w 10000"/>
                <a:gd name="connsiteY1" fmla="*/ 0 h 10000"/>
                <a:gd name="connsiteX2" fmla="*/ 7999 w 10000"/>
                <a:gd name="connsiteY2" fmla="*/ 5000 h 10000"/>
                <a:gd name="connsiteX3" fmla="*/ 10000 w 10000"/>
                <a:gd name="connsiteY3" fmla="*/ 10000 h 10000"/>
                <a:gd name="connsiteX4" fmla="*/ 0 w 10000"/>
                <a:gd name="connsiteY4" fmla="*/ 10000 h 10000"/>
                <a:gd name="connsiteX5" fmla="*/ 2060 w 10000"/>
                <a:gd name="connsiteY5" fmla="*/ 4758 h 10000"/>
                <a:gd name="connsiteX6" fmla="*/ 0 w 10000"/>
                <a:gd name="connsiteY6" fmla="*/ 0 h 10000"/>
                <a:gd name="connsiteX0" fmla="*/ 0 w 10000"/>
                <a:gd name="connsiteY0" fmla="*/ 0 h 10000"/>
                <a:gd name="connsiteX1" fmla="*/ 10000 w 10000"/>
                <a:gd name="connsiteY1" fmla="*/ 0 h 10000"/>
                <a:gd name="connsiteX2" fmla="*/ 7999 w 10000"/>
                <a:gd name="connsiteY2" fmla="*/ 5000 h 10000"/>
                <a:gd name="connsiteX3" fmla="*/ 10000 w 10000"/>
                <a:gd name="connsiteY3" fmla="*/ 10000 h 10000"/>
                <a:gd name="connsiteX4" fmla="*/ 0 w 10000"/>
                <a:gd name="connsiteY4" fmla="*/ 10000 h 10000"/>
                <a:gd name="connsiteX5" fmla="*/ 2929 w 10000"/>
                <a:gd name="connsiteY5" fmla="*/ 5193 h 10000"/>
                <a:gd name="connsiteX6" fmla="*/ 0 w 10000"/>
                <a:gd name="connsiteY6" fmla="*/ 0 h 10000"/>
                <a:gd name="connsiteX0" fmla="*/ 0 w 10000"/>
                <a:gd name="connsiteY0" fmla="*/ 0 h 10000"/>
                <a:gd name="connsiteX1" fmla="*/ 10000 w 10000"/>
                <a:gd name="connsiteY1" fmla="*/ 0 h 10000"/>
                <a:gd name="connsiteX2" fmla="*/ 7130 w 10000"/>
                <a:gd name="connsiteY2" fmla="*/ 5000 h 10000"/>
                <a:gd name="connsiteX3" fmla="*/ 10000 w 10000"/>
                <a:gd name="connsiteY3" fmla="*/ 10000 h 10000"/>
                <a:gd name="connsiteX4" fmla="*/ 0 w 10000"/>
                <a:gd name="connsiteY4" fmla="*/ 10000 h 10000"/>
                <a:gd name="connsiteX5" fmla="*/ 2929 w 10000"/>
                <a:gd name="connsiteY5" fmla="*/ 5193 h 10000"/>
                <a:gd name="connsiteX6" fmla="*/ 0 w 10000"/>
                <a:gd name="connsiteY6" fmla="*/ 0 h 10000"/>
                <a:gd name="connsiteX0" fmla="*/ 0 w 10000"/>
                <a:gd name="connsiteY0" fmla="*/ 0 h 10000"/>
                <a:gd name="connsiteX1" fmla="*/ 10000 w 10000"/>
                <a:gd name="connsiteY1" fmla="*/ 0 h 10000"/>
                <a:gd name="connsiteX2" fmla="*/ 7130 w 10000"/>
                <a:gd name="connsiteY2" fmla="*/ 5000 h 10000"/>
                <a:gd name="connsiteX3" fmla="*/ 10000 w 10000"/>
                <a:gd name="connsiteY3" fmla="*/ 10000 h 10000"/>
                <a:gd name="connsiteX4" fmla="*/ 0 w 10000"/>
                <a:gd name="connsiteY4" fmla="*/ 10000 h 10000"/>
                <a:gd name="connsiteX5" fmla="*/ 2929 w 10000"/>
                <a:gd name="connsiteY5" fmla="*/ 5193 h 10000"/>
                <a:gd name="connsiteX6" fmla="*/ 0 w 10000"/>
                <a:gd name="connsiteY6" fmla="*/ 0 h 10000"/>
                <a:gd name="connsiteX0" fmla="*/ 0 w 10000"/>
                <a:gd name="connsiteY0" fmla="*/ 0 h 10000"/>
                <a:gd name="connsiteX1" fmla="*/ 10000 w 10000"/>
                <a:gd name="connsiteY1" fmla="*/ 0 h 10000"/>
                <a:gd name="connsiteX2" fmla="*/ 7130 w 10000"/>
                <a:gd name="connsiteY2" fmla="*/ 5000 h 10000"/>
                <a:gd name="connsiteX3" fmla="*/ 10000 w 10000"/>
                <a:gd name="connsiteY3" fmla="*/ 10000 h 10000"/>
                <a:gd name="connsiteX4" fmla="*/ 0 w 10000"/>
                <a:gd name="connsiteY4" fmla="*/ 10000 h 10000"/>
                <a:gd name="connsiteX5" fmla="*/ 2929 w 10000"/>
                <a:gd name="connsiteY5" fmla="*/ 5193 h 10000"/>
                <a:gd name="connsiteX6" fmla="*/ 0 w 10000"/>
                <a:gd name="connsiteY6" fmla="*/ 0 h 10000"/>
                <a:gd name="connsiteX0" fmla="*/ 0 w 10000"/>
                <a:gd name="connsiteY0" fmla="*/ 0 h 10000"/>
                <a:gd name="connsiteX1" fmla="*/ 10000 w 10000"/>
                <a:gd name="connsiteY1" fmla="*/ 0 h 10000"/>
                <a:gd name="connsiteX2" fmla="*/ 7130 w 10000"/>
                <a:gd name="connsiteY2" fmla="*/ 5000 h 10000"/>
                <a:gd name="connsiteX3" fmla="*/ 10000 w 10000"/>
                <a:gd name="connsiteY3" fmla="*/ 10000 h 10000"/>
                <a:gd name="connsiteX4" fmla="*/ 0 w 10000"/>
                <a:gd name="connsiteY4" fmla="*/ 10000 h 10000"/>
                <a:gd name="connsiteX5" fmla="*/ 2929 w 10000"/>
                <a:gd name="connsiteY5" fmla="*/ 4995 h 10000"/>
                <a:gd name="connsiteX6" fmla="*/ 0 w 10000"/>
                <a:gd name="connsiteY6" fmla="*/ 0 h 10000"/>
                <a:gd name="connsiteX0" fmla="*/ 0 w 10000"/>
                <a:gd name="connsiteY0" fmla="*/ 0 h 10000"/>
                <a:gd name="connsiteX1" fmla="*/ 10000 w 10000"/>
                <a:gd name="connsiteY1" fmla="*/ 0 h 10000"/>
                <a:gd name="connsiteX2" fmla="*/ 7130 w 10000"/>
                <a:gd name="connsiteY2" fmla="*/ 5000 h 10000"/>
                <a:gd name="connsiteX3" fmla="*/ 10000 w 10000"/>
                <a:gd name="connsiteY3" fmla="*/ 10000 h 10000"/>
                <a:gd name="connsiteX4" fmla="*/ 0 w 10000"/>
                <a:gd name="connsiteY4" fmla="*/ 10000 h 10000"/>
                <a:gd name="connsiteX5" fmla="*/ 2929 w 10000"/>
                <a:gd name="connsiteY5" fmla="*/ 4995 h 10000"/>
                <a:gd name="connsiteX6" fmla="*/ 0 w 10000"/>
                <a:gd name="connsiteY6" fmla="*/ 0 h 10000"/>
                <a:gd name="connsiteX0" fmla="*/ 0 w 10000"/>
                <a:gd name="connsiteY0" fmla="*/ 0 h 10000"/>
                <a:gd name="connsiteX1" fmla="*/ 10000 w 10000"/>
                <a:gd name="connsiteY1" fmla="*/ 0 h 10000"/>
                <a:gd name="connsiteX2" fmla="*/ 7130 w 10000"/>
                <a:gd name="connsiteY2" fmla="*/ 5000 h 10000"/>
                <a:gd name="connsiteX3" fmla="*/ 10000 w 10000"/>
                <a:gd name="connsiteY3" fmla="*/ 10000 h 10000"/>
                <a:gd name="connsiteX4" fmla="*/ 0 w 10000"/>
                <a:gd name="connsiteY4" fmla="*/ 10000 h 10000"/>
                <a:gd name="connsiteX5" fmla="*/ 2929 w 10000"/>
                <a:gd name="connsiteY5" fmla="*/ 4995 h 10000"/>
                <a:gd name="connsiteX6" fmla="*/ 0 w 10000"/>
                <a:gd name="connsiteY6" fmla="*/ 0 h 10000"/>
                <a:gd name="connsiteX0" fmla="*/ 0 w 10000"/>
                <a:gd name="connsiteY0" fmla="*/ 0 h 10000"/>
                <a:gd name="connsiteX1" fmla="*/ 10000 w 10000"/>
                <a:gd name="connsiteY1" fmla="*/ 0 h 10000"/>
                <a:gd name="connsiteX2" fmla="*/ 7130 w 10000"/>
                <a:gd name="connsiteY2" fmla="*/ 5000 h 10000"/>
                <a:gd name="connsiteX3" fmla="*/ 10000 w 10000"/>
                <a:gd name="connsiteY3" fmla="*/ 10000 h 10000"/>
                <a:gd name="connsiteX4" fmla="*/ 0 w 10000"/>
                <a:gd name="connsiteY4" fmla="*/ 10000 h 10000"/>
                <a:gd name="connsiteX5" fmla="*/ 2929 w 10000"/>
                <a:gd name="connsiteY5" fmla="*/ 4995 h 10000"/>
                <a:gd name="connsiteX6" fmla="*/ 0 w 10000"/>
                <a:gd name="connsiteY6" fmla="*/ 0 h 10000"/>
                <a:gd name="connsiteX0" fmla="*/ 0 w 10000"/>
                <a:gd name="connsiteY0" fmla="*/ 0 h 10000"/>
                <a:gd name="connsiteX1" fmla="*/ 10000 w 10000"/>
                <a:gd name="connsiteY1" fmla="*/ 0 h 10000"/>
                <a:gd name="connsiteX2" fmla="*/ 7130 w 10000"/>
                <a:gd name="connsiteY2" fmla="*/ 5000 h 10000"/>
                <a:gd name="connsiteX3" fmla="*/ 10000 w 10000"/>
                <a:gd name="connsiteY3" fmla="*/ 10000 h 10000"/>
                <a:gd name="connsiteX4" fmla="*/ 0 w 10000"/>
                <a:gd name="connsiteY4" fmla="*/ 10000 h 10000"/>
                <a:gd name="connsiteX5" fmla="*/ 2929 w 10000"/>
                <a:gd name="connsiteY5" fmla="*/ 4995 h 10000"/>
                <a:gd name="connsiteX6" fmla="*/ 0 w 10000"/>
                <a:gd name="connsiteY6"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10000">
                  <a:moveTo>
                    <a:pt x="0" y="0"/>
                  </a:moveTo>
                  <a:lnTo>
                    <a:pt x="10000" y="0"/>
                  </a:lnTo>
                  <a:cubicBezTo>
                    <a:pt x="8581" y="1231"/>
                    <a:pt x="7130" y="2239"/>
                    <a:pt x="7130" y="5000"/>
                  </a:cubicBezTo>
                  <a:cubicBezTo>
                    <a:pt x="7130" y="7761"/>
                    <a:pt x="8425" y="8769"/>
                    <a:pt x="10000" y="10000"/>
                  </a:cubicBezTo>
                  <a:lnTo>
                    <a:pt x="0" y="10000"/>
                  </a:lnTo>
                  <a:cubicBezTo>
                    <a:pt x="1602" y="8601"/>
                    <a:pt x="2929" y="7271"/>
                    <a:pt x="2929" y="4995"/>
                  </a:cubicBezTo>
                  <a:cubicBezTo>
                    <a:pt x="2929" y="2719"/>
                    <a:pt x="1543" y="1601"/>
                    <a:pt x="0" y="0"/>
                  </a:cubicBezTo>
                  <a:close/>
                </a:path>
              </a:pathLst>
            </a:custGeom>
            <a:solidFill>
              <a:srgbClr val="4BACC6">
                <a:lumMod val="60000"/>
                <a:lumOff val="40000"/>
              </a:srgbClr>
            </a:solidFill>
            <a:ln w="9525">
              <a:solidFill>
                <a:sysClr val="windowText" lastClr="000000"/>
              </a:solidFill>
              <a:miter lim="800000"/>
              <a:headEnd/>
              <a:tailEnd/>
            </a:ln>
          </p:spPr>
          <p:txBody>
            <a:bodyPr wrap="none" lIns="121789" tIns="60894" rIns="121789" bIns="60894" anchor="ct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115" name="Oval 1107">
              <a:extLst>
                <a:ext uri="{FF2B5EF4-FFF2-40B4-BE49-F238E27FC236}">
                  <a16:creationId xmlns:a16="http://schemas.microsoft.com/office/drawing/2014/main" id="{F4207363-7A6C-46E9-B7B4-CB23AA8C81EB}"/>
                </a:ext>
              </a:extLst>
            </p:cNvPr>
            <p:cNvSpPr>
              <a:spLocks noChangeArrowheads="1"/>
            </p:cNvSpPr>
            <p:nvPr/>
          </p:nvSpPr>
          <p:spPr bwMode="auto">
            <a:xfrm rot="10800000">
              <a:off x="7842996" y="1405748"/>
              <a:ext cx="154499" cy="154499"/>
            </a:xfrm>
            <a:prstGeom prst="ellipse">
              <a:avLst/>
            </a:prstGeom>
            <a:solidFill>
              <a:srgbClr val="4BACC6">
                <a:lumMod val="60000"/>
                <a:lumOff val="40000"/>
              </a:srgbClr>
            </a:solidFill>
            <a:ln w="9525">
              <a:solidFill>
                <a:sysClr val="windowText" lastClr="000000"/>
              </a:solidFill>
              <a:round/>
              <a:headEnd/>
              <a:tailEnd/>
            </a:ln>
          </p:spPr>
          <p:txBody>
            <a:bodyPr rot="10800000"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116" name="Line 1108">
              <a:extLst>
                <a:ext uri="{FF2B5EF4-FFF2-40B4-BE49-F238E27FC236}">
                  <a16:creationId xmlns:a16="http://schemas.microsoft.com/office/drawing/2014/main" id="{87C027F0-8593-403C-897B-1EC47F5337C2}"/>
                </a:ext>
              </a:extLst>
            </p:cNvPr>
            <p:cNvSpPr>
              <a:spLocks noChangeShapeType="1"/>
            </p:cNvSpPr>
            <p:nvPr/>
          </p:nvSpPr>
          <p:spPr bwMode="auto">
            <a:xfrm rot="10800000">
              <a:off x="7920244" y="1560246"/>
              <a:ext cx="0" cy="118449"/>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grpSp>
          <p:nvGrpSpPr>
            <p:cNvPr id="1117" name="Group 1116">
              <a:extLst>
                <a:ext uri="{FF2B5EF4-FFF2-40B4-BE49-F238E27FC236}">
                  <a16:creationId xmlns:a16="http://schemas.microsoft.com/office/drawing/2014/main" id="{578D03B8-54B9-4483-AD1F-26FE305064A7}"/>
                </a:ext>
              </a:extLst>
            </p:cNvPr>
            <p:cNvGrpSpPr/>
            <p:nvPr/>
          </p:nvGrpSpPr>
          <p:grpSpPr>
            <a:xfrm rot="16200000">
              <a:off x="7788230" y="1026258"/>
              <a:ext cx="247198" cy="231747"/>
              <a:chOff x="7516023" y="1375957"/>
              <a:chExt cx="229328" cy="214994"/>
            </a:xfrm>
          </p:grpSpPr>
          <p:sp>
            <p:nvSpPr>
              <p:cNvPr id="1152" name="AutoShape 676">
                <a:extLst>
                  <a:ext uri="{FF2B5EF4-FFF2-40B4-BE49-F238E27FC236}">
                    <a16:creationId xmlns:a16="http://schemas.microsoft.com/office/drawing/2014/main" id="{DC14A559-D9D1-424F-AE43-90B5CC9C2FFF}"/>
                  </a:ext>
                </a:extLst>
              </p:cNvPr>
              <p:cNvSpPr>
                <a:spLocks noChangeArrowheads="1"/>
              </p:cNvSpPr>
              <p:nvPr/>
            </p:nvSpPr>
            <p:spPr bwMode="auto">
              <a:xfrm rot="10800000">
                <a:off x="7516023" y="1375957"/>
                <a:ext cx="144922" cy="214994"/>
              </a:xfrm>
              <a:prstGeom prst="flowChartCollate">
                <a:avLst/>
              </a:prstGeom>
              <a:solidFill>
                <a:srgbClr val="4BACC6">
                  <a:lumMod val="60000"/>
                  <a:lumOff val="40000"/>
                </a:srgbClr>
              </a:solidFill>
              <a:ln w="9525">
                <a:solidFill>
                  <a:sysClr val="windowText" lastClr="000000"/>
                </a:solidFill>
                <a:miter lim="800000"/>
                <a:headEnd/>
                <a:tailEnd/>
              </a:ln>
            </p:spPr>
            <p:txBody>
              <a:bodyPr rot="10800000"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153" name="Line 679">
                <a:extLst>
                  <a:ext uri="{FF2B5EF4-FFF2-40B4-BE49-F238E27FC236}">
                    <a16:creationId xmlns:a16="http://schemas.microsoft.com/office/drawing/2014/main" id="{3ED37DF1-B328-471C-BBA7-F7785C7F77B3}"/>
                  </a:ext>
                </a:extLst>
              </p:cNvPr>
              <p:cNvSpPr>
                <a:spLocks noChangeShapeType="1"/>
              </p:cNvSpPr>
              <p:nvPr/>
            </p:nvSpPr>
            <p:spPr bwMode="auto">
              <a:xfrm rot="10800000">
                <a:off x="7697575" y="1431696"/>
                <a:ext cx="0" cy="101923"/>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154" name="Arc 681">
                <a:extLst>
                  <a:ext uri="{FF2B5EF4-FFF2-40B4-BE49-F238E27FC236}">
                    <a16:creationId xmlns:a16="http://schemas.microsoft.com/office/drawing/2014/main" id="{84E31A8A-22AE-4BD8-9CED-06175E41BB40}"/>
                  </a:ext>
                </a:extLst>
              </p:cNvPr>
              <p:cNvSpPr>
                <a:spLocks/>
              </p:cNvSpPr>
              <p:nvPr/>
            </p:nvSpPr>
            <p:spPr bwMode="auto">
              <a:xfrm rot="10800000" flipH="1" flipV="1">
                <a:off x="7703945" y="1431696"/>
                <a:ext cx="41406" cy="5085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155" name="Arc 682">
                <a:extLst>
                  <a:ext uri="{FF2B5EF4-FFF2-40B4-BE49-F238E27FC236}">
                    <a16:creationId xmlns:a16="http://schemas.microsoft.com/office/drawing/2014/main" id="{EBADA271-0C88-4C4B-BB20-EDAA389898FB}"/>
                  </a:ext>
                </a:extLst>
              </p:cNvPr>
              <p:cNvSpPr>
                <a:spLocks/>
              </p:cNvSpPr>
              <p:nvPr/>
            </p:nvSpPr>
            <p:spPr bwMode="auto">
              <a:xfrm rot="10800000" flipH="1">
                <a:off x="7703945" y="1482547"/>
                <a:ext cx="41406" cy="5266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156" name="Line 683">
                <a:extLst>
                  <a:ext uri="{FF2B5EF4-FFF2-40B4-BE49-F238E27FC236}">
                    <a16:creationId xmlns:a16="http://schemas.microsoft.com/office/drawing/2014/main" id="{F55E633D-89C0-4C68-A7D2-AA54A16D2098}"/>
                  </a:ext>
                </a:extLst>
              </p:cNvPr>
              <p:cNvSpPr>
                <a:spLocks noChangeShapeType="1"/>
              </p:cNvSpPr>
              <p:nvPr/>
            </p:nvSpPr>
            <p:spPr bwMode="auto">
              <a:xfrm rot="10800000" flipH="1">
                <a:off x="7589282" y="1482658"/>
                <a:ext cx="108293"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grpSp>
        <p:sp>
          <p:nvSpPr>
            <p:cNvPr id="1118" name="AutoShape 996">
              <a:extLst>
                <a:ext uri="{FF2B5EF4-FFF2-40B4-BE49-F238E27FC236}">
                  <a16:creationId xmlns:a16="http://schemas.microsoft.com/office/drawing/2014/main" id="{7F4B1F38-0352-4853-ACAD-E0295BCDDE8F}"/>
                </a:ext>
              </a:extLst>
            </p:cNvPr>
            <p:cNvSpPr>
              <a:spLocks noChangeArrowheads="1"/>
            </p:cNvSpPr>
            <p:nvPr/>
          </p:nvSpPr>
          <p:spPr bwMode="auto">
            <a:xfrm rot="5400000">
              <a:off x="7832743" y="676728"/>
              <a:ext cx="156215" cy="233035"/>
            </a:xfrm>
            <a:prstGeom prst="flowChartCollate">
              <a:avLst/>
            </a:prstGeom>
            <a:solidFill>
              <a:srgbClr val="4BACC6">
                <a:lumMod val="60000"/>
                <a:lumOff val="40000"/>
              </a:srgbClr>
            </a:solid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119" name="Line 998">
              <a:extLst>
                <a:ext uri="{FF2B5EF4-FFF2-40B4-BE49-F238E27FC236}">
                  <a16:creationId xmlns:a16="http://schemas.microsoft.com/office/drawing/2014/main" id="{F426E840-FCA6-42FB-9B62-3FEB97AA86A6}"/>
                </a:ext>
              </a:extLst>
            </p:cNvPr>
            <p:cNvSpPr>
              <a:spLocks noChangeShapeType="1"/>
            </p:cNvSpPr>
            <p:nvPr/>
          </p:nvSpPr>
          <p:spPr bwMode="auto">
            <a:xfrm rot="5400000" flipH="1">
              <a:off x="7852483" y="735737"/>
              <a:ext cx="116731"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120" name="Rectangle 1000">
              <a:extLst>
                <a:ext uri="{FF2B5EF4-FFF2-40B4-BE49-F238E27FC236}">
                  <a16:creationId xmlns:a16="http://schemas.microsoft.com/office/drawing/2014/main" id="{0C707408-A5C2-4455-A6DD-978C4A10317B}"/>
                </a:ext>
              </a:extLst>
            </p:cNvPr>
            <p:cNvSpPr>
              <a:spLocks noChangeArrowheads="1"/>
            </p:cNvSpPr>
            <p:nvPr/>
          </p:nvSpPr>
          <p:spPr bwMode="auto">
            <a:xfrm rot="5400000">
              <a:off x="7891108" y="578736"/>
              <a:ext cx="39483" cy="78821"/>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121" name="Rectangle 1001">
              <a:extLst>
                <a:ext uri="{FF2B5EF4-FFF2-40B4-BE49-F238E27FC236}">
                  <a16:creationId xmlns:a16="http://schemas.microsoft.com/office/drawing/2014/main" id="{DEAF7890-054A-43FB-AD18-5715129DDFFB}"/>
                </a:ext>
              </a:extLst>
            </p:cNvPr>
            <p:cNvSpPr>
              <a:spLocks noChangeArrowheads="1"/>
            </p:cNvSpPr>
            <p:nvPr/>
          </p:nvSpPr>
          <p:spPr bwMode="auto">
            <a:xfrm rot="5400000">
              <a:off x="7891108" y="618220"/>
              <a:ext cx="39483" cy="78821"/>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122" name="Rectangle 540">
              <a:extLst>
                <a:ext uri="{FF2B5EF4-FFF2-40B4-BE49-F238E27FC236}">
                  <a16:creationId xmlns:a16="http://schemas.microsoft.com/office/drawing/2014/main" id="{4DF93E35-F92B-4466-8A2B-F8A8D105ABBB}"/>
                </a:ext>
              </a:extLst>
            </p:cNvPr>
            <p:cNvSpPr>
              <a:spLocks noChangeArrowheads="1"/>
            </p:cNvSpPr>
            <p:nvPr/>
          </p:nvSpPr>
          <p:spPr bwMode="auto">
            <a:xfrm>
              <a:off x="7613010" y="548680"/>
              <a:ext cx="1423486" cy="2712024"/>
            </a:xfrm>
            <a:prstGeom prst="rect">
              <a:avLst/>
            </a:prstGeom>
            <a:noFill/>
            <a:ln w="9525" algn="ctr">
              <a:solidFill>
                <a:sysClr val="windowText" lastClr="000000"/>
              </a:solidFill>
              <a:round/>
              <a:headEnd/>
              <a:tailEnd/>
            </a:ln>
          </p:spPr>
          <p:txBody>
            <a:bodyPr wrap="none" lIns="121789" tIns="60894" rIns="121789" bIns="60894" anchor="ct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123" name="Rectangle 1122">
              <a:extLst>
                <a:ext uri="{FF2B5EF4-FFF2-40B4-BE49-F238E27FC236}">
                  <a16:creationId xmlns:a16="http://schemas.microsoft.com/office/drawing/2014/main" id="{750FA3B8-179C-4068-8B3F-17455C8DC1F2}"/>
                </a:ext>
              </a:extLst>
            </p:cNvPr>
            <p:cNvSpPr/>
            <p:nvPr/>
          </p:nvSpPr>
          <p:spPr>
            <a:xfrm>
              <a:off x="7710056" y="2937116"/>
              <a:ext cx="425058" cy="253542"/>
            </a:xfrm>
            <a:prstGeom prst="rect">
              <a:avLst/>
            </a:prstGeom>
            <a:solidFill>
              <a:srgbClr val="9BBB59">
                <a:lumMod val="60000"/>
                <a:lumOff val="40000"/>
                <a:alpha val="25098"/>
              </a:srgbClr>
            </a:solidFill>
            <a:ln w="19050" algn="ctr">
              <a:solidFill>
                <a:sysClr val="windowText" lastClr="000000"/>
              </a:solidFill>
              <a:prstDash val="sysDot"/>
              <a:round/>
              <a:headEnd/>
              <a:tailEnd/>
            </a:ln>
          </p:spPr>
          <p:txBody>
            <a:bodyPr wrap="none" lIns="121789" tIns="60894" rIns="121789" bIns="60894" anchor="ct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124" name="Text Box 1029">
              <a:extLst>
                <a:ext uri="{FF2B5EF4-FFF2-40B4-BE49-F238E27FC236}">
                  <a16:creationId xmlns:a16="http://schemas.microsoft.com/office/drawing/2014/main" id="{46219BAC-1DB0-4A48-864A-FC605874B9FD}"/>
                </a:ext>
              </a:extLst>
            </p:cNvPr>
            <p:cNvSpPr txBox="1">
              <a:spLocks noChangeArrowheads="1"/>
            </p:cNvSpPr>
            <p:nvPr/>
          </p:nvSpPr>
          <p:spPr bwMode="auto">
            <a:xfrm>
              <a:off x="8094591" y="2854230"/>
              <a:ext cx="1013913" cy="430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789" tIns="60894" rIns="121789" bIns="60894">
              <a:spAutoFit/>
            </a:bodyP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50000"/>
                </a:spcBef>
                <a:spcAft>
                  <a:spcPts val="0"/>
                </a:spcAft>
                <a:buClrTx/>
                <a:buSzTx/>
                <a:buFontTx/>
                <a:buNone/>
                <a:tabLst/>
                <a:defRPr/>
              </a:pPr>
              <a:r>
                <a:rPr kumimoji="0" lang="en-US" altLang="en-US" sz="1000" b="0" i="0" u="none" strike="noStrike" kern="0" cap="none" spc="0" normalizeH="0" baseline="0" noProof="0" dirty="0">
                  <a:ln>
                    <a:noFill/>
                  </a:ln>
                  <a:solidFill>
                    <a:prstClr val="black"/>
                  </a:solidFill>
                  <a:effectLst/>
                  <a:uLnTx/>
                  <a:uFillTx/>
                  <a:latin typeface="Helvetica" panose="020B0604020202020204" pitchFamily="34" charset="0"/>
                  <a:cs typeface="Helvetica" panose="020B0604020202020204" pitchFamily="34" charset="0"/>
                </a:rPr>
                <a:t>Future Extension</a:t>
              </a:r>
            </a:p>
          </p:txBody>
        </p:sp>
        <p:sp>
          <p:nvSpPr>
            <p:cNvPr id="1125" name="Oval 1107">
              <a:extLst>
                <a:ext uri="{FF2B5EF4-FFF2-40B4-BE49-F238E27FC236}">
                  <a16:creationId xmlns:a16="http://schemas.microsoft.com/office/drawing/2014/main" id="{A2346F17-B374-45F4-BC58-227E691FFE6A}"/>
                </a:ext>
              </a:extLst>
            </p:cNvPr>
            <p:cNvSpPr>
              <a:spLocks noChangeArrowheads="1"/>
            </p:cNvSpPr>
            <p:nvPr/>
          </p:nvSpPr>
          <p:spPr bwMode="auto">
            <a:xfrm rot="10800000">
              <a:off x="1923922" y="2379157"/>
              <a:ext cx="154499" cy="154499"/>
            </a:xfrm>
            <a:prstGeom prst="ellipse">
              <a:avLst/>
            </a:prstGeom>
            <a:solidFill>
              <a:srgbClr val="4BACC6">
                <a:lumMod val="60000"/>
                <a:lumOff val="40000"/>
              </a:srgbClr>
            </a:solidFill>
            <a:ln w="9525">
              <a:solidFill>
                <a:sysClr val="windowText" lastClr="000000"/>
              </a:solidFill>
              <a:round/>
              <a:headEnd/>
              <a:tailEnd/>
            </a:ln>
          </p:spPr>
          <p:txBody>
            <a:bodyPr rot="10800000"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126" name="Line 1108">
              <a:extLst>
                <a:ext uri="{FF2B5EF4-FFF2-40B4-BE49-F238E27FC236}">
                  <a16:creationId xmlns:a16="http://schemas.microsoft.com/office/drawing/2014/main" id="{DEA5B279-F368-44B1-914A-25CB97AFCEB0}"/>
                </a:ext>
              </a:extLst>
            </p:cNvPr>
            <p:cNvSpPr>
              <a:spLocks noChangeShapeType="1"/>
            </p:cNvSpPr>
            <p:nvPr/>
          </p:nvSpPr>
          <p:spPr bwMode="auto">
            <a:xfrm rot="10800000">
              <a:off x="2001170" y="2533655"/>
              <a:ext cx="0" cy="118449"/>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127" name="AutoShape 825">
              <a:extLst>
                <a:ext uri="{FF2B5EF4-FFF2-40B4-BE49-F238E27FC236}">
                  <a16:creationId xmlns:a16="http://schemas.microsoft.com/office/drawing/2014/main" id="{2C346ED8-6D11-4312-AB07-4B7BA8FA68A6}"/>
                </a:ext>
              </a:extLst>
            </p:cNvPr>
            <p:cNvSpPr>
              <a:spLocks noChangeArrowheads="1"/>
            </p:cNvSpPr>
            <p:nvPr/>
          </p:nvSpPr>
          <p:spPr bwMode="auto">
            <a:xfrm rot="5400000">
              <a:off x="2284737" y="2531990"/>
              <a:ext cx="156215" cy="234323"/>
            </a:xfrm>
            <a:prstGeom prst="flowChartCollate">
              <a:avLst/>
            </a:prstGeom>
            <a:solidFill>
              <a:srgbClr val="4BACC6">
                <a:lumMod val="60000"/>
                <a:lumOff val="40000"/>
              </a:srgbClr>
            </a:solidFill>
            <a:ln w="9525">
              <a:solidFill>
                <a:sysClr val="windowText" lastClr="000000"/>
              </a:solidFill>
              <a:miter lim="800000"/>
              <a:headEnd/>
              <a:tailEnd/>
            </a:ln>
          </p:spPr>
          <p:txBody>
            <a:bodyPr rot="10800000" vert="eaVert"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128" name="Line 827">
              <a:extLst>
                <a:ext uri="{FF2B5EF4-FFF2-40B4-BE49-F238E27FC236}">
                  <a16:creationId xmlns:a16="http://schemas.microsoft.com/office/drawing/2014/main" id="{78C0DCDA-3E00-457B-AB91-D8E6F3758E86}"/>
                </a:ext>
              </a:extLst>
            </p:cNvPr>
            <p:cNvSpPr>
              <a:spLocks noChangeShapeType="1"/>
            </p:cNvSpPr>
            <p:nvPr/>
          </p:nvSpPr>
          <p:spPr bwMode="auto">
            <a:xfrm rot="5400000" flipH="1">
              <a:off x="2304478" y="2591644"/>
              <a:ext cx="116731"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129" name="Rectangle 829">
              <a:extLst>
                <a:ext uri="{FF2B5EF4-FFF2-40B4-BE49-F238E27FC236}">
                  <a16:creationId xmlns:a16="http://schemas.microsoft.com/office/drawing/2014/main" id="{9D837EB9-5809-4A5E-8C1D-4112AC22C476}"/>
                </a:ext>
              </a:extLst>
            </p:cNvPr>
            <p:cNvSpPr>
              <a:spLocks noChangeArrowheads="1"/>
            </p:cNvSpPr>
            <p:nvPr/>
          </p:nvSpPr>
          <p:spPr bwMode="auto">
            <a:xfrm rot="5400000">
              <a:off x="2343103" y="2434424"/>
              <a:ext cx="39483" cy="79256"/>
            </a:xfrm>
            <a:prstGeom prst="rect">
              <a:avLst/>
            </a:prstGeom>
            <a:noFill/>
            <a:ln w="9525">
              <a:solidFill>
                <a:sysClr val="windowText" lastClr="000000"/>
              </a:solidFill>
              <a:miter lim="800000"/>
              <a:headEnd/>
              <a:tailEnd/>
            </a:ln>
          </p:spPr>
          <p:txBody>
            <a:bodyPr rot="10800000" vert="eaVert"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130" name="Rectangle 830">
              <a:extLst>
                <a:ext uri="{FF2B5EF4-FFF2-40B4-BE49-F238E27FC236}">
                  <a16:creationId xmlns:a16="http://schemas.microsoft.com/office/drawing/2014/main" id="{67B06B5B-9019-470A-9DC2-3239DF730EB0}"/>
                </a:ext>
              </a:extLst>
            </p:cNvPr>
            <p:cNvSpPr>
              <a:spLocks noChangeArrowheads="1"/>
            </p:cNvSpPr>
            <p:nvPr/>
          </p:nvSpPr>
          <p:spPr bwMode="auto">
            <a:xfrm rot="5400000">
              <a:off x="2343103" y="2473907"/>
              <a:ext cx="39483" cy="79256"/>
            </a:xfrm>
            <a:prstGeom prst="rect">
              <a:avLst/>
            </a:prstGeom>
            <a:noFill/>
            <a:ln w="9525">
              <a:solidFill>
                <a:sysClr val="windowText" lastClr="000000"/>
              </a:solidFill>
              <a:miter lim="800000"/>
              <a:headEnd/>
              <a:tailEnd/>
            </a:ln>
          </p:spPr>
          <p:txBody>
            <a:bodyPr rot="10800000" vert="eaVert"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131" name="Oval 1107">
              <a:extLst>
                <a:ext uri="{FF2B5EF4-FFF2-40B4-BE49-F238E27FC236}">
                  <a16:creationId xmlns:a16="http://schemas.microsoft.com/office/drawing/2014/main" id="{C36D3C85-3B29-4EAB-97B8-D9689AFFE93F}"/>
                </a:ext>
              </a:extLst>
            </p:cNvPr>
            <p:cNvSpPr>
              <a:spLocks noChangeArrowheads="1"/>
            </p:cNvSpPr>
            <p:nvPr/>
          </p:nvSpPr>
          <p:spPr bwMode="auto">
            <a:xfrm rot="10800000">
              <a:off x="1105133" y="4499237"/>
              <a:ext cx="154499" cy="154499"/>
            </a:xfrm>
            <a:prstGeom prst="ellipse">
              <a:avLst/>
            </a:prstGeom>
            <a:solidFill>
              <a:srgbClr val="4BACC6">
                <a:lumMod val="60000"/>
                <a:lumOff val="40000"/>
              </a:srgbClr>
            </a:solidFill>
            <a:ln w="9525">
              <a:solidFill>
                <a:sysClr val="windowText" lastClr="000000"/>
              </a:solidFill>
              <a:round/>
              <a:headEnd/>
              <a:tailEnd/>
            </a:ln>
          </p:spPr>
          <p:txBody>
            <a:bodyPr rot="10800000"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132" name="Line 1108">
              <a:extLst>
                <a:ext uri="{FF2B5EF4-FFF2-40B4-BE49-F238E27FC236}">
                  <a16:creationId xmlns:a16="http://schemas.microsoft.com/office/drawing/2014/main" id="{D12B0F7A-000E-4645-86FB-143BCE2CA885}"/>
                </a:ext>
              </a:extLst>
            </p:cNvPr>
            <p:cNvSpPr>
              <a:spLocks noChangeShapeType="1"/>
            </p:cNvSpPr>
            <p:nvPr/>
          </p:nvSpPr>
          <p:spPr bwMode="auto">
            <a:xfrm rot="10800000">
              <a:off x="1182381" y="4653736"/>
              <a:ext cx="0" cy="118449"/>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133" name="Flowchart: Stored Data 1091">
              <a:extLst>
                <a:ext uri="{FF2B5EF4-FFF2-40B4-BE49-F238E27FC236}">
                  <a16:creationId xmlns:a16="http://schemas.microsoft.com/office/drawing/2014/main" id="{F3147D9C-E309-4383-9C34-997744E2DC94}"/>
                </a:ext>
              </a:extLst>
            </p:cNvPr>
            <p:cNvSpPr/>
            <p:nvPr/>
          </p:nvSpPr>
          <p:spPr>
            <a:xfrm>
              <a:off x="1625632" y="4055924"/>
              <a:ext cx="136280" cy="173508"/>
            </a:xfrm>
            <a:custGeom>
              <a:avLst/>
              <a:gdLst>
                <a:gd name="connsiteX0" fmla="*/ 1667 w 10000"/>
                <a:gd name="connsiteY0" fmla="*/ 0 h 10000"/>
                <a:gd name="connsiteX1" fmla="*/ 10000 w 10000"/>
                <a:gd name="connsiteY1" fmla="*/ 0 h 10000"/>
                <a:gd name="connsiteX2" fmla="*/ 8333 w 10000"/>
                <a:gd name="connsiteY2" fmla="*/ 5000 h 10000"/>
                <a:gd name="connsiteX3" fmla="*/ 10000 w 10000"/>
                <a:gd name="connsiteY3" fmla="*/ 10000 h 10000"/>
                <a:gd name="connsiteX4" fmla="*/ 1667 w 10000"/>
                <a:gd name="connsiteY4" fmla="*/ 10000 h 10000"/>
                <a:gd name="connsiteX5" fmla="*/ 0 w 10000"/>
                <a:gd name="connsiteY5" fmla="*/ 5000 h 10000"/>
                <a:gd name="connsiteX6" fmla="*/ 1667 w 10000"/>
                <a:gd name="connsiteY6" fmla="*/ 0 h 10000"/>
                <a:gd name="connsiteX0" fmla="*/ 187 w 8520"/>
                <a:gd name="connsiteY0" fmla="*/ 0 h 10000"/>
                <a:gd name="connsiteX1" fmla="*/ 8520 w 8520"/>
                <a:gd name="connsiteY1" fmla="*/ 0 h 10000"/>
                <a:gd name="connsiteX2" fmla="*/ 6853 w 8520"/>
                <a:gd name="connsiteY2" fmla="*/ 5000 h 10000"/>
                <a:gd name="connsiteX3" fmla="*/ 8520 w 8520"/>
                <a:gd name="connsiteY3" fmla="*/ 10000 h 10000"/>
                <a:gd name="connsiteX4" fmla="*/ 187 w 8520"/>
                <a:gd name="connsiteY4" fmla="*/ 10000 h 10000"/>
                <a:gd name="connsiteX5" fmla="*/ 2057 w 8520"/>
                <a:gd name="connsiteY5" fmla="*/ 4637 h 10000"/>
                <a:gd name="connsiteX6" fmla="*/ 187 w 8520"/>
                <a:gd name="connsiteY6" fmla="*/ 0 h 10000"/>
                <a:gd name="connsiteX0" fmla="*/ 246 w 10027"/>
                <a:gd name="connsiteY0" fmla="*/ 0 h 10000"/>
                <a:gd name="connsiteX1" fmla="*/ 10027 w 10027"/>
                <a:gd name="connsiteY1" fmla="*/ 0 h 10000"/>
                <a:gd name="connsiteX2" fmla="*/ 8070 w 10027"/>
                <a:gd name="connsiteY2" fmla="*/ 5000 h 10000"/>
                <a:gd name="connsiteX3" fmla="*/ 10027 w 10027"/>
                <a:gd name="connsiteY3" fmla="*/ 10000 h 10000"/>
                <a:gd name="connsiteX4" fmla="*/ 246 w 10027"/>
                <a:gd name="connsiteY4" fmla="*/ 10000 h 10000"/>
                <a:gd name="connsiteX5" fmla="*/ 1990 w 10027"/>
                <a:gd name="connsiteY5" fmla="*/ 4879 h 10000"/>
                <a:gd name="connsiteX6" fmla="*/ 246 w 10027"/>
                <a:gd name="connsiteY6" fmla="*/ 0 h 10000"/>
                <a:gd name="connsiteX0" fmla="*/ 246 w 10027"/>
                <a:gd name="connsiteY0" fmla="*/ 0 h 10000"/>
                <a:gd name="connsiteX1" fmla="*/ 10027 w 10027"/>
                <a:gd name="connsiteY1" fmla="*/ 0 h 10000"/>
                <a:gd name="connsiteX2" fmla="*/ 8070 w 10027"/>
                <a:gd name="connsiteY2" fmla="*/ 5000 h 10000"/>
                <a:gd name="connsiteX3" fmla="*/ 10027 w 10027"/>
                <a:gd name="connsiteY3" fmla="*/ 10000 h 10000"/>
                <a:gd name="connsiteX4" fmla="*/ 246 w 10027"/>
                <a:gd name="connsiteY4" fmla="*/ 10000 h 10000"/>
                <a:gd name="connsiteX5" fmla="*/ 1990 w 10027"/>
                <a:gd name="connsiteY5" fmla="*/ 4879 h 10000"/>
                <a:gd name="connsiteX6" fmla="*/ 246 w 10027"/>
                <a:gd name="connsiteY6" fmla="*/ 0 h 10000"/>
                <a:gd name="connsiteX0" fmla="*/ 0 w 9781"/>
                <a:gd name="connsiteY0" fmla="*/ 0 h 10000"/>
                <a:gd name="connsiteX1" fmla="*/ 9781 w 9781"/>
                <a:gd name="connsiteY1" fmla="*/ 0 h 10000"/>
                <a:gd name="connsiteX2" fmla="*/ 7824 w 9781"/>
                <a:gd name="connsiteY2" fmla="*/ 5000 h 10000"/>
                <a:gd name="connsiteX3" fmla="*/ 9781 w 9781"/>
                <a:gd name="connsiteY3" fmla="*/ 10000 h 10000"/>
                <a:gd name="connsiteX4" fmla="*/ 0 w 9781"/>
                <a:gd name="connsiteY4" fmla="*/ 10000 h 10000"/>
                <a:gd name="connsiteX5" fmla="*/ 1744 w 9781"/>
                <a:gd name="connsiteY5" fmla="*/ 4879 h 10000"/>
                <a:gd name="connsiteX6" fmla="*/ 0 w 9781"/>
                <a:gd name="connsiteY6" fmla="*/ 0 h 10000"/>
                <a:gd name="connsiteX0" fmla="*/ 0 w 10000"/>
                <a:gd name="connsiteY0" fmla="*/ 0 h 10000"/>
                <a:gd name="connsiteX1" fmla="*/ 10000 w 10000"/>
                <a:gd name="connsiteY1" fmla="*/ 0 h 10000"/>
                <a:gd name="connsiteX2" fmla="*/ 7999 w 10000"/>
                <a:gd name="connsiteY2" fmla="*/ 5000 h 10000"/>
                <a:gd name="connsiteX3" fmla="*/ 10000 w 10000"/>
                <a:gd name="connsiteY3" fmla="*/ 10000 h 10000"/>
                <a:gd name="connsiteX4" fmla="*/ 0 w 10000"/>
                <a:gd name="connsiteY4" fmla="*/ 10000 h 10000"/>
                <a:gd name="connsiteX5" fmla="*/ 1783 w 10000"/>
                <a:gd name="connsiteY5" fmla="*/ 4879 h 10000"/>
                <a:gd name="connsiteX6" fmla="*/ 0 w 10000"/>
                <a:gd name="connsiteY6" fmla="*/ 0 h 10000"/>
                <a:gd name="connsiteX0" fmla="*/ 0 w 10000"/>
                <a:gd name="connsiteY0" fmla="*/ 0 h 10000"/>
                <a:gd name="connsiteX1" fmla="*/ 10000 w 10000"/>
                <a:gd name="connsiteY1" fmla="*/ 0 h 10000"/>
                <a:gd name="connsiteX2" fmla="*/ 7999 w 10000"/>
                <a:gd name="connsiteY2" fmla="*/ 5000 h 10000"/>
                <a:gd name="connsiteX3" fmla="*/ 10000 w 10000"/>
                <a:gd name="connsiteY3" fmla="*/ 10000 h 10000"/>
                <a:gd name="connsiteX4" fmla="*/ 0 w 10000"/>
                <a:gd name="connsiteY4" fmla="*/ 10000 h 10000"/>
                <a:gd name="connsiteX5" fmla="*/ 2060 w 10000"/>
                <a:gd name="connsiteY5" fmla="*/ 4758 h 10000"/>
                <a:gd name="connsiteX6" fmla="*/ 0 w 10000"/>
                <a:gd name="connsiteY6" fmla="*/ 0 h 10000"/>
                <a:gd name="connsiteX0" fmla="*/ 0 w 10000"/>
                <a:gd name="connsiteY0" fmla="*/ 0 h 10000"/>
                <a:gd name="connsiteX1" fmla="*/ 10000 w 10000"/>
                <a:gd name="connsiteY1" fmla="*/ 0 h 10000"/>
                <a:gd name="connsiteX2" fmla="*/ 7999 w 10000"/>
                <a:gd name="connsiteY2" fmla="*/ 5000 h 10000"/>
                <a:gd name="connsiteX3" fmla="*/ 10000 w 10000"/>
                <a:gd name="connsiteY3" fmla="*/ 10000 h 10000"/>
                <a:gd name="connsiteX4" fmla="*/ 0 w 10000"/>
                <a:gd name="connsiteY4" fmla="*/ 10000 h 10000"/>
                <a:gd name="connsiteX5" fmla="*/ 2929 w 10000"/>
                <a:gd name="connsiteY5" fmla="*/ 5193 h 10000"/>
                <a:gd name="connsiteX6" fmla="*/ 0 w 10000"/>
                <a:gd name="connsiteY6" fmla="*/ 0 h 10000"/>
                <a:gd name="connsiteX0" fmla="*/ 0 w 10000"/>
                <a:gd name="connsiteY0" fmla="*/ 0 h 10000"/>
                <a:gd name="connsiteX1" fmla="*/ 10000 w 10000"/>
                <a:gd name="connsiteY1" fmla="*/ 0 h 10000"/>
                <a:gd name="connsiteX2" fmla="*/ 7130 w 10000"/>
                <a:gd name="connsiteY2" fmla="*/ 5000 h 10000"/>
                <a:gd name="connsiteX3" fmla="*/ 10000 w 10000"/>
                <a:gd name="connsiteY3" fmla="*/ 10000 h 10000"/>
                <a:gd name="connsiteX4" fmla="*/ 0 w 10000"/>
                <a:gd name="connsiteY4" fmla="*/ 10000 h 10000"/>
                <a:gd name="connsiteX5" fmla="*/ 2929 w 10000"/>
                <a:gd name="connsiteY5" fmla="*/ 5193 h 10000"/>
                <a:gd name="connsiteX6" fmla="*/ 0 w 10000"/>
                <a:gd name="connsiteY6" fmla="*/ 0 h 10000"/>
                <a:gd name="connsiteX0" fmla="*/ 0 w 10000"/>
                <a:gd name="connsiteY0" fmla="*/ 0 h 10000"/>
                <a:gd name="connsiteX1" fmla="*/ 10000 w 10000"/>
                <a:gd name="connsiteY1" fmla="*/ 0 h 10000"/>
                <a:gd name="connsiteX2" fmla="*/ 7130 w 10000"/>
                <a:gd name="connsiteY2" fmla="*/ 5000 h 10000"/>
                <a:gd name="connsiteX3" fmla="*/ 10000 w 10000"/>
                <a:gd name="connsiteY3" fmla="*/ 10000 h 10000"/>
                <a:gd name="connsiteX4" fmla="*/ 0 w 10000"/>
                <a:gd name="connsiteY4" fmla="*/ 10000 h 10000"/>
                <a:gd name="connsiteX5" fmla="*/ 2929 w 10000"/>
                <a:gd name="connsiteY5" fmla="*/ 5193 h 10000"/>
                <a:gd name="connsiteX6" fmla="*/ 0 w 10000"/>
                <a:gd name="connsiteY6" fmla="*/ 0 h 10000"/>
                <a:gd name="connsiteX0" fmla="*/ 0 w 10000"/>
                <a:gd name="connsiteY0" fmla="*/ 0 h 10000"/>
                <a:gd name="connsiteX1" fmla="*/ 10000 w 10000"/>
                <a:gd name="connsiteY1" fmla="*/ 0 h 10000"/>
                <a:gd name="connsiteX2" fmla="*/ 7130 w 10000"/>
                <a:gd name="connsiteY2" fmla="*/ 5000 h 10000"/>
                <a:gd name="connsiteX3" fmla="*/ 10000 w 10000"/>
                <a:gd name="connsiteY3" fmla="*/ 10000 h 10000"/>
                <a:gd name="connsiteX4" fmla="*/ 0 w 10000"/>
                <a:gd name="connsiteY4" fmla="*/ 10000 h 10000"/>
                <a:gd name="connsiteX5" fmla="*/ 2929 w 10000"/>
                <a:gd name="connsiteY5" fmla="*/ 5193 h 10000"/>
                <a:gd name="connsiteX6" fmla="*/ 0 w 10000"/>
                <a:gd name="connsiteY6" fmla="*/ 0 h 10000"/>
                <a:gd name="connsiteX0" fmla="*/ 0 w 10000"/>
                <a:gd name="connsiteY0" fmla="*/ 0 h 10000"/>
                <a:gd name="connsiteX1" fmla="*/ 10000 w 10000"/>
                <a:gd name="connsiteY1" fmla="*/ 0 h 10000"/>
                <a:gd name="connsiteX2" fmla="*/ 7130 w 10000"/>
                <a:gd name="connsiteY2" fmla="*/ 5000 h 10000"/>
                <a:gd name="connsiteX3" fmla="*/ 10000 w 10000"/>
                <a:gd name="connsiteY3" fmla="*/ 10000 h 10000"/>
                <a:gd name="connsiteX4" fmla="*/ 0 w 10000"/>
                <a:gd name="connsiteY4" fmla="*/ 10000 h 10000"/>
                <a:gd name="connsiteX5" fmla="*/ 2929 w 10000"/>
                <a:gd name="connsiteY5" fmla="*/ 4995 h 10000"/>
                <a:gd name="connsiteX6" fmla="*/ 0 w 10000"/>
                <a:gd name="connsiteY6" fmla="*/ 0 h 10000"/>
                <a:gd name="connsiteX0" fmla="*/ 0 w 10000"/>
                <a:gd name="connsiteY0" fmla="*/ 0 h 10000"/>
                <a:gd name="connsiteX1" fmla="*/ 10000 w 10000"/>
                <a:gd name="connsiteY1" fmla="*/ 0 h 10000"/>
                <a:gd name="connsiteX2" fmla="*/ 7130 w 10000"/>
                <a:gd name="connsiteY2" fmla="*/ 5000 h 10000"/>
                <a:gd name="connsiteX3" fmla="*/ 10000 w 10000"/>
                <a:gd name="connsiteY3" fmla="*/ 10000 h 10000"/>
                <a:gd name="connsiteX4" fmla="*/ 0 w 10000"/>
                <a:gd name="connsiteY4" fmla="*/ 10000 h 10000"/>
                <a:gd name="connsiteX5" fmla="*/ 2929 w 10000"/>
                <a:gd name="connsiteY5" fmla="*/ 4995 h 10000"/>
                <a:gd name="connsiteX6" fmla="*/ 0 w 10000"/>
                <a:gd name="connsiteY6" fmla="*/ 0 h 10000"/>
                <a:gd name="connsiteX0" fmla="*/ 0 w 10000"/>
                <a:gd name="connsiteY0" fmla="*/ 0 h 10000"/>
                <a:gd name="connsiteX1" fmla="*/ 10000 w 10000"/>
                <a:gd name="connsiteY1" fmla="*/ 0 h 10000"/>
                <a:gd name="connsiteX2" fmla="*/ 7130 w 10000"/>
                <a:gd name="connsiteY2" fmla="*/ 5000 h 10000"/>
                <a:gd name="connsiteX3" fmla="*/ 10000 w 10000"/>
                <a:gd name="connsiteY3" fmla="*/ 10000 h 10000"/>
                <a:gd name="connsiteX4" fmla="*/ 0 w 10000"/>
                <a:gd name="connsiteY4" fmla="*/ 10000 h 10000"/>
                <a:gd name="connsiteX5" fmla="*/ 2929 w 10000"/>
                <a:gd name="connsiteY5" fmla="*/ 4995 h 10000"/>
                <a:gd name="connsiteX6" fmla="*/ 0 w 10000"/>
                <a:gd name="connsiteY6" fmla="*/ 0 h 10000"/>
                <a:gd name="connsiteX0" fmla="*/ 0 w 10000"/>
                <a:gd name="connsiteY0" fmla="*/ 0 h 10000"/>
                <a:gd name="connsiteX1" fmla="*/ 10000 w 10000"/>
                <a:gd name="connsiteY1" fmla="*/ 0 h 10000"/>
                <a:gd name="connsiteX2" fmla="*/ 7130 w 10000"/>
                <a:gd name="connsiteY2" fmla="*/ 5000 h 10000"/>
                <a:gd name="connsiteX3" fmla="*/ 10000 w 10000"/>
                <a:gd name="connsiteY3" fmla="*/ 10000 h 10000"/>
                <a:gd name="connsiteX4" fmla="*/ 0 w 10000"/>
                <a:gd name="connsiteY4" fmla="*/ 10000 h 10000"/>
                <a:gd name="connsiteX5" fmla="*/ 2929 w 10000"/>
                <a:gd name="connsiteY5" fmla="*/ 4995 h 10000"/>
                <a:gd name="connsiteX6" fmla="*/ 0 w 10000"/>
                <a:gd name="connsiteY6" fmla="*/ 0 h 10000"/>
                <a:gd name="connsiteX0" fmla="*/ 0 w 10000"/>
                <a:gd name="connsiteY0" fmla="*/ 0 h 10000"/>
                <a:gd name="connsiteX1" fmla="*/ 10000 w 10000"/>
                <a:gd name="connsiteY1" fmla="*/ 0 h 10000"/>
                <a:gd name="connsiteX2" fmla="*/ 7130 w 10000"/>
                <a:gd name="connsiteY2" fmla="*/ 5000 h 10000"/>
                <a:gd name="connsiteX3" fmla="*/ 10000 w 10000"/>
                <a:gd name="connsiteY3" fmla="*/ 10000 h 10000"/>
                <a:gd name="connsiteX4" fmla="*/ 0 w 10000"/>
                <a:gd name="connsiteY4" fmla="*/ 10000 h 10000"/>
                <a:gd name="connsiteX5" fmla="*/ 2929 w 10000"/>
                <a:gd name="connsiteY5" fmla="*/ 4995 h 10000"/>
                <a:gd name="connsiteX6" fmla="*/ 0 w 10000"/>
                <a:gd name="connsiteY6"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10000">
                  <a:moveTo>
                    <a:pt x="0" y="0"/>
                  </a:moveTo>
                  <a:lnTo>
                    <a:pt x="10000" y="0"/>
                  </a:lnTo>
                  <a:cubicBezTo>
                    <a:pt x="8581" y="1231"/>
                    <a:pt x="7130" y="2239"/>
                    <a:pt x="7130" y="5000"/>
                  </a:cubicBezTo>
                  <a:cubicBezTo>
                    <a:pt x="7130" y="7761"/>
                    <a:pt x="8425" y="8769"/>
                    <a:pt x="10000" y="10000"/>
                  </a:cubicBezTo>
                  <a:lnTo>
                    <a:pt x="0" y="10000"/>
                  </a:lnTo>
                  <a:cubicBezTo>
                    <a:pt x="1602" y="8601"/>
                    <a:pt x="2929" y="7271"/>
                    <a:pt x="2929" y="4995"/>
                  </a:cubicBezTo>
                  <a:cubicBezTo>
                    <a:pt x="2929" y="2719"/>
                    <a:pt x="1543" y="1601"/>
                    <a:pt x="0" y="0"/>
                  </a:cubicBezTo>
                  <a:close/>
                </a:path>
              </a:pathLst>
            </a:custGeom>
            <a:solidFill>
              <a:srgbClr val="4BACC6">
                <a:lumMod val="60000"/>
                <a:lumOff val="40000"/>
              </a:srgbClr>
            </a:solidFill>
            <a:ln w="9525">
              <a:solidFill>
                <a:sysClr val="windowText" lastClr="000000"/>
              </a:solidFill>
              <a:miter lim="800000"/>
              <a:headEnd/>
              <a:tailEnd/>
            </a:ln>
          </p:spPr>
          <p:txBody>
            <a:bodyPr wrap="none" lIns="121789" tIns="60894" rIns="121789" bIns="60894" anchor="ct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grpSp>
          <p:nvGrpSpPr>
            <p:cNvPr id="1134" name="Group 1133">
              <a:extLst>
                <a:ext uri="{FF2B5EF4-FFF2-40B4-BE49-F238E27FC236}">
                  <a16:creationId xmlns:a16="http://schemas.microsoft.com/office/drawing/2014/main" id="{41C976C6-951C-4C7E-A213-3912E7D6A5D0}"/>
                </a:ext>
              </a:extLst>
            </p:cNvPr>
            <p:cNvGrpSpPr/>
            <p:nvPr/>
          </p:nvGrpSpPr>
          <p:grpSpPr>
            <a:xfrm rot="5400000">
              <a:off x="5617919" y="4601838"/>
              <a:ext cx="247196" cy="231747"/>
              <a:chOff x="5269940" y="4234344"/>
              <a:chExt cx="229326" cy="214994"/>
            </a:xfrm>
          </p:grpSpPr>
          <p:sp>
            <p:nvSpPr>
              <p:cNvPr id="1147" name="AutoShape 918">
                <a:extLst>
                  <a:ext uri="{FF2B5EF4-FFF2-40B4-BE49-F238E27FC236}">
                    <a16:creationId xmlns:a16="http://schemas.microsoft.com/office/drawing/2014/main" id="{90F35947-85A0-4E5D-A1E3-D17EB835AE4B}"/>
                  </a:ext>
                </a:extLst>
              </p:cNvPr>
              <p:cNvSpPr>
                <a:spLocks noChangeArrowheads="1"/>
              </p:cNvSpPr>
              <p:nvPr/>
            </p:nvSpPr>
            <p:spPr bwMode="auto">
              <a:xfrm>
                <a:off x="5354344" y="4234344"/>
                <a:ext cx="144922" cy="214994"/>
              </a:xfrm>
              <a:prstGeom prst="flowChartCollate">
                <a:avLst/>
              </a:prstGeom>
              <a:solidFill>
                <a:srgbClr val="4BACC6">
                  <a:lumMod val="60000"/>
                  <a:lumOff val="40000"/>
                </a:srgbClr>
              </a:solid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148" name="Line 921">
                <a:extLst>
                  <a:ext uri="{FF2B5EF4-FFF2-40B4-BE49-F238E27FC236}">
                    <a16:creationId xmlns:a16="http://schemas.microsoft.com/office/drawing/2014/main" id="{1D1C4839-BD4D-4C8F-A914-CBB942B75ED3}"/>
                  </a:ext>
                </a:extLst>
              </p:cNvPr>
              <p:cNvSpPr>
                <a:spLocks noChangeShapeType="1"/>
              </p:cNvSpPr>
              <p:nvPr/>
            </p:nvSpPr>
            <p:spPr bwMode="auto">
              <a:xfrm>
                <a:off x="5317716" y="4291677"/>
                <a:ext cx="0" cy="101923"/>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149" name="Arc 923">
                <a:extLst>
                  <a:ext uri="{FF2B5EF4-FFF2-40B4-BE49-F238E27FC236}">
                    <a16:creationId xmlns:a16="http://schemas.microsoft.com/office/drawing/2014/main" id="{34AB58FD-8DAE-4D35-8FBC-B1F2D404696F}"/>
                  </a:ext>
                </a:extLst>
              </p:cNvPr>
              <p:cNvSpPr>
                <a:spLocks/>
              </p:cNvSpPr>
              <p:nvPr/>
            </p:nvSpPr>
            <p:spPr bwMode="auto">
              <a:xfrm flipH="1" flipV="1">
                <a:off x="5269940" y="4342750"/>
                <a:ext cx="41406" cy="5085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150" name="Arc 924">
                <a:extLst>
                  <a:ext uri="{FF2B5EF4-FFF2-40B4-BE49-F238E27FC236}">
                    <a16:creationId xmlns:a16="http://schemas.microsoft.com/office/drawing/2014/main" id="{DFC4F4F3-0E76-4E9F-841B-6A52E40F1FDA}"/>
                  </a:ext>
                </a:extLst>
              </p:cNvPr>
              <p:cNvSpPr>
                <a:spLocks/>
              </p:cNvSpPr>
              <p:nvPr/>
            </p:nvSpPr>
            <p:spPr bwMode="auto">
              <a:xfrm flipH="1">
                <a:off x="5269940" y="4290084"/>
                <a:ext cx="41406" cy="5266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151" name="Line 925">
                <a:extLst>
                  <a:ext uri="{FF2B5EF4-FFF2-40B4-BE49-F238E27FC236}">
                    <a16:creationId xmlns:a16="http://schemas.microsoft.com/office/drawing/2014/main" id="{81CCCF65-8386-40B6-AF99-EF65B14B0AD5}"/>
                  </a:ext>
                </a:extLst>
              </p:cNvPr>
              <p:cNvSpPr>
                <a:spLocks noChangeShapeType="1"/>
              </p:cNvSpPr>
              <p:nvPr/>
            </p:nvSpPr>
            <p:spPr bwMode="auto">
              <a:xfrm flipH="1">
                <a:off x="5317716" y="4342638"/>
                <a:ext cx="108293"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grpSp>
        <p:sp>
          <p:nvSpPr>
            <p:cNvPr id="1135" name="AutoShape 909">
              <a:extLst>
                <a:ext uri="{FF2B5EF4-FFF2-40B4-BE49-F238E27FC236}">
                  <a16:creationId xmlns:a16="http://schemas.microsoft.com/office/drawing/2014/main" id="{7F892383-014E-49DB-83D3-EF50ED987A11}"/>
                </a:ext>
              </a:extLst>
            </p:cNvPr>
            <p:cNvSpPr>
              <a:spLocks noChangeArrowheads="1"/>
            </p:cNvSpPr>
            <p:nvPr/>
          </p:nvSpPr>
          <p:spPr bwMode="auto">
            <a:xfrm>
              <a:off x="6783726" y="5476042"/>
              <a:ext cx="156215" cy="231747"/>
            </a:xfrm>
            <a:prstGeom prst="flowChartCollate">
              <a:avLst/>
            </a:prstGeom>
            <a:solidFill>
              <a:srgbClr val="4BACC6">
                <a:lumMod val="60000"/>
                <a:lumOff val="40000"/>
              </a:srgbClr>
            </a:solid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136" name="AutoShape 918">
              <a:extLst>
                <a:ext uri="{FF2B5EF4-FFF2-40B4-BE49-F238E27FC236}">
                  <a16:creationId xmlns:a16="http://schemas.microsoft.com/office/drawing/2014/main" id="{8AE7249B-5BF8-460F-993B-DD4799B957C2}"/>
                </a:ext>
              </a:extLst>
            </p:cNvPr>
            <p:cNvSpPr>
              <a:spLocks noChangeArrowheads="1"/>
            </p:cNvSpPr>
            <p:nvPr/>
          </p:nvSpPr>
          <p:spPr bwMode="auto">
            <a:xfrm>
              <a:off x="6783726" y="4932722"/>
              <a:ext cx="156215" cy="231747"/>
            </a:xfrm>
            <a:prstGeom prst="flowChartCollate">
              <a:avLst/>
            </a:prstGeom>
            <a:solidFill>
              <a:srgbClr val="4BACC6">
                <a:lumMod val="60000"/>
                <a:lumOff val="40000"/>
              </a:srgbClr>
            </a:solid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137" name="Line 1003">
              <a:extLst>
                <a:ext uri="{FF2B5EF4-FFF2-40B4-BE49-F238E27FC236}">
                  <a16:creationId xmlns:a16="http://schemas.microsoft.com/office/drawing/2014/main" id="{BF1CF8B6-AEF1-4E89-BB68-DEF58885E5BB}"/>
                </a:ext>
              </a:extLst>
            </p:cNvPr>
            <p:cNvSpPr>
              <a:spLocks noChangeShapeType="1"/>
            </p:cNvSpPr>
            <p:nvPr/>
          </p:nvSpPr>
          <p:spPr bwMode="auto">
            <a:xfrm flipH="1" flipV="1">
              <a:off x="5008900" y="5332486"/>
              <a:ext cx="1856622"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138" name="Line 329">
              <a:extLst>
                <a:ext uri="{FF2B5EF4-FFF2-40B4-BE49-F238E27FC236}">
                  <a16:creationId xmlns:a16="http://schemas.microsoft.com/office/drawing/2014/main" id="{40F5FAFC-1682-4F9B-807B-257AE0C16360}"/>
                </a:ext>
              </a:extLst>
            </p:cNvPr>
            <p:cNvSpPr>
              <a:spLocks noChangeShapeType="1"/>
            </p:cNvSpPr>
            <p:nvPr/>
          </p:nvSpPr>
          <p:spPr bwMode="auto">
            <a:xfrm>
              <a:off x="5321912" y="5397639"/>
              <a:ext cx="0" cy="497424"/>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139" name="Oval 1145">
              <a:extLst>
                <a:ext uri="{FF2B5EF4-FFF2-40B4-BE49-F238E27FC236}">
                  <a16:creationId xmlns:a16="http://schemas.microsoft.com/office/drawing/2014/main" id="{5E057F3C-1325-4DE1-AD77-99273B9636EC}"/>
                </a:ext>
              </a:extLst>
            </p:cNvPr>
            <p:cNvSpPr>
              <a:spLocks noChangeArrowheads="1"/>
            </p:cNvSpPr>
            <p:nvPr/>
          </p:nvSpPr>
          <p:spPr bwMode="auto">
            <a:xfrm>
              <a:off x="5932894" y="2734146"/>
              <a:ext cx="153212" cy="154499"/>
            </a:xfrm>
            <a:prstGeom prst="ellipse">
              <a:avLst/>
            </a:prstGeom>
            <a:solidFill>
              <a:srgbClr val="4BACC6">
                <a:lumMod val="60000"/>
                <a:lumOff val="40000"/>
              </a:srgbClr>
            </a:solidFill>
            <a:ln w="9525">
              <a:solidFill>
                <a:sysClr val="windowText" lastClr="000000"/>
              </a:solidFill>
              <a:round/>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140" name="Line 1146">
              <a:extLst>
                <a:ext uri="{FF2B5EF4-FFF2-40B4-BE49-F238E27FC236}">
                  <a16:creationId xmlns:a16="http://schemas.microsoft.com/office/drawing/2014/main" id="{B9BFD8A0-889A-41F0-8D84-8FFB8894832D}"/>
                </a:ext>
              </a:extLst>
            </p:cNvPr>
            <p:cNvSpPr>
              <a:spLocks noChangeShapeType="1"/>
            </p:cNvSpPr>
            <p:nvPr/>
          </p:nvSpPr>
          <p:spPr bwMode="auto">
            <a:xfrm>
              <a:off x="6009500" y="2615696"/>
              <a:ext cx="0" cy="118449"/>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141" name="Rectangle 1140">
              <a:extLst>
                <a:ext uri="{FF2B5EF4-FFF2-40B4-BE49-F238E27FC236}">
                  <a16:creationId xmlns:a16="http://schemas.microsoft.com/office/drawing/2014/main" id="{82C04224-DB97-4B80-8554-E5E08BC35968}"/>
                </a:ext>
              </a:extLst>
            </p:cNvPr>
            <p:cNvSpPr/>
            <p:nvPr/>
          </p:nvSpPr>
          <p:spPr>
            <a:xfrm>
              <a:off x="107119" y="1569721"/>
              <a:ext cx="1905923" cy="617219"/>
            </a:xfrm>
            <a:prstGeom prst="rect">
              <a:avLst/>
            </a:prstGeom>
            <a:noFill/>
            <a:ln w="381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142" name="Rectangle 1141">
              <a:extLst>
                <a:ext uri="{FF2B5EF4-FFF2-40B4-BE49-F238E27FC236}">
                  <a16:creationId xmlns:a16="http://schemas.microsoft.com/office/drawing/2014/main" id="{1A0602E5-C08A-484F-BD4C-4567B45ECF41}"/>
                </a:ext>
              </a:extLst>
            </p:cNvPr>
            <p:cNvSpPr/>
            <p:nvPr/>
          </p:nvSpPr>
          <p:spPr>
            <a:xfrm>
              <a:off x="108484" y="4421080"/>
              <a:ext cx="8399953" cy="2024108"/>
            </a:xfrm>
            <a:prstGeom prst="rect">
              <a:avLst/>
            </a:prstGeom>
            <a:noFill/>
            <a:ln w="381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143" name="Rectangle 1142">
              <a:extLst>
                <a:ext uri="{FF2B5EF4-FFF2-40B4-BE49-F238E27FC236}">
                  <a16:creationId xmlns:a16="http://schemas.microsoft.com/office/drawing/2014/main" id="{74E69459-5878-4CE2-B97E-2D1700DA8B08}"/>
                </a:ext>
              </a:extLst>
            </p:cNvPr>
            <p:cNvSpPr/>
            <p:nvPr/>
          </p:nvSpPr>
          <p:spPr>
            <a:xfrm>
              <a:off x="231406" y="514905"/>
              <a:ext cx="7249039" cy="963375"/>
            </a:xfrm>
            <a:prstGeom prst="rect">
              <a:avLst/>
            </a:prstGeom>
            <a:noFill/>
            <a:ln w="381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144" name="Rectangle 1143">
              <a:extLst>
                <a:ext uri="{FF2B5EF4-FFF2-40B4-BE49-F238E27FC236}">
                  <a16:creationId xmlns:a16="http://schemas.microsoft.com/office/drawing/2014/main" id="{7CB646F0-844D-45F2-BEE4-0FDB3C04F717}"/>
                </a:ext>
              </a:extLst>
            </p:cNvPr>
            <p:cNvSpPr/>
            <p:nvPr/>
          </p:nvSpPr>
          <p:spPr>
            <a:xfrm>
              <a:off x="2814808" y="1571346"/>
              <a:ext cx="2804757" cy="816747"/>
            </a:xfrm>
            <a:prstGeom prst="rect">
              <a:avLst/>
            </a:prstGeom>
            <a:noFill/>
            <a:ln w="381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145" name="Rectangle 1144">
              <a:extLst>
                <a:ext uri="{FF2B5EF4-FFF2-40B4-BE49-F238E27FC236}">
                  <a16:creationId xmlns:a16="http://schemas.microsoft.com/office/drawing/2014/main" id="{68258C63-38A7-40E2-A0C9-9201C48E860B}"/>
                </a:ext>
              </a:extLst>
            </p:cNvPr>
            <p:cNvSpPr/>
            <p:nvPr/>
          </p:nvSpPr>
          <p:spPr>
            <a:xfrm>
              <a:off x="2646133" y="2485746"/>
              <a:ext cx="4651312" cy="896646"/>
            </a:xfrm>
            <a:prstGeom prst="rect">
              <a:avLst/>
            </a:prstGeom>
            <a:solidFill>
              <a:srgbClr val="C00000">
                <a:alpha val="25098"/>
              </a:srgbClr>
            </a:solidFill>
            <a:ln w="38100" cap="flat" cmpd="sng" algn="ctr">
              <a:solidFill>
                <a:srgbClr val="C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146" name="Rectangle 1145">
              <a:extLst>
                <a:ext uri="{FF2B5EF4-FFF2-40B4-BE49-F238E27FC236}">
                  <a16:creationId xmlns:a16="http://schemas.microsoft.com/office/drawing/2014/main" id="{544C5AF9-325E-4B9D-91C1-D3978F9CB929}"/>
                </a:ext>
              </a:extLst>
            </p:cNvPr>
            <p:cNvSpPr/>
            <p:nvPr/>
          </p:nvSpPr>
          <p:spPr>
            <a:xfrm>
              <a:off x="5726684" y="3435657"/>
              <a:ext cx="1419840" cy="896646"/>
            </a:xfrm>
            <a:prstGeom prst="rect">
              <a:avLst/>
            </a:prstGeom>
            <a:noFill/>
            <a:ln w="381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1239294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36" name="Content Placeholder 10" descr="SDC13564.JPG">
            <a:extLst>
              <a:ext uri="{FF2B5EF4-FFF2-40B4-BE49-F238E27FC236}">
                <a16:creationId xmlns:a16="http://schemas.microsoft.com/office/drawing/2014/main" id="{B1C8B334-92FD-44ED-B290-2AF8F0B78937}"/>
              </a:ext>
            </a:extLst>
          </p:cNvPr>
          <p:cNvPicPr>
            <a:picLocks noChangeAspect="1" noChangeArrowheads="1"/>
          </p:cNvPicPr>
          <p:nvPr/>
        </p:nvPicPr>
        <p:blipFill rotWithShape="1">
          <a:blip r:embed="rId3">
            <a:duotone>
              <a:prstClr val="black"/>
              <a:schemeClr val="accent3">
                <a:tint val="45000"/>
                <a:satMod val="400000"/>
              </a:schemeClr>
            </a:duotone>
            <a:extLst>
              <a:ext uri="{BEBA8EAE-BF5A-486C-A8C5-ECC9F3942E4B}">
                <a14:imgProps xmlns:a14="http://schemas.microsoft.com/office/drawing/2010/main">
                  <a14:imgLayer r:embed="rId4">
                    <a14:imgEffect>
                      <a14:sharpenSoften amount="50000"/>
                    </a14:imgEffect>
                    <a14:imgEffect>
                      <a14:brightnessContrast bright="20000"/>
                    </a14:imgEffect>
                  </a14:imgLayer>
                </a14:imgProps>
              </a:ext>
              <a:ext uri="{28A0092B-C50C-407E-A947-70E740481C1C}">
                <a14:useLocalDpi xmlns:a14="http://schemas.microsoft.com/office/drawing/2010/main" val="0"/>
              </a:ext>
            </a:extLst>
          </a:blip>
          <a:srcRect l="26205" r="40181"/>
          <a:stretch/>
        </p:blipFill>
        <p:spPr bwMode="auto">
          <a:xfrm>
            <a:off x="9287484" y="0"/>
            <a:ext cx="2904516" cy="6845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3932975B-12FB-46D0-81EB-0D8F9CC6D1BD}"/>
              </a:ext>
            </a:extLst>
          </p:cNvPr>
          <p:cNvSpPr txBox="1"/>
          <p:nvPr/>
        </p:nvSpPr>
        <p:spPr>
          <a:xfrm>
            <a:off x="0" y="38462"/>
            <a:ext cx="8058150" cy="461665"/>
          </a:xfrm>
          <a:prstGeom prst="rect">
            <a:avLst/>
          </a:prstGeom>
          <a:noFill/>
        </p:spPr>
        <p:txBody>
          <a:bodyPr wrap="square" rtlCol="0">
            <a:spAutoFit/>
          </a:bodyPr>
          <a:lstStyle/>
          <a:p>
            <a:pPr defTabSz="914400"/>
            <a:r>
              <a:rPr lang="en-US" sz="2400" b="1" dirty="0">
                <a:solidFill>
                  <a:srgbClr val="00A9FF"/>
                </a:solidFill>
                <a:latin typeface="Helvetica" pitchFamily="34" charset="0"/>
              </a:rPr>
              <a:t>Sub-atmospheric Helium Return Line</a:t>
            </a:r>
          </a:p>
        </p:txBody>
      </p:sp>
      <p:pic>
        <p:nvPicPr>
          <p:cNvPr id="11" name="Picture 10">
            <a:extLst>
              <a:ext uri="{FF2B5EF4-FFF2-40B4-BE49-F238E27FC236}">
                <a16:creationId xmlns:a16="http://schemas.microsoft.com/office/drawing/2014/main" id="{F68D8E2F-73BE-4597-9738-2370809CBAAC}"/>
              </a:ext>
            </a:extLst>
          </p:cNvPr>
          <p:cNvPicPr>
            <a:picLocks noChangeAspect="1"/>
          </p:cNvPicPr>
          <p:nvPr/>
        </p:nvPicPr>
        <p:blipFill>
          <a:blip r:embed="rId5"/>
          <a:stretch>
            <a:fillRect/>
          </a:stretch>
        </p:blipFill>
        <p:spPr>
          <a:xfrm rot="16200000">
            <a:off x="-481980" y="5691650"/>
            <a:ext cx="1469642" cy="465219"/>
          </a:xfrm>
          <a:prstGeom prst="rect">
            <a:avLst/>
          </a:prstGeom>
        </p:spPr>
      </p:pic>
    </p:spTree>
    <p:extLst>
      <p:ext uri="{BB962C8B-B14F-4D97-AF65-F5344CB8AC3E}">
        <p14:creationId xmlns:p14="http://schemas.microsoft.com/office/powerpoint/2010/main" val="1372874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36" name="Content Placeholder 10" descr="SDC13564.JPG">
            <a:extLst>
              <a:ext uri="{FF2B5EF4-FFF2-40B4-BE49-F238E27FC236}">
                <a16:creationId xmlns:a16="http://schemas.microsoft.com/office/drawing/2014/main" id="{B1C8B334-92FD-44ED-B290-2AF8F0B78937}"/>
              </a:ext>
            </a:extLst>
          </p:cNvPr>
          <p:cNvPicPr>
            <a:picLocks noChangeAspect="1" noChangeArrowheads="1"/>
          </p:cNvPicPr>
          <p:nvPr/>
        </p:nvPicPr>
        <p:blipFill rotWithShape="1">
          <a:blip r:embed="rId3">
            <a:duotone>
              <a:prstClr val="black"/>
              <a:schemeClr val="accent3">
                <a:tint val="45000"/>
                <a:satMod val="400000"/>
              </a:schemeClr>
            </a:duotone>
            <a:extLst>
              <a:ext uri="{BEBA8EAE-BF5A-486C-A8C5-ECC9F3942E4B}">
                <a14:imgProps xmlns:a14="http://schemas.microsoft.com/office/drawing/2010/main">
                  <a14:imgLayer r:embed="rId4">
                    <a14:imgEffect>
                      <a14:sharpenSoften amount="50000"/>
                    </a14:imgEffect>
                    <a14:imgEffect>
                      <a14:brightnessContrast bright="20000"/>
                    </a14:imgEffect>
                  </a14:imgLayer>
                </a14:imgProps>
              </a:ext>
              <a:ext uri="{28A0092B-C50C-407E-A947-70E740481C1C}">
                <a14:useLocalDpi xmlns:a14="http://schemas.microsoft.com/office/drawing/2010/main" val="0"/>
              </a:ext>
            </a:extLst>
          </a:blip>
          <a:srcRect l="26205" r="40181"/>
          <a:stretch/>
        </p:blipFill>
        <p:spPr bwMode="auto">
          <a:xfrm>
            <a:off x="9287484" y="0"/>
            <a:ext cx="2904516" cy="6845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3932975B-12FB-46D0-81EB-0D8F9CC6D1BD}"/>
              </a:ext>
            </a:extLst>
          </p:cNvPr>
          <p:cNvSpPr txBox="1"/>
          <p:nvPr/>
        </p:nvSpPr>
        <p:spPr>
          <a:xfrm>
            <a:off x="0" y="38462"/>
            <a:ext cx="8058150" cy="461665"/>
          </a:xfrm>
          <a:prstGeom prst="rect">
            <a:avLst/>
          </a:prstGeom>
          <a:noFill/>
        </p:spPr>
        <p:txBody>
          <a:bodyPr wrap="square" rtlCol="0">
            <a:spAutoFit/>
          </a:bodyPr>
          <a:lstStyle/>
          <a:p>
            <a:pPr defTabSz="914400"/>
            <a:r>
              <a:rPr lang="en-US" sz="2400" b="1" dirty="0">
                <a:solidFill>
                  <a:srgbClr val="00A9FF"/>
                </a:solidFill>
                <a:latin typeface="Helvetica" pitchFamily="34" charset="0"/>
              </a:rPr>
              <a:t>Sub-atmospheric Helium Return Line</a:t>
            </a:r>
          </a:p>
        </p:txBody>
      </p:sp>
      <p:pic>
        <p:nvPicPr>
          <p:cNvPr id="11" name="Picture 10">
            <a:extLst>
              <a:ext uri="{FF2B5EF4-FFF2-40B4-BE49-F238E27FC236}">
                <a16:creationId xmlns:a16="http://schemas.microsoft.com/office/drawing/2014/main" id="{F68D8E2F-73BE-4597-9738-2370809CBAAC}"/>
              </a:ext>
            </a:extLst>
          </p:cNvPr>
          <p:cNvPicPr>
            <a:picLocks noChangeAspect="1"/>
          </p:cNvPicPr>
          <p:nvPr/>
        </p:nvPicPr>
        <p:blipFill>
          <a:blip r:embed="rId5"/>
          <a:stretch>
            <a:fillRect/>
          </a:stretch>
        </p:blipFill>
        <p:spPr>
          <a:xfrm rot="16200000">
            <a:off x="-481980" y="5691650"/>
            <a:ext cx="1469642" cy="465219"/>
          </a:xfrm>
          <a:prstGeom prst="rect">
            <a:avLst/>
          </a:prstGeom>
        </p:spPr>
      </p:pic>
      <p:sp>
        <p:nvSpPr>
          <p:cNvPr id="2" name="Rectangle 1">
            <a:extLst>
              <a:ext uri="{FF2B5EF4-FFF2-40B4-BE49-F238E27FC236}">
                <a16:creationId xmlns:a16="http://schemas.microsoft.com/office/drawing/2014/main" id="{18F226F5-04E3-4A45-AA4B-D81EC56DD343}"/>
              </a:ext>
            </a:extLst>
          </p:cNvPr>
          <p:cNvSpPr/>
          <p:nvPr/>
        </p:nvSpPr>
        <p:spPr>
          <a:xfrm>
            <a:off x="9287482" y="0"/>
            <a:ext cx="2916796"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84" name="Picture 4" descr="D:\Dropbox\system\Desktop\New folder\IMG_20140330_090941.jpg">
            <a:extLst>
              <a:ext uri="{FF2B5EF4-FFF2-40B4-BE49-F238E27FC236}">
                <a16:creationId xmlns:a16="http://schemas.microsoft.com/office/drawing/2014/main" id="{31DACE7F-C091-4099-A40C-2F239222DE0B}"/>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val="0"/>
              </a:ext>
            </a:extLst>
          </a:blip>
          <a:srcRect t="16985" b="8118"/>
          <a:stretch>
            <a:fillRect/>
          </a:stretch>
        </p:blipFill>
        <p:spPr bwMode="auto">
          <a:xfrm>
            <a:off x="0" y="748607"/>
            <a:ext cx="3350853" cy="2850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5" name="Text Placeholder 1">
            <a:extLst>
              <a:ext uri="{FF2B5EF4-FFF2-40B4-BE49-F238E27FC236}">
                <a16:creationId xmlns:a16="http://schemas.microsoft.com/office/drawing/2014/main" id="{34928BC3-55B9-4A92-852C-CBC961C814A5}"/>
              </a:ext>
            </a:extLst>
          </p:cNvPr>
          <p:cNvSpPr txBox="1">
            <a:spLocks noChangeArrowheads="1"/>
          </p:cNvSpPr>
          <p:nvPr/>
        </p:nvSpPr>
        <p:spPr bwMode="auto">
          <a:xfrm>
            <a:off x="-123266" y="3645023"/>
            <a:ext cx="3580786"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marL="0" indent="0" algn="l" rtl="0" eaLnBrk="0" fontAlgn="base" hangingPunct="0">
              <a:spcBef>
                <a:spcPct val="20000"/>
              </a:spcBef>
              <a:spcAft>
                <a:spcPct val="0"/>
              </a:spcAft>
              <a:buNone/>
              <a:defRPr sz="2400" b="1">
                <a:solidFill>
                  <a:schemeClr val="accent1"/>
                </a:solidFill>
                <a:latin typeface="Myriad Pro"/>
                <a:ea typeface="MS PGothic" pitchFamily="34" charset="-128"/>
                <a:cs typeface="Myriad Pro"/>
              </a:defRPr>
            </a:lvl1pPr>
            <a:lvl2pPr marL="457200" indent="0" algn="l" rtl="0" eaLnBrk="0" fontAlgn="base" hangingPunct="0">
              <a:spcBef>
                <a:spcPct val="20000"/>
              </a:spcBef>
              <a:spcAft>
                <a:spcPct val="0"/>
              </a:spcAft>
              <a:buNone/>
              <a:defRPr sz="2000" b="1">
                <a:solidFill>
                  <a:srgbClr val="6E615D"/>
                </a:solidFill>
                <a:latin typeface="Myriad Pro"/>
                <a:ea typeface="MS PGothic" pitchFamily="34" charset="-128"/>
                <a:cs typeface="Myriad Pro"/>
              </a:defRPr>
            </a:lvl2pPr>
            <a:lvl3pPr marL="914400" indent="0" algn="l" rtl="0" eaLnBrk="0" fontAlgn="base" hangingPunct="0">
              <a:spcBef>
                <a:spcPct val="20000"/>
              </a:spcBef>
              <a:spcAft>
                <a:spcPct val="0"/>
              </a:spcAft>
              <a:buNone/>
              <a:defRPr sz="1800" b="1">
                <a:solidFill>
                  <a:schemeClr val="tx2"/>
                </a:solidFill>
                <a:latin typeface="Myriad Pro"/>
                <a:ea typeface="MS PGothic" pitchFamily="34" charset="-128"/>
                <a:cs typeface="Myriad Pro"/>
              </a:defRPr>
            </a:lvl3pPr>
            <a:lvl4pPr marL="1371600" indent="0" algn="l" rtl="0" eaLnBrk="0" fontAlgn="base" hangingPunct="0">
              <a:spcBef>
                <a:spcPct val="20000"/>
              </a:spcBef>
              <a:spcAft>
                <a:spcPct val="0"/>
              </a:spcAft>
              <a:buFont typeface="Wingdings" panose="05000000000000000000" pitchFamily="2" charset="2"/>
              <a:buNone/>
              <a:defRPr sz="1600" b="1">
                <a:solidFill>
                  <a:schemeClr val="tx2"/>
                </a:solidFill>
                <a:latin typeface="+mj-lt"/>
                <a:ea typeface="MS PGothic" pitchFamily="34" charset="-128"/>
                <a:cs typeface="MS PGothic" pitchFamily="34" charset="-128"/>
              </a:defRPr>
            </a:lvl4pPr>
            <a:lvl5pPr marL="1828800" indent="0" algn="l" rtl="0" eaLnBrk="0" fontAlgn="base" hangingPunct="0">
              <a:spcBef>
                <a:spcPct val="20000"/>
              </a:spcBef>
              <a:spcAft>
                <a:spcPct val="0"/>
              </a:spcAft>
              <a:buNone/>
              <a:defRPr sz="1600" b="1">
                <a:solidFill>
                  <a:schemeClr val="tx2"/>
                </a:solidFill>
                <a:latin typeface="+mj-lt"/>
                <a:ea typeface="MS PGothic" pitchFamily="34" charset="-128"/>
                <a:cs typeface="MS PGothic" pitchFamily="34" charset="-128"/>
              </a:defRPr>
            </a:lvl5pPr>
            <a:lvl6pPr marL="2286000" indent="0" algn="l" rtl="0" eaLnBrk="1" fontAlgn="base" hangingPunct="1">
              <a:spcBef>
                <a:spcPct val="20000"/>
              </a:spcBef>
              <a:spcAft>
                <a:spcPct val="0"/>
              </a:spcAft>
              <a:buNone/>
              <a:defRPr sz="1600" b="1">
                <a:solidFill>
                  <a:srgbClr val="800000"/>
                </a:solidFill>
                <a:latin typeface="+mn-lt"/>
                <a:ea typeface="ＭＳ Ｐゴシック" pitchFamily="-109" charset="-128"/>
              </a:defRPr>
            </a:lvl6pPr>
            <a:lvl7pPr marL="2743200" indent="0" algn="l" rtl="0" eaLnBrk="1" fontAlgn="base" hangingPunct="1">
              <a:spcBef>
                <a:spcPct val="20000"/>
              </a:spcBef>
              <a:spcAft>
                <a:spcPct val="0"/>
              </a:spcAft>
              <a:buNone/>
              <a:defRPr sz="1600" b="1">
                <a:solidFill>
                  <a:srgbClr val="800000"/>
                </a:solidFill>
                <a:latin typeface="+mn-lt"/>
                <a:ea typeface="ＭＳ Ｐゴシック" pitchFamily="-109" charset="-128"/>
              </a:defRPr>
            </a:lvl7pPr>
            <a:lvl8pPr marL="3200400" indent="0" algn="l" rtl="0" eaLnBrk="1" fontAlgn="base" hangingPunct="1">
              <a:spcBef>
                <a:spcPct val="20000"/>
              </a:spcBef>
              <a:spcAft>
                <a:spcPct val="0"/>
              </a:spcAft>
              <a:buNone/>
              <a:defRPr sz="1600" b="1">
                <a:solidFill>
                  <a:srgbClr val="800000"/>
                </a:solidFill>
                <a:latin typeface="+mn-lt"/>
                <a:ea typeface="ＭＳ Ｐゴシック" pitchFamily="-109" charset="-128"/>
              </a:defRPr>
            </a:lvl8pPr>
            <a:lvl9pPr marL="3657600" indent="0" algn="l" rtl="0" eaLnBrk="1" fontAlgn="base" hangingPunct="1">
              <a:spcBef>
                <a:spcPct val="20000"/>
              </a:spcBef>
              <a:spcAft>
                <a:spcPct val="0"/>
              </a:spcAft>
              <a:buNone/>
              <a:defRPr sz="1600" b="1">
                <a:solidFill>
                  <a:srgbClr val="800000"/>
                </a:solidFill>
                <a:latin typeface="+mn-lt"/>
                <a:ea typeface="ＭＳ Ｐゴシック" pitchFamily="-109" charset="-128"/>
              </a:defRPr>
            </a:lvl9pPr>
          </a:lstStyle>
          <a:p>
            <a:pPr marL="0" marR="0" lvl="0" indent="0" defTabSz="914400" rtl="0" eaLnBrk="0" fontAlgn="base" latinLnBrk="0" hangingPunct="0">
              <a:lnSpc>
                <a:spcPct val="100000"/>
              </a:lnSpc>
              <a:spcBef>
                <a:spcPct val="20000"/>
              </a:spcBef>
              <a:spcAft>
                <a:spcPct val="0"/>
              </a:spcAft>
              <a:buClrTx/>
              <a:buSzTx/>
              <a:buFontTx/>
              <a:buNone/>
              <a:tabLst/>
              <a:defRPr/>
            </a:pPr>
            <a:r>
              <a:rPr kumimoji="0" lang="en-CA" altLang="en-US" sz="2000" b="0" i="0" u="none" strike="noStrike" kern="0" cap="none" spc="0" normalizeH="0" baseline="0" noProof="0" dirty="0">
                <a:ln>
                  <a:noFill/>
                </a:ln>
                <a:solidFill>
                  <a:srgbClr val="00A9FF"/>
                </a:solidFill>
                <a:effectLst/>
                <a:uLnTx/>
                <a:uFillTx/>
                <a:latin typeface="Myriad Pro"/>
                <a:ea typeface="MS PGothic" pitchFamily="34" charset="-128"/>
              </a:rPr>
              <a:t>Cold piping constructed and installed by </a:t>
            </a:r>
            <a:r>
              <a:rPr kumimoji="0" lang="en-CA" altLang="en-US" sz="2000" b="0" i="1" u="none" strike="noStrike" kern="0" cap="none" spc="0" normalizeH="0" baseline="0" noProof="0" dirty="0">
                <a:ln>
                  <a:noFill/>
                </a:ln>
                <a:solidFill>
                  <a:srgbClr val="00A9FF"/>
                </a:solidFill>
                <a:effectLst/>
                <a:uLnTx/>
                <a:uFillTx/>
                <a:latin typeface="Myriad Pro"/>
                <a:ea typeface="MS PGothic" pitchFamily="34" charset="-128"/>
              </a:rPr>
              <a:t>Demaco</a:t>
            </a:r>
          </a:p>
        </p:txBody>
      </p:sp>
      <p:grpSp>
        <p:nvGrpSpPr>
          <p:cNvPr id="637" name="Group 636">
            <a:extLst>
              <a:ext uri="{FF2B5EF4-FFF2-40B4-BE49-F238E27FC236}">
                <a16:creationId xmlns:a16="http://schemas.microsoft.com/office/drawing/2014/main" id="{89E87CD6-A453-4A6D-8948-ACE3BFAF6BB9}"/>
              </a:ext>
            </a:extLst>
          </p:cNvPr>
          <p:cNvGrpSpPr/>
          <p:nvPr/>
        </p:nvGrpSpPr>
        <p:grpSpPr>
          <a:xfrm>
            <a:off x="3236118" y="523322"/>
            <a:ext cx="8776372" cy="5905516"/>
            <a:chOff x="188118" y="523323"/>
            <a:chExt cx="8776372" cy="5905516"/>
          </a:xfrm>
        </p:grpSpPr>
        <p:pic>
          <p:nvPicPr>
            <p:cNvPr id="638" name="Picture 10">
              <a:extLst>
                <a:ext uri="{FF2B5EF4-FFF2-40B4-BE49-F238E27FC236}">
                  <a16:creationId xmlns:a16="http://schemas.microsoft.com/office/drawing/2014/main" id="{570BFA8A-3512-42B2-840E-E84FBBC4CBE5}"/>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188118" y="3645024"/>
              <a:ext cx="3087738" cy="25960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39" name="Picture 8">
              <a:extLst>
                <a:ext uri="{FF2B5EF4-FFF2-40B4-BE49-F238E27FC236}">
                  <a16:creationId xmlns:a16="http://schemas.microsoft.com/office/drawing/2014/main" id="{8B2F94BA-5593-4799-9E41-B4477741DFAA}"/>
                </a:ext>
              </a:extLst>
            </p:cNvPr>
            <p:cNvPicPr>
              <a:picLocks noChangeAspect="1" noChangeArrowheads="1"/>
            </p:cNvPicPr>
            <p:nvPr/>
          </p:nvPicPr>
          <p:blipFill rotWithShape="1">
            <a:blip r:embed="rId9" cstate="email">
              <a:extLst>
                <a:ext uri="{28A0092B-C50C-407E-A947-70E740481C1C}">
                  <a14:useLocalDpi xmlns:a14="http://schemas.microsoft.com/office/drawing/2010/main"/>
                </a:ext>
              </a:extLst>
            </a:blip>
            <a:srcRect/>
            <a:stretch/>
          </p:blipFill>
          <p:spPr bwMode="auto">
            <a:xfrm>
              <a:off x="6317103" y="3163636"/>
              <a:ext cx="2647385" cy="15638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40" name="Picture 9">
              <a:extLst>
                <a:ext uri="{FF2B5EF4-FFF2-40B4-BE49-F238E27FC236}">
                  <a16:creationId xmlns:a16="http://schemas.microsoft.com/office/drawing/2014/main" id="{6D80B33E-1B2B-4C17-85C3-625E6692F964}"/>
                </a:ext>
              </a:extLst>
            </p:cNvPr>
            <p:cNvPicPr>
              <a:picLocks noChangeAspect="1" noChangeArrowheads="1"/>
            </p:cNvPicPr>
            <p:nvPr/>
          </p:nvPicPr>
          <p:blipFill rotWithShape="1">
            <a:blip r:embed="rId10" cstate="email">
              <a:extLst>
                <a:ext uri="{28A0092B-C50C-407E-A947-70E740481C1C}">
                  <a14:useLocalDpi xmlns:a14="http://schemas.microsoft.com/office/drawing/2010/main"/>
                </a:ext>
              </a:extLst>
            </a:blip>
            <a:srcRect/>
            <a:stretch/>
          </p:blipFill>
          <p:spPr bwMode="auto">
            <a:xfrm>
              <a:off x="3635896" y="3162359"/>
              <a:ext cx="2613771" cy="15663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41" name="Picture 13" descr="C:\Users\nagimov\Desktop\vat-valve-PM5-adaptive-pressure-controller-for-throttle.jpg">
              <a:extLst>
                <a:ext uri="{FF2B5EF4-FFF2-40B4-BE49-F238E27FC236}">
                  <a16:creationId xmlns:a16="http://schemas.microsoft.com/office/drawing/2014/main" id="{AA4AEE5C-15C3-415C-B933-E9DA4FD031A8}"/>
                </a:ext>
              </a:extLst>
            </p:cNvPr>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6156177" y="5172118"/>
              <a:ext cx="2808311" cy="1256720"/>
            </a:xfrm>
            <a:prstGeom prst="rect">
              <a:avLst/>
            </a:prstGeom>
            <a:noFill/>
            <a:ln w="12700">
              <a:noFill/>
            </a:ln>
            <a:extLst>
              <a:ext uri="{909E8E84-426E-40DD-AFC4-6F175D3DCCD1}">
                <a14:hiddenFill xmlns:a14="http://schemas.microsoft.com/office/drawing/2010/main">
                  <a:solidFill>
                    <a:srgbClr val="FFFFFF"/>
                  </a:solidFill>
                </a14:hiddenFill>
              </a:ext>
            </a:extLst>
          </p:spPr>
        </p:pic>
        <p:pic>
          <p:nvPicPr>
            <p:cNvPr id="642" name="Picture 14" descr="C:\Users\nagimov\Desktop\20130320134817.jpg">
              <a:extLst>
                <a:ext uri="{FF2B5EF4-FFF2-40B4-BE49-F238E27FC236}">
                  <a16:creationId xmlns:a16="http://schemas.microsoft.com/office/drawing/2014/main" id="{B38F025F-4CFF-4C8A-AC75-DBD9731F721B}"/>
                </a:ext>
              </a:extLst>
            </p:cNvPr>
            <p:cNvPicPr>
              <a:picLocks noChangeAspect="1" noChangeArrowheads="1"/>
            </p:cNvPicPr>
            <p:nvPr/>
          </p:nvPicPr>
          <p:blipFill rotWithShape="1">
            <a:blip r:embed="rId12" cstate="email">
              <a:extLst>
                <a:ext uri="{28A0092B-C50C-407E-A947-70E740481C1C}">
                  <a14:useLocalDpi xmlns:a14="http://schemas.microsoft.com/office/drawing/2010/main"/>
                </a:ext>
              </a:extLst>
            </a:blip>
            <a:srcRect/>
            <a:stretch/>
          </p:blipFill>
          <p:spPr bwMode="auto">
            <a:xfrm>
              <a:off x="3635896" y="5172119"/>
              <a:ext cx="2450074" cy="1256720"/>
            </a:xfrm>
            <a:prstGeom prst="rect">
              <a:avLst/>
            </a:prstGeom>
            <a:noFill/>
            <a:extLst>
              <a:ext uri="{909E8E84-426E-40DD-AFC4-6F175D3DCCD1}">
                <a14:hiddenFill xmlns:a14="http://schemas.microsoft.com/office/drawing/2010/main">
                  <a:solidFill>
                    <a:srgbClr val="FFFFFF"/>
                  </a:solidFill>
                </a14:hiddenFill>
              </a:ext>
            </a:extLst>
          </p:spPr>
        </p:pic>
        <p:sp>
          <p:nvSpPr>
            <p:cNvPr id="643" name="Rectangle 642">
              <a:extLst>
                <a:ext uri="{FF2B5EF4-FFF2-40B4-BE49-F238E27FC236}">
                  <a16:creationId xmlns:a16="http://schemas.microsoft.com/office/drawing/2014/main" id="{10491707-7BE5-423D-96A3-1DCD881D80BC}"/>
                </a:ext>
              </a:extLst>
            </p:cNvPr>
            <p:cNvSpPr/>
            <p:nvPr/>
          </p:nvSpPr>
          <p:spPr>
            <a:xfrm>
              <a:off x="3635896" y="5172119"/>
              <a:ext cx="5328593" cy="1256720"/>
            </a:xfrm>
            <a:prstGeom prst="rect">
              <a:avLst/>
            </a:prstGeom>
            <a:noFill/>
            <a:ln w="12700" cap="flat" cmpd="sng" algn="ctr">
              <a:solidFill>
                <a:srgbClr val="336699"/>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275" name="Rectangle 1274">
              <a:extLst>
                <a:ext uri="{FF2B5EF4-FFF2-40B4-BE49-F238E27FC236}">
                  <a16:creationId xmlns:a16="http://schemas.microsoft.com/office/drawing/2014/main" id="{080AACA4-1F47-4168-BA68-A33E15D4A5B4}"/>
                </a:ext>
              </a:extLst>
            </p:cNvPr>
            <p:cNvSpPr/>
            <p:nvPr/>
          </p:nvSpPr>
          <p:spPr>
            <a:xfrm>
              <a:off x="3635896" y="3163636"/>
              <a:ext cx="5328592" cy="1563806"/>
            </a:xfrm>
            <a:prstGeom prst="rect">
              <a:avLst/>
            </a:prstGeom>
            <a:noFill/>
            <a:ln w="12700" cap="flat" cmpd="sng" algn="ctr">
              <a:solidFill>
                <a:srgbClr val="336699"/>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1276" name="Picture 6">
              <a:extLst>
                <a:ext uri="{FF2B5EF4-FFF2-40B4-BE49-F238E27FC236}">
                  <a16:creationId xmlns:a16="http://schemas.microsoft.com/office/drawing/2014/main" id="{01B39EA8-E9E9-485C-A5A3-BA26D8AEF426}"/>
                </a:ext>
              </a:extLst>
            </p:cNvPr>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3692105" y="875491"/>
              <a:ext cx="5272383" cy="1841646"/>
            </a:xfrm>
            <a:prstGeom prst="rect">
              <a:avLst/>
            </a:prstGeom>
            <a:noFill/>
            <a:ln w="12700">
              <a:solidFill>
                <a:srgbClr val="336699"/>
              </a:solidFill>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77" name="Freeform 34">
              <a:extLst>
                <a:ext uri="{FF2B5EF4-FFF2-40B4-BE49-F238E27FC236}">
                  <a16:creationId xmlns:a16="http://schemas.microsoft.com/office/drawing/2014/main" id="{A81A4F39-C5E3-41E1-B983-8EB28E61C48A}"/>
                </a:ext>
              </a:extLst>
            </p:cNvPr>
            <p:cNvSpPr/>
            <p:nvPr/>
          </p:nvSpPr>
          <p:spPr>
            <a:xfrm>
              <a:off x="1875934" y="6108569"/>
              <a:ext cx="1753386" cy="265916"/>
            </a:xfrm>
            <a:custGeom>
              <a:avLst/>
              <a:gdLst>
                <a:gd name="connsiteX0" fmla="*/ 0 w 1753386"/>
                <a:gd name="connsiteY0" fmla="*/ 0 h 265916"/>
                <a:gd name="connsiteX1" fmla="*/ 848412 w 1753386"/>
                <a:gd name="connsiteY1" fmla="*/ 254524 h 265916"/>
                <a:gd name="connsiteX2" fmla="*/ 1753386 w 1753386"/>
                <a:gd name="connsiteY2" fmla="*/ 197963 h 265916"/>
              </a:gdLst>
              <a:ahLst/>
              <a:cxnLst>
                <a:cxn ang="0">
                  <a:pos x="connsiteX0" y="connsiteY0"/>
                </a:cxn>
                <a:cxn ang="0">
                  <a:pos x="connsiteX1" y="connsiteY1"/>
                </a:cxn>
                <a:cxn ang="0">
                  <a:pos x="connsiteX2" y="connsiteY2"/>
                </a:cxn>
              </a:cxnLst>
              <a:rect l="l" t="t" r="r" b="b"/>
              <a:pathLst>
                <a:path w="1753386" h="265916">
                  <a:moveTo>
                    <a:pt x="0" y="0"/>
                  </a:moveTo>
                  <a:cubicBezTo>
                    <a:pt x="278090" y="110765"/>
                    <a:pt x="556181" y="221530"/>
                    <a:pt x="848412" y="254524"/>
                  </a:cubicBezTo>
                  <a:cubicBezTo>
                    <a:pt x="1140643" y="287518"/>
                    <a:pt x="1447014" y="242740"/>
                    <a:pt x="1753386" y="197963"/>
                  </a:cubicBezTo>
                </a:path>
              </a:pathLst>
            </a:custGeom>
            <a:noFill/>
            <a:ln w="25400" cap="flat" cmpd="sng" algn="ctr">
              <a:solidFill>
                <a:srgbClr val="336699"/>
              </a:solidFill>
              <a:prstDash val="sysDot"/>
              <a:headEnd type="none" w="med" len="med"/>
              <a:tailEnd type="arrow"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278" name="Freeform 35">
              <a:extLst>
                <a:ext uri="{FF2B5EF4-FFF2-40B4-BE49-F238E27FC236}">
                  <a16:creationId xmlns:a16="http://schemas.microsoft.com/office/drawing/2014/main" id="{BB666EF1-6BDB-4F73-959F-7350E1C6BB38}"/>
                </a:ext>
              </a:extLst>
            </p:cNvPr>
            <p:cNvSpPr/>
            <p:nvPr/>
          </p:nvSpPr>
          <p:spPr>
            <a:xfrm>
              <a:off x="3256281" y="3770722"/>
              <a:ext cx="382466" cy="876692"/>
            </a:xfrm>
            <a:custGeom>
              <a:avLst/>
              <a:gdLst>
                <a:gd name="connsiteX0" fmla="*/ 0 w 367645"/>
                <a:gd name="connsiteY0" fmla="*/ 876692 h 876692"/>
                <a:gd name="connsiteX1" fmla="*/ 141402 w 367645"/>
                <a:gd name="connsiteY1" fmla="*/ 367645 h 876692"/>
                <a:gd name="connsiteX2" fmla="*/ 367645 w 367645"/>
                <a:gd name="connsiteY2" fmla="*/ 0 h 876692"/>
              </a:gdLst>
              <a:ahLst/>
              <a:cxnLst>
                <a:cxn ang="0">
                  <a:pos x="connsiteX0" y="connsiteY0"/>
                </a:cxn>
                <a:cxn ang="0">
                  <a:pos x="connsiteX1" y="connsiteY1"/>
                </a:cxn>
                <a:cxn ang="0">
                  <a:pos x="connsiteX2" y="connsiteY2"/>
                </a:cxn>
              </a:cxnLst>
              <a:rect l="l" t="t" r="r" b="b"/>
              <a:pathLst>
                <a:path w="367645" h="876692">
                  <a:moveTo>
                    <a:pt x="0" y="876692"/>
                  </a:moveTo>
                  <a:cubicBezTo>
                    <a:pt x="40064" y="695226"/>
                    <a:pt x="80128" y="513760"/>
                    <a:pt x="141402" y="367645"/>
                  </a:cubicBezTo>
                  <a:cubicBezTo>
                    <a:pt x="202676" y="221530"/>
                    <a:pt x="285160" y="110765"/>
                    <a:pt x="367645" y="0"/>
                  </a:cubicBezTo>
                </a:path>
              </a:pathLst>
            </a:custGeom>
            <a:noFill/>
            <a:ln w="25400" cap="flat" cmpd="sng" algn="ctr">
              <a:solidFill>
                <a:srgbClr val="336699"/>
              </a:solidFill>
              <a:prstDash val="sysDot"/>
              <a:headEnd type="none" w="med" len="med"/>
              <a:tailEnd type="arrow"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279" name="Freeform 37">
              <a:extLst>
                <a:ext uri="{FF2B5EF4-FFF2-40B4-BE49-F238E27FC236}">
                  <a16:creationId xmlns:a16="http://schemas.microsoft.com/office/drawing/2014/main" id="{CCD6316E-3B68-4842-A5D8-EC75DC5A3C4A}"/>
                </a:ext>
              </a:extLst>
            </p:cNvPr>
            <p:cNvSpPr/>
            <p:nvPr/>
          </p:nvSpPr>
          <p:spPr>
            <a:xfrm>
              <a:off x="1696824" y="2708921"/>
              <a:ext cx="2012533" cy="976960"/>
            </a:xfrm>
            <a:custGeom>
              <a:avLst/>
              <a:gdLst>
                <a:gd name="connsiteX0" fmla="*/ 0 w 1951348"/>
                <a:gd name="connsiteY0" fmla="*/ 603315 h 603315"/>
                <a:gd name="connsiteX1" fmla="*/ 1319752 w 1951348"/>
                <a:gd name="connsiteY1" fmla="*/ 480767 h 603315"/>
                <a:gd name="connsiteX2" fmla="*/ 1951348 w 1951348"/>
                <a:gd name="connsiteY2" fmla="*/ 0 h 603315"/>
              </a:gdLst>
              <a:ahLst/>
              <a:cxnLst>
                <a:cxn ang="0">
                  <a:pos x="connsiteX0" y="connsiteY0"/>
                </a:cxn>
                <a:cxn ang="0">
                  <a:pos x="connsiteX1" y="connsiteY1"/>
                </a:cxn>
                <a:cxn ang="0">
                  <a:pos x="connsiteX2" y="connsiteY2"/>
                </a:cxn>
              </a:cxnLst>
              <a:rect l="l" t="t" r="r" b="b"/>
              <a:pathLst>
                <a:path w="1951348" h="603315">
                  <a:moveTo>
                    <a:pt x="0" y="603315"/>
                  </a:moveTo>
                  <a:cubicBezTo>
                    <a:pt x="497263" y="592317"/>
                    <a:pt x="994527" y="581319"/>
                    <a:pt x="1319752" y="480767"/>
                  </a:cubicBezTo>
                  <a:cubicBezTo>
                    <a:pt x="1644977" y="380215"/>
                    <a:pt x="1798162" y="190107"/>
                    <a:pt x="1951348" y="0"/>
                  </a:cubicBezTo>
                </a:path>
              </a:pathLst>
            </a:custGeom>
            <a:noFill/>
            <a:ln w="25400" cap="flat" cmpd="sng" algn="ctr">
              <a:solidFill>
                <a:srgbClr val="336699"/>
              </a:solidFill>
              <a:prstDash val="sysDot"/>
              <a:headEnd type="none" w="med" len="med"/>
              <a:tailEnd type="arrow"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280" name="TextBox 1279">
              <a:extLst>
                <a:ext uri="{FF2B5EF4-FFF2-40B4-BE49-F238E27FC236}">
                  <a16:creationId xmlns:a16="http://schemas.microsoft.com/office/drawing/2014/main" id="{7051907B-D69B-4E03-8F75-A2E360A7DA88}"/>
                </a:ext>
              </a:extLst>
            </p:cNvPr>
            <p:cNvSpPr txBox="1"/>
            <p:nvPr/>
          </p:nvSpPr>
          <p:spPr>
            <a:xfrm>
              <a:off x="302854" y="548680"/>
              <a:ext cx="3389252" cy="2862322"/>
            </a:xfrm>
            <a:prstGeom prst="rect">
              <a:avLst/>
            </a:prstGeom>
            <a:noFill/>
          </p:spPr>
          <p:txBody>
            <a:bodyPr wrap="square" rtlCol="0">
              <a:spAutoFit/>
            </a:bodyPr>
            <a:lstStyle/>
            <a:p>
              <a:pPr marL="261938" marR="0" lvl="0" indent="-261938"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0" cap="none" spc="0" normalizeH="0" baseline="0" noProof="0" dirty="0">
                  <a:ln>
                    <a:noFill/>
                  </a:ln>
                  <a:solidFill>
                    <a:prstClr val="black"/>
                  </a:solidFill>
                  <a:effectLst/>
                  <a:uLnTx/>
                  <a:uFillTx/>
                  <a:latin typeface="Helvetica" pitchFamily="34" charset="0"/>
                </a:rPr>
                <a:t>hermetic welded cold joints</a:t>
              </a:r>
            </a:p>
            <a:p>
              <a:pPr marL="261938" marR="0" lvl="0" indent="-261938"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0" cap="none" spc="0" normalizeH="0" baseline="0" noProof="0" dirty="0">
                  <a:ln>
                    <a:noFill/>
                  </a:ln>
                  <a:solidFill>
                    <a:prstClr val="black"/>
                  </a:solidFill>
                  <a:effectLst/>
                  <a:uLnTx/>
                  <a:uFillTx/>
                  <a:latin typeface="Helvetica" pitchFamily="34" charset="0"/>
                </a:rPr>
                <a:t>passive heater to minimize maintenance, some savings on power and LN2</a:t>
              </a:r>
            </a:p>
            <a:p>
              <a:pPr marL="261938" marR="0" lvl="0" indent="-261938"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0" cap="none" spc="0" normalizeH="0" baseline="0" noProof="0" dirty="0">
                  <a:ln>
                    <a:noFill/>
                  </a:ln>
                  <a:solidFill>
                    <a:prstClr val="black"/>
                  </a:solidFill>
                  <a:effectLst/>
                  <a:uLnTx/>
                  <a:uFillTx/>
                  <a:latin typeface="Helvetica" pitchFamily="34" charset="0"/>
                </a:rPr>
                <a:t>2-stage pressure control to control suction of SA pumps</a:t>
              </a:r>
            </a:p>
            <a:p>
              <a:pPr marL="261938" marR="0" lvl="0" indent="-261938"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0" cap="none" spc="0" normalizeH="0" baseline="0" noProof="0" dirty="0">
                  <a:ln>
                    <a:noFill/>
                  </a:ln>
                  <a:solidFill>
                    <a:prstClr val="black"/>
                  </a:solidFill>
                  <a:effectLst/>
                  <a:uLnTx/>
                  <a:uFillTx/>
                  <a:latin typeface="Helvetica" pitchFamily="34" charset="0"/>
                </a:rPr>
                <a:t>low resolution throttling valve is used to set pressure in the trunk</a:t>
              </a:r>
            </a:p>
            <a:p>
              <a:pPr marL="261938" marR="0" lvl="0" indent="-261938"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0" cap="none" spc="0" normalizeH="0" baseline="0" noProof="0" dirty="0">
                  <a:ln>
                    <a:noFill/>
                  </a:ln>
                  <a:solidFill>
                    <a:prstClr val="black"/>
                  </a:solidFill>
                  <a:effectLst/>
                  <a:uLnTx/>
                  <a:uFillTx/>
                  <a:latin typeface="Helvetica" pitchFamily="34" charset="0"/>
                </a:rPr>
                <a:t>pre-pumping line is needed</a:t>
              </a:r>
            </a:p>
          </p:txBody>
        </p:sp>
        <p:sp>
          <p:nvSpPr>
            <p:cNvPr id="1281" name="TextBox 1280">
              <a:extLst>
                <a:ext uri="{FF2B5EF4-FFF2-40B4-BE49-F238E27FC236}">
                  <a16:creationId xmlns:a16="http://schemas.microsoft.com/office/drawing/2014/main" id="{3C48F78C-72D8-4C21-B801-632A0D6DCDC8}"/>
                </a:ext>
              </a:extLst>
            </p:cNvPr>
            <p:cNvSpPr txBox="1"/>
            <p:nvPr/>
          </p:nvSpPr>
          <p:spPr>
            <a:xfrm>
              <a:off x="3648174" y="523323"/>
              <a:ext cx="5316316" cy="40011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00A9FF"/>
                  </a:solidFill>
                  <a:effectLst/>
                  <a:uLnTx/>
                  <a:uFillTx/>
                  <a:latin typeface="Helvetica" pitchFamily="34" charset="0"/>
                </a:rPr>
                <a:t>1</a:t>
              </a:r>
              <a:r>
                <a:rPr kumimoji="0" lang="en-US" sz="2000" b="0" i="0" u="none" strike="noStrike" kern="0" cap="none" spc="0" normalizeH="0" baseline="30000" noProof="0" dirty="0">
                  <a:ln>
                    <a:noFill/>
                  </a:ln>
                  <a:solidFill>
                    <a:srgbClr val="00A9FF"/>
                  </a:solidFill>
                  <a:effectLst/>
                  <a:uLnTx/>
                  <a:uFillTx/>
                  <a:latin typeface="Helvetica" pitchFamily="34" charset="0"/>
                </a:rPr>
                <a:t>st</a:t>
              </a:r>
              <a:r>
                <a:rPr kumimoji="0" lang="en-US" sz="2000" b="0" i="0" u="none" strike="noStrike" kern="0" cap="none" spc="0" normalizeH="0" baseline="0" noProof="0" dirty="0">
                  <a:ln>
                    <a:noFill/>
                  </a:ln>
                  <a:solidFill>
                    <a:srgbClr val="00A9FF"/>
                  </a:solidFill>
                  <a:effectLst/>
                  <a:uLnTx/>
                  <a:uFillTx/>
                  <a:latin typeface="Helvetica" pitchFamily="34" charset="0"/>
                </a:rPr>
                <a:t> stage pressure control in cavity bath</a:t>
              </a:r>
            </a:p>
          </p:txBody>
        </p:sp>
        <p:sp>
          <p:nvSpPr>
            <p:cNvPr id="1282" name="TextBox 1281">
              <a:extLst>
                <a:ext uri="{FF2B5EF4-FFF2-40B4-BE49-F238E27FC236}">
                  <a16:creationId xmlns:a16="http://schemas.microsoft.com/office/drawing/2014/main" id="{E247AA5B-F28D-40C0-BE7A-91A4DFD1C850}"/>
                </a:ext>
              </a:extLst>
            </p:cNvPr>
            <p:cNvSpPr txBox="1"/>
            <p:nvPr/>
          </p:nvSpPr>
          <p:spPr>
            <a:xfrm>
              <a:off x="3648174" y="2794689"/>
              <a:ext cx="5316316" cy="40011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00A9FF"/>
                  </a:solidFill>
                  <a:effectLst/>
                  <a:uLnTx/>
                  <a:uFillTx/>
                  <a:latin typeface="Helvetica" pitchFamily="34" charset="0"/>
                </a:rPr>
                <a:t>Passive heater utilizing HP helium stream</a:t>
              </a:r>
            </a:p>
          </p:txBody>
        </p:sp>
        <p:sp>
          <p:nvSpPr>
            <p:cNvPr id="1283" name="TextBox 1282">
              <a:extLst>
                <a:ext uri="{FF2B5EF4-FFF2-40B4-BE49-F238E27FC236}">
                  <a16:creationId xmlns:a16="http://schemas.microsoft.com/office/drawing/2014/main" id="{60BF9C53-170E-4DA8-A88A-8F0589FD4D7D}"/>
                </a:ext>
              </a:extLst>
            </p:cNvPr>
            <p:cNvSpPr txBox="1"/>
            <p:nvPr/>
          </p:nvSpPr>
          <p:spPr>
            <a:xfrm>
              <a:off x="3648174" y="4797152"/>
              <a:ext cx="5316316" cy="40011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00A9FF"/>
                  </a:solidFill>
                  <a:effectLst/>
                  <a:uLnTx/>
                  <a:uFillTx/>
                  <a:latin typeface="Helvetica" pitchFamily="34" charset="0"/>
                </a:rPr>
                <a:t>2</a:t>
              </a:r>
              <a:r>
                <a:rPr kumimoji="0" lang="en-US" sz="2000" b="0" i="0" u="none" strike="noStrike" kern="0" cap="none" spc="0" normalizeH="0" baseline="30000" noProof="0" dirty="0">
                  <a:ln>
                    <a:noFill/>
                  </a:ln>
                  <a:solidFill>
                    <a:srgbClr val="00A9FF"/>
                  </a:solidFill>
                  <a:effectLst/>
                  <a:uLnTx/>
                  <a:uFillTx/>
                  <a:latin typeface="Helvetica" pitchFamily="34" charset="0"/>
                </a:rPr>
                <a:t>nd</a:t>
              </a:r>
              <a:r>
                <a:rPr kumimoji="0" lang="en-US" sz="2000" b="0" i="0" u="none" strike="noStrike" kern="0" cap="none" spc="0" normalizeH="0" baseline="0" noProof="0" dirty="0">
                  <a:ln>
                    <a:noFill/>
                  </a:ln>
                  <a:solidFill>
                    <a:srgbClr val="00A9FF"/>
                  </a:solidFill>
                  <a:effectLst/>
                  <a:uLnTx/>
                  <a:uFillTx/>
                  <a:latin typeface="Helvetica" pitchFamily="34" charset="0"/>
                </a:rPr>
                <a:t> stage adaptive pressure controller (VAT)</a:t>
              </a:r>
            </a:p>
          </p:txBody>
        </p:sp>
      </p:grpSp>
      <p:grpSp>
        <p:nvGrpSpPr>
          <p:cNvPr id="3" name="Group 2">
            <a:extLst>
              <a:ext uri="{FF2B5EF4-FFF2-40B4-BE49-F238E27FC236}">
                <a16:creationId xmlns:a16="http://schemas.microsoft.com/office/drawing/2014/main" id="{101ADC8F-451A-42C7-B025-D29C6B615FE9}"/>
              </a:ext>
            </a:extLst>
          </p:cNvPr>
          <p:cNvGrpSpPr/>
          <p:nvPr/>
        </p:nvGrpSpPr>
        <p:grpSpPr>
          <a:xfrm>
            <a:off x="1714785" y="6520015"/>
            <a:ext cx="8229600" cy="365125"/>
            <a:chOff x="1714785" y="6520015"/>
            <a:chExt cx="8229600" cy="365125"/>
          </a:xfrm>
        </p:grpSpPr>
        <p:sp>
          <p:nvSpPr>
            <p:cNvPr id="644" name="Date Placeholder 6">
              <a:extLst>
                <a:ext uri="{FF2B5EF4-FFF2-40B4-BE49-F238E27FC236}">
                  <a16:creationId xmlns:a16="http://schemas.microsoft.com/office/drawing/2014/main" id="{E263FECF-5192-4F08-BE24-833CBD693C86}"/>
                </a:ext>
              </a:extLst>
            </p:cNvPr>
            <p:cNvSpPr txBox="1">
              <a:spLocks/>
            </p:cNvSpPr>
            <p:nvPr/>
          </p:nvSpPr>
          <p:spPr>
            <a:xfrm>
              <a:off x="1714785" y="6520015"/>
              <a:ext cx="21336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prstClr val="black"/>
                  </a:solidFill>
                  <a:latin typeface="Helvetica" pitchFamily="34" charset="0"/>
                </a:rPr>
                <a:t>June 05, 2018</a:t>
              </a:r>
            </a:p>
          </p:txBody>
        </p:sp>
        <p:sp>
          <p:nvSpPr>
            <p:cNvPr id="645" name="Footer Placeholder 7">
              <a:extLst>
                <a:ext uri="{FF2B5EF4-FFF2-40B4-BE49-F238E27FC236}">
                  <a16:creationId xmlns:a16="http://schemas.microsoft.com/office/drawing/2014/main" id="{653C0F31-4F39-494A-8ADE-0FF560214C09}"/>
                </a:ext>
              </a:extLst>
            </p:cNvPr>
            <p:cNvSpPr txBox="1">
              <a:spLocks/>
            </p:cNvSpPr>
            <p:nvPr/>
          </p:nvSpPr>
          <p:spPr>
            <a:xfrm>
              <a:off x="2877257" y="6520015"/>
              <a:ext cx="5904656"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prstClr val="black"/>
                  </a:solidFill>
                  <a:latin typeface="Helvetica" pitchFamily="34" charset="0"/>
                </a:rPr>
                <a:t>A. Koveshnikov - Workshop on Cryogenic Operations, IHEP, Beijing, PRC</a:t>
              </a:r>
            </a:p>
          </p:txBody>
        </p:sp>
        <p:sp>
          <p:nvSpPr>
            <p:cNvPr id="646" name="Slide Number Placeholder 8">
              <a:extLst>
                <a:ext uri="{FF2B5EF4-FFF2-40B4-BE49-F238E27FC236}">
                  <a16:creationId xmlns:a16="http://schemas.microsoft.com/office/drawing/2014/main" id="{DEAEA463-9598-4E62-8F75-A9DF10212E18}"/>
                </a:ext>
              </a:extLst>
            </p:cNvPr>
            <p:cNvSpPr txBox="1">
              <a:spLocks/>
            </p:cNvSpPr>
            <p:nvPr/>
          </p:nvSpPr>
          <p:spPr>
            <a:xfrm>
              <a:off x="7810785" y="6520015"/>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prstClr val="black"/>
                  </a:solidFill>
                  <a:latin typeface="Helvetica" pitchFamily="34" charset="0"/>
                </a:rPr>
                <a:t>22</a:t>
              </a:r>
            </a:p>
          </p:txBody>
        </p:sp>
      </p:grpSp>
    </p:spTree>
    <p:extLst>
      <p:ext uri="{BB962C8B-B14F-4D97-AF65-F5344CB8AC3E}">
        <p14:creationId xmlns:p14="http://schemas.microsoft.com/office/powerpoint/2010/main" val="11451832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67" y="77171"/>
            <a:ext cx="8953827" cy="650329"/>
          </a:xfrm>
        </p:spPr>
        <p:txBody>
          <a:bodyPr>
            <a:normAutofit fontScale="90000"/>
          </a:bodyPr>
          <a:lstStyle/>
          <a:p>
            <a:r>
              <a:rPr lang="en-US" sz="3100" dirty="0">
                <a:latin typeface="Helvetica" pitchFamily="34" charset="0"/>
              </a:rPr>
              <a:t>TRIUMF: Canada’s National Science Laboratory</a:t>
            </a:r>
            <a:br>
              <a:rPr lang="en-US" dirty="0">
                <a:solidFill>
                  <a:srgbClr val="009CFF"/>
                </a:solidFill>
                <a:latin typeface="Helvetica" pitchFamily="34" charset="0"/>
              </a:rPr>
            </a:br>
            <a:br>
              <a:rPr lang="en-US" dirty="0">
                <a:solidFill>
                  <a:schemeClr val="bg1"/>
                </a:solidFill>
                <a:latin typeface="Helvetica" pitchFamily="34" charset="0"/>
              </a:rPr>
            </a:br>
            <a:endParaRPr lang="en-US" dirty="0"/>
          </a:p>
        </p:txBody>
      </p:sp>
      <p:sp>
        <p:nvSpPr>
          <p:cNvPr id="3" name="Content Placeholder 2"/>
          <p:cNvSpPr>
            <a:spLocks noGrp="1"/>
          </p:cNvSpPr>
          <p:nvPr>
            <p:ph idx="1"/>
          </p:nvPr>
        </p:nvSpPr>
        <p:spPr>
          <a:xfrm>
            <a:off x="0" y="566928"/>
            <a:ext cx="8953827" cy="5641848"/>
          </a:xfrm>
        </p:spPr>
        <p:txBody>
          <a:bodyPr>
            <a:normAutofit fontScale="92500"/>
          </a:bodyPr>
          <a:lstStyle/>
          <a:p>
            <a:r>
              <a:rPr lang="en-US" sz="2400" dirty="0">
                <a:solidFill>
                  <a:srgbClr val="00A9FF"/>
                </a:solidFill>
                <a:latin typeface="Helvetica" pitchFamily="34" charset="0"/>
              </a:rPr>
              <a:t>TRIUMF Laboratory</a:t>
            </a:r>
          </a:p>
          <a:p>
            <a:pPr marL="261938" indent="-261938">
              <a:buFont typeface="Arial" panose="020B0604020202020204" pitchFamily="34" charset="0"/>
              <a:buChar char="•"/>
            </a:pPr>
            <a:r>
              <a:rPr lang="en-US" sz="2400" dirty="0">
                <a:latin typeface="Helvetica" pitchFamily="34" charset="0"/>
              </a:rPr>
              <a:t>founded 50 years ago as TRI-University Meson Facility</a:t>
            </a:r>
          </a:p>
          <a:p>
            <a:pPr marL="261938" indent="-261938">
              <a:buFont typeface="Arial" panose="020B0604020202020204" pitchFamily="34" charset="0"/>
              <a:buChar char="•"/>
              <a:tabLst>
                <a:tab pos="1341438" algn="l"/>
              </a:tabLst>
            </a:pPr>
            <a:r>
              <a:rPr lang="en-US" sz="2400" dirty="0">
                <a:latin typeface="Helvetica" pitchFamily="34" charset="0"/>
              </a:rPr>
              <a:t>owned and operated by consortium of 20 Canadian universities</a:t>
            </a:r>
          </a:p>
          <a:p>
            <a:pPr marL="261938" indent="-261938">
              <a:buFont typeface="Arial" panose="020B0604020202020204" pitchFamily="34" charset="0"/>
              <a:buChar char="•"/>
            </a:pPr>
            <a:r>
              <a:rPr lang="en-US" sz="2400" dirty="0">
                <a:latin typeface="Helvetica" pitchFamily="34" charset="0"/>
              </a:rPr>
              <a:t>~ 500 scientists and staff, postdocs, students, visitors, etc.</a:t>
            </a:r>
          </a:p>
          <a:p>
            <a:pPr marL="261938" indent="-261938">
              <a:buFont typeface="Arial" panose="020B0604020202020204" pitchFamily="34" charset="0"/>
              <a:buChar char="•"/>
            </a:pPr>
            <a:r>
              <a:rPr lang="en-US" sz="2400" dirty="0">
                <a:latin typeface="Helvetica" pitchFamily="34" charset="0"/>
              </a:rPr>
              <a:t>research focus on rare isotopes, structure of matter, life science</a:t>
            </a:r>
          </a:p>
          <a:p>
            <a:pPr marL="261938" indent="-261938">
              <a:buFont typeface="Arial" panose="020B0604020202020204" pitchFamily="34" charset="0"/>
              <a:buChar char="•"/>
            </a:pPr>
            <a:endParaRPr lang="en-US" sz="800" b="1" dirty="0">
              <a:latin typeface="Helvetica" pitchFamily="34" charset="0"/>
            </a:endParaRPr>
          </a:p>
          <a:p>
            <a:r>
              <a:rPr lang="en-US" sz="2400" dirty="0">
                <a:solidFill>
                  <a:srgbClr val="00A9FF"/>
                </a:solidFill>
                <a:latin typeface="Helvetica" pitchFamily="34" charset="0"/>
              </a:rPr>
              <a:t>Cryogenic Systems</a:t>
            </a:r>
            <a:endParaRPr lang="en-US" sz="2400" b="1" dirty="0">
              <a:solidFill>
                <a:srgbClr val="00A9FF"/>
              </a:solidFill>
              <a:latin typeface="Helvetica" pitchFamily="34" charset="0"/>
            </a:endParaRPr>
          </a:p>
          <a:p>
            <a:pPr marL="261938" indent="-261938">
              <a:buFont typeface="Arial" panose="020B0604020202020204" pitchFamily="34" charset="0"/>
              <a:buChar char="•"/>
            </a:pPr>
            <a:r>
              <a:rPr lang="en-US" sz="2400" dirty="0">
                <a:latin typeface="Helvetica" pitchFamily="34" charset="0"/>
              </a:rPr>
              <a:t>SC Solenoid: Sulzer TCF200 Helium Refrigerator (currently off)</a:t>
            </a:r>
          </a:p>
          <a:p>
            <a:pPr marL="261938" indent="-261938">
              <a:buFont typeface="Arial" panose="020B0604020202020204" pitchFamily="34" charset="0"/>
              <a:buChar char="•"/>
            </a:pPr>
            <a:r>
              <a:rPr lang="en-US" sz="2400" dirty="0">
                <a:latin typeface="Helvetica" pitchFamily="34" charset="0"/>
              </a:rPr>
              <a:t>Cyclotron Cryopumping: Linde 1630 Helium Refrigerator</a:t>
            </a:r>
          </a:p>
          <a:p>
            <a:pPr marL="261938" indent="-261938">
              <a:buFont typeface="Arial" panose="020B0604020202020204" pitchFamily="34" charset="0"/>
              <a:buChar char="•"/>
            </a:pPr>
            <a:r>
              <a:rPr lang="en-US" sz="2400" dirty="0">
                <a:latin typeface="Helvetica" pitchFamily="34" charset="0"/>
              </a:rPr>
              <a:t>Helium Recovery Facility: Linde 1610 Helium Liquefier </a:t>
            </a:r>
          </a:p>
          <a:p>
            <a:pPr marL="261938" indent="-261938">
              <a:buFont typeface="Arial" panose="020B0604020202020204" pitchFamily="34" charset="0"/>
              <a:buChar char="•"/>
            </a:pPr>
            <a:r>
              <a:rPr lang="en-US" sz="2400" dirty="0">
                <a:latin typeface="Helvetica" pitchFamily="34" charset="0"/>
              </a:rPr>
              <a:t>ISAC-II SC Linac: two Linde TCF50 Helium Refrigerator</a:t>
            </a:r>
          </a:p>
          <a:p>
            <a:pPr marL="261938" indent="-261938">
              <a:buFont typeface="Arial" panose="020B0604020202020204" pitchFamily="34" charset="0"/>
              <a:buChar char="•"/>
            </a:pPr>
            <a:r>
              <a:rPr lang="en-US" sz="2400" dirty="0">
                <a:latin typeface="Helvetica" pitchFamily="34" charset="0"/>
              </a:rPr>
              <a:t>ARIEL SC Linac: Air Liquide HELIAL LL Helium Liquefier</a:t>
            </a:r>
          </a:p>
        </p:txBody>
      </p:sp>
      <p:pic>
        <p:nvPicPr>
          <p:cNvPr id="4" name="Picture 3">
            <a:extLst>
              <a:ext uri="{FF2B5EF4-FFF2-40B4-BE49-F238E27FC236}">
                <a16:creationId xmlns:a16="http://schemas.microsoft.com/office/drawing/2014/main" id="{1D1B7FA1-1CD5-4009-A063-30B666724C63}"/>
              </a:ext>
            </a:extLst>
          </p:cNvPr>
          <p:cNvPicPr>
            <a:picLocks noChangeAspect="1"/>
          </p:cNvPicPr>
          <p:nvPr/>
        </p:nvPicPr>
        <p:blipFill>
          <a:blip r:embed="rId3"/>
          <a:stretch>
            <a:fillRect/>
          </a:stretch>
        </p:blipFill>
        <p:spPr>
          <a:xfrm>
            <a:off x="8430768" y="0"/>
            <a:ext cx="3761232" cy="6858000"/>
          </a:xfrm>
          <a:prstGeom prst="rect">
            <a:avLst/>
          </a:prstGeom>
        </p:spPr>
      </p:pic>
      <p:pic>
        <p:nvPicPr>
          <p:cNvPr id="6" name="Picture 5">
            <a:extLst>
              <a:ext uri="{FF2B5EF4-FFF2-40B4-BE49-F238E27FC236}">
                <a16:creationId xmlns:a16="http://schemas.microsoft.com/office/drawing/2014/main" id="{7CB906CA-92C0-4834-9FA1-6044BA6EB328}"/>
              </a:ext>
            </a:extLst>
          </p:cNvPr>
          <p:cNvPicPr>
            <a:picLocks noChangeAspect="1"/>
          </p:cNvPicPr>
          <p:nvPr/>
        </p:nvPicPr>
        <p:blipFill>
          <a:blip r:embed="rId4"/>
          <a:stretch>
            <a:fillRect/>
          </a:stretch>
        </p:blipFill>
        <p:spPr>
          <a:xfrm>
            <a:off x="77967" y="6233314"/>
            <a:ext cx="1469642" cy="465219"/>
          </a:xfrm>
          <a:prstGeom prst="rect">
            <a:avLst/>
          </a:prstGeom>
        </p:spPr>
      </p:pic>
      <p:sp>
        <p:nvSpPr>
          <p:cNvPr id="7" name="Date Placeholder 6">
            <a:extLst>
              <a:ext uri="{FF2B5EF4-FFF2-40B4-BE49-F238E27FC236}">
                <a16:creationId xmlns:a16="http://schemas.microsoft.com/office/drawing/2014/main" id="{958B9F19-1236-4D8F-9B66-FCA2B16610A5}"/>
              </a:ext>
            </a:extLst>
          </p:cNvPr>
          <p:cNvSpPr txBox="1">
            <a:spLocks/>
          </p:cNvSpPr>
          <p:nvPr/>
        </p:nvSpPr>
        <p:spPr>
          <a:xfrm>
            <a:off x="1743772" y="6384020"/>
            <a:ext cx="21336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prstClr val="black"/>
                </a:solidFill>
                <a:latin typeface="Helvetica" pitchFamily="34" charset="0"/>
              </a:rPr>
              <a:t>June 05, 2018</a:t>
            </a:r>
          </a:p>
        </p:txBody>
      </p:sp>
      <p:sp>
        <p:nvSpPr>
          <p:cNvPr id="8" name="Footer Placeholder 7">
            <a:extLst>
              <a:ext uri="{FF2B5EF4-FFF2-40B4-BE49-F238E27FC236}">
                <a16:creationId xmlns:a16="http://schemas.microsoft.com/office/drawing/2014/main" id="{1C0CC722-3DFA-4986-903D-9F5EE016FB55}"/>
              </a:ext>
            </a:extLst>
          </p:cNvPr>
          <p:cNvSpPr txBox="1">
            <a:spLocks/>
          </p:cNvSpPr>
          <p:nvPr/>
        </p:nvSpPr>
        <p:spPr>
          <a:xfrm>
            <a:off x="2638704" y="6385572"/>
            <a:ext cx="5904656"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prstClr val="black"/>
                </a:solidFill>
                <a:latin typeface="Helvetica" pitchFamily="34" charset="0"/>
              </a:rPr>
              <a:t>A. Koveshnikov - Workshop on Cryogenic Operations, IHEP, Beijing, PRC</a:t>
            </a:r>
          </a:p>
        </p:txBody>
      </p:sp>
    </p:spTree>
    <p:extLst>
      <p:ext uri="{BB962C8B-B14F-4D97-AF65-F5344CB8AC3E}">
        <p14:creationId xmlns:p14="http://schemas.microsoft.com/office/powerpoint/2010/main" val="3249582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6" name="Picture 3" descr="C:\Users\nagimov\AppData\Local\Microsoft\Windows\Temporary Internet Files\Content.Outlook\ZCZWR90L\IMG_20140703_155828028_HDR.jpg">
            <a:extLst>
              <a:ext uri="{FF2B5EF4-FFF2-40B4-BE49-F238E27FC236}">
                <a16:creationId xmlns:a16="http://schemas.microsoft.com/office/drawing/2014/main" id="{0B030B1D-E61C-4890-947D-1C7513EC368D}"/>
              </a:ext>
            </a:extLst>
          </p:cNvPr>
          <p:cNvPicPr>
            <a:picLocks noChangeAspect="1" noChangeArrowheads="1"/>
          </p:cNvPicPr>
          <p:nvPr/>
        </p:nvPicPr>
        <p:blipFill rotWithShape="1">
          <a:blip r:embed="rId3" cstate="email">
            <a:extLst>
              <a:ext uri="{BEBA8EAE-BF5A-486C-A8C5-ECC9F3942E4B}">
                <a14:imgProps xmlns:a14="http://schemas.microsoft.com/office/drawing/2010/main">
                  <a14:imgLayer r:embed="rId4">
                    <a14:imgEffect>
                      <a14:sharpenSoften amount="50000"/>
                    </a14:imgEffect>
                    <a14:imgEffect>
                      <a14:saturation sat="33000"/>
                    </a14:imgEffect>
                    <a14:imgEffect>
                      <a14:brightnessContrast bright="20000" contrast="-20000"/>
                    </a14:imgEffect>
                  </a14:imgLayer>
                </a14:imgProps>
              </a:ext>
              <a:ext uri="{28A0092B-C50C-407E-A947-70E740481C1C}">
                <a14:useLocalDpi xmlns:a14="http://schemas.microsoft.com/office/drawing/2010/main"/>
              </a:ext>
            </a:extLst>
          </a:blip>
          <a:stretch/>
        </p:blipFill>
        <p:spPr bwMode="auto">
          <a:xfrm>
            <a:off x="8201025" y="-9421"/>
            <a:ext cx="3990975" cy="6867421"/>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F68D8E2F-73BE-4597-9738-2370809CBAAC}"/>
              </a:ext>
            </a:extLst>
          </p:cNvPr>
          <p:cNvPicPr>
            <a:picLocks noChangeAspect="1"/>
          </p:cNvPicPr>
          <p:nvPr/>
        </p:nvPicPr>
        <p:blipFill>
          <a:blip r:embed="rId5"/>
          <a:stretch>
            <a:fillRect/>
          </a:stretch>
        </p:blipFill>
        <p:spPr>
          <a:xfrm rot="16200000">
            <a:off x="-481980" y="5691650"/>
            <a:ext cx="1469642" cy="465219"/>
          </a:xfrm>
          <a:prstGeom prst="rect">
            <a:avLst/>
          </a:prstGeom>
        </p:spPr>
      </p:pic>
      <p:sp>
        <p:nvSpPr>
          <p:cNvPr id="27" name="TextBox 26">
            <a:extLst>
              <a:ext uri="{FF2B5EF4-FFF2-40B4-BE49-F238E27FC236}">
                <a16:creationId xmlns:a16="http://schemas.microsoft.com/office/drawing/2014/main" id="{F9B44FF1-BCA2-418A-B474-608F76CAC50C}"/>
              </a:ext>
            </a:extLst>
          </p:cNvPr>
          <p:cNvSpPr txBox="1"/>
          <p:nvPr/>
        </p:nvSpPr>
        <p:spPr>
          <a:xfrm>
            <a:off x="0" y="104956"/>
            <a:ext cx="8276329" cy="461665"/>
          </a:xfrm>
          <a:prstGeom prst="rect">
            <a:avLst/>
          </a:prstGeom>
          <a:noFill/>
        </p:spPr>
        <p:txBody>
          <a:bodyPr wrap="square" rtlCol="0">
            <a:spAutoFit/>
          </a:bodyPr>
          <a:lstStyle/>
          <a:p>
            <a:pPr defTabSz="914400"/>
            <a:r>
              <a:rPr lang="en-US" sz="2400" b="1" dirty="0">
                <a:solidFill>
                  <a:srgbClr val="00A9FF"/>
                </a:solidFill>
                <a:latin typeface="Helvetica" pitchFamily="34" charset="0"/>
              </a:rPr>
              <a:t>Cryogenic System – Sub-atmospheric Pumping Units</a:t>
            </a:r>
          </a:p>
        </p:txBody>
      </p:sp>
    </p:spTree>
    <p:extLst>
      <p:ext uri="{BB962C8B-B14F-4D97-AF65-F5344CB8AC3E}">
        <p14:creationId xmlns:p14="http://schemas.microsoft.com/office/powerpoint/2010/main" val="42377100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6" name="Picture 3" descr="C:\Users\nagimov\AppData\Local\Microsoft\Windows\Temporary Internet Files\Content.Outlook\ZCZWR90L\IMG_20140703_155828028_HDR.jpg">
            <a:extLst>
              <a:ext uri="{FF2B5EF4-FFF2-40B4-BE49-F238E27FC236}">
                <a16:creationId xmlns:a16="http://schemas.microsoft.com/office/drawing/2014/main" id="{0B030B1D-E61C-4890-947D-1C7513EC368D}"/>
              </a:ext>
            </a:extLst>
          </p:cNvPr>
          <p:cNvPicPr>
            <a:picLocks noChangeAspect="1" noChangeArrowheads="1"/>
          </p:cNvPicPr>
          <p:nvPr/>
        </p:nvPicPr>
        <p:blipFill rotWithShape="1">
          <a:blip r:embed="rId3" cstate="email">
            <a:extLst>
              <a:ext uri="{BEBA8EAE-BF5A-486C-A8C5-ECC9F3942E4B}">
                <a14:imgProps xmlns:a14="http://schemas.microsoft.com/office/drawing/2010/main">
                  <a14:imgLayer r:embed="rId4">
                    <a14:imgEffect>
                      <a14:sharpenSoften amount="50000"/>
                    </a14:imgEffect>
                    <a14:imgEffect>
                      <a14:saturation sat="33000"/>
                    </a14:imgEffect>
                    <a14:imgEffect>
                      <a14:brightnessContrast bright="20000" contrast="-20000"/>
                    </a14:imgEffect>
                  </a14:imgLayer>
                </a14:imgProps>
              </a:ext>
              <a:ext uri="{28A0092B-C50C-407E-A947-70E740481C1C}">
                <a14:useLocalDpi xmlns:a14="http://schemas.microsoft.com/office/drawing/2010/main"/>
              </a:ext>
            </a:extLst>
          </a:blip>
          <a:stretch/>
        </p:blipFill>
        <p:spPr bwMode="auto">
          <a:xfrm>
            <a:off x="8201025" y="-9421"/>
            <a:ext cx="3990975" cy="6867421"/>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F68D8E2F-73BE-4597-9738-2370809CBAAC}"/>
              </a:ext>
            </a:extLst>
          </p:cNvPr>
          <p:cNvPicPr>
            <a:picLocks noChangeAspect="1"/>
          </p:cNvPicPr>
          <p:nvPr/>
        </p:nvPicPr>
        <p:blipFill>
          <a:blip r:embed="rId5"/>
          <a:stretch>
            <a:fillRect/>
          </a:stretch>
        </p:blipFill>
        <p:spPr>
          <a:xfrm rot="16200000">
            <a:off x="-481980" y="5691650"/>
            <a:ext cx="1469642" cy="465219"/>
          </a:xfrm>
          <a:prstGeom prst="rect">
            <a:avLst/>
          </a:prstGeom>
        </p:spPr>
      </p:pic>
      <p:sp>
        <p:nvSpPr>
          <p:cNvPr id="644" name="Date Placeholder 6">
            <a:extLst>
              <a:ext uri="{FF2B5EF4-FFF2-40B4-BE49-F238E27FC236}">
                <a16:creationId xmlns:a16="http://schemas.microsoft.com/office/drawing/2014/main" id="{E263FECF-5192-4F08-BE24-833CBD693C86}"/>
              </a:ext>
            </a:extLst>
          </p:cNvPr>
          <p:cNvSpPr txBox="1">
            <a:spLocks/>
          </p:cNvSpPr>
          <p:nvPr/>
        </p:nvSpPr>
        <p:spPr>
          <a:xfrm>
            <a:off x="1714785" y="6520015"/>
            <a:ext cx="21336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prstClr val="black"/>
                </a:solidFill>
                <a:latin typeface="Helvetica" pitchFamily="34" charset="0"/>
              </a:rPr>
              <a:t>June 05, 2018</a:t>
            </a:r>
          </a:p>
        </p:txBody>
      </p:sp>
      <p:sp>
        <p:nvSpPr>
          <p:cNvPr id="645" name="Footer Placeholder 7">
            <a:extLst>
              <a:ext uri="{FF2B5EF4-FFF2-40B4-BE49-F238E27FC236}">
                <a16:creationId xmlns:a16="http://schemas.microsoft.com/office/drawing/2014/main" id="{653C0F31-4F39-494A-8ADE-0FF560214C09}"/>
              </a:ext>
            </a:extLst>
          </p:cNvPr>
          <p:cNvSpPr txBox="1">
            <a:spLocks/>
          </p:cNvSpPr>
          <p:nvPr/>
        </p:nvSpPr>
        <p:spPr>
          <a:xfrm>
            <a:off x="2610842" y="6496355"/>
            <a:ext cx="5904656"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prstClr val="black"/>
                </a:solidFill>
                <a:latin typeface="Helvetica" pitchFamily="34" charset="0"/>
              </a:rPr>
              <a:t>A. Koveshnikov - Workshop on Cryogenic Operations, IHEP, Beijing, PRC</a:t>
            </a:r>
          </a:p>
        </p:txBody>
      </p:sp>
      <p:sp>
        <p:nvSpPr>
          <p:cNvPr id="27" name="TextBox 26">
            <a:extLst>
              <a:ext uri="{FF2B5EF4-FFF2-40B4-BE49-F238E27FC236}">
                <a16:creationId xmlns:a16="http://schemas.microsoft.com/office/drawing/2014/main" id="{F9B44FF1-BCA2-418A-B474-608F76CAC50C}"/>
              </a:ext>
            </a:extLst>
          </p:cNvPr>
          <p:cNvSpPr txBox="1"/>
          <p:nvPr/>
        </p:nvSpPr>
        <p:spPr>
          <a:xfrm>
            <a:off x="0" y="104956"/>
            <a:ext cx="8276329" cy="461665"/>
          </a:xfrm>
          <a:prstGeom prst="rect">
            <a:avLst/>
          </a:prstGeom>
          <a:noFill/>
        </p:spPr>
        <p:txBody>
          <a:bodyPr wrap="square" rtlCol="0">
            <a:spAutoFit/>
          </a:bodyPr>
          <a:lstStyle/>
          <a:p>
            <a:pPr defTabSz="914400"/>
            <a:r>
              <a:rPr lang="en-US" sz="2400" b="1" dirty="0">
                <a:solidFill>
                  <a:srgbClr val="00A9FF"/>
                </a:solidFill>
                <a:latin typeface="Helvetica" pitchFamily="34" charset="0"/>
              </a:rPr>
              <a:t>Cryogenic System – Sub-atmospheric Pumping Units</a:t>
            </a:r>
          </a:p>
        </p:txBody>
      </p:sp>
      <p:sp>
        <p:nvSpPr>
          <p:cNvPr id="2" name="Rectangle 1">
            <a:extLst>
              <a:ext uri="{FF2B5EF4-FFF2-40B4-BE49-F238E27FC236}">
                <a16:creationId xmlns:a16="http://schemas.microsoft.com/office/drawing/2014/main" id="{78EF8DCB-D7AF-4EC5-A359-BFFC91E32F11}"/>
              </a:ext>
            </a:extLst>
          </p:cNvPr>
          <p:cNvSpPr/>
          <p:nvPr/>
        </p:nvSpPr>
        <p:spPr>
          <a:xfrm>
            <a:off x="8201025" y="-9421"/>
            <a:ext cx="3990975" cy="68674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67" name="Group 666">
            <a:extLst>
              <a:ext uri="{FF2B5EF4-FFF2-40B4-BE49-F238E27FC236}">
                <a16:creationId xmlns:a16="http://schemas.microsoft.com/office/drawing/2014/main" id="{3A376927-1408-4ABB-A9AB-1088387E75DF}"/>
              </a:ext>
            </a:extLst>
          </p:cNvPr>
          <p:cNvGrpSpPr/>
          <p:nvPr/>
        </p:nvGrpSpPr>
        <p:grpSpPr>
          <a:xfrm>
            <a:off x="1066687" y="555903"/>
            <a:ext cx="9543080" cy="6010439"/>
            <a:chOff x="15244" y="514905"/>
            <a:chExt cx="9543080" cy="6010439"/>
          </a:xfrm>
        </p:grpSpPr>
        <p:sp>
          <p:nvSpPr>
            <p:cNvPr id="668" name="Rectangle 667">
              <a:extLst>
                <a:ext uri="{FF2B5EF4-FFF2-40B4-BE49-F238E27FC236}">
                  <a16:creationId xmlns:a16="http://schemas.microsoft.com/office/drawing/2014/main" id="{C5B9498E-7262-4058-BCCD-F43088F3D51C}"/>
                </a:ext>
              </a:extLst>
            </p:cNvPr>
            <p:cNvSpPr/>
            <p:nvPr/>
          </p:nvSpPr>
          <p:spPr>
            <a:xfrm>
              <a:off x="5936120" y="1155590"/>
              <a:ext cx="1404159" cy="1271374"/>
            </a:xfrm>
            <a:prstGeom prst="rect">
              <a:avLst/>
            </a:prstGeom>
            <a:solidFill>
              <a:srgbClr val="9BBB59">
                <a:lumMod val="60000"/>
                <a:lumOff val="40000"/>
                <a:alpha val="25098"/>
              </a:srgbClr>
            </a:solidFill>
            <a:ln w="19050" algn="ctr">
              <a:solidFill>
                <a:sysClr val="windowText" lastClr="000000"/>
              </a:solidFill>
              <a:prstDash val="sysDot"/>
              <a:round/>
              <a:headEnd/>
              <a:tailEnd/>
            </a:ln>
          </p:spPr>
          <p:txBody>
            <a:bodyPr wrap="none" lIns="121789" tIns="60894" rIns="121789" bIns="60894" anchor="ct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669" name="Line 199">
              <a:extLst>
                <a:ext uri="{FF2B5EF4-FFF2-40B4-BE49-F238E27FC236}">
                  <a16:creationId xmlns:a16="http://schemas.microsoft.com/office/drawing/2014/main" id="{A086A124-631B-487E-9C61-865F856B8D3B}"/>
                </a:ext>
              </a:extLst>
            </p:cNvPr>
            <p:cNvSpPr>
              <a:spLocks noChangeShapeType="1"/>
            </p:cNvSpPr>
            <p:nvPr/>
          </p:nvSpPr>
          <p:spPr bwMode="auto">
            <a:xfrm flipH="1">
              <a:off x="3717985" y="4763794"/>
              <a:ext cx="4198213"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670" name="Oval 106">
              <a:extLst>
                <a:ext uri="{FF2B5EF4-FFF2-40B4-BE49-F238E27FC236}">
                  <a16:creationId xmlns:a16="http://schemas.microsoft.com/office/drawing/2014/main" id="{555526E1-DCD3-4AA9-8444-11E95F91515D}"/>
                </a:ext>
              </a:extLst>
            </p:cNvPr>
            <p:cNvSpPr>
              <a:spLocks noChangeArrowheads="1"/>
            </p:cNvSpPr>
            <p:nvPr/>
          </p:nvSpPr>
          <p:spPr bwMode="auto">
            <a:xfrm>
              <a:off x="6074446" y="4543900"/>
              <a:ext cx="464782" cy="466071"/>
            </a:xfrm>
            <a:prstGeom prst="ellipse">
              <a:avLst/>
            </a:prstGeom>
            <a:solidFill>
              <a:sysClr val="window" lastClr="FFFFFF">
                <a:lumMod val="75000"/>
              </a:sysClr>
            </a:solidFill>
            <a:ln w="9525" algn="ctr">
              <a:solidFill>
                <a:sysClr val="windowText" lastClr="000000"/>
              </a:solidFill>
              <a:round/>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671" name="Rectangle 670">
              <a:extLst>
                <a:ext uri="{FF2B5EF4-FFF2-40B4-BE49-F238E27FC236}">
                  <a16:creationId xmlns:a16="http://schemas.microsoft.com/office/drawing/2014/main" id="{3EF6B85F-A377-4404-ACD6-BBD2AADAB415}"/>
                </a:ext>
              </a:extLst>
            </p:cNvPr>
            <p:cNvSpPr/>
            <p:nvPr/>
          </p:nvSpPr>
          <p:spPr>
            <a:xfrm>
              <a:off x="2443264" y="3791027"/>
              <a:ext cx="1314203" cy="591391"/>
            </a:xfrm>
            <a:prstGeom prst="rect">
              <a:avLst/>
            </a:prstGeom>
            <a:solidFill>
              <a:srgbClr val="9BBB59">
                <a:lumMod val="60000"/>
                <a:lumOff val="40000"/>
                <a:alpha val="25098"/>
              </a:srgbClr>
            </a:solidFill>
            <a:ln w="19050" algn="ctr">
              <a:solidFill>
                <a:sysClr val="windowText" lastClr="000000"/>
              </a:solidFill>
              <a:prstDash val="sysDot"/>
              <a:round/>
              <a:headEnd/>
              <a:tailEnd/>
            </a:ln>
          </p:spPr>
          <p:txBody>
            <a:bodyPr wrap="none" lIns="121789" tIns="60894" rIns="121789" bIns="60894" anchor="ct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672" name="Rectangle 346">
              <a:extLst>
                <a:ext uri="{FF2B5EF4-FFF2-40B4-BE49-F238E27FC236}">
                  <a16:creationId xmlns:a16="http://schemas.microsoft.com/office/drawing/2014/main" id="{C6971F42-32C4-4417-AC1F-7D58851B252D}"/>
                </a:ext>
              </a:extLst>
            </p:cNvPr>
            <p:cNvSpPr>
              <a:spLocks noChangeArrowheads="1"/>
            </p:cNvSpPr>
            <p:nvPr/>
          </p:nvSpPr>
          <p:spPr bwMode="auto">
            <a:xfrm>
              <a:off x="2856888" y="1605707"/>
              <a:ext cx="1166464" cy="737731"/>
            </a:xfrm>
            <a:prstGeom prst="rect">
              <a:avLst/>
            </a:prstGeom>
            <a:solidFill>
              <a:sysClr val="window" lastClr="FFFFFF">
                <a:lumMod val="85000"/>
              </a:sysClr>
            </a:solidFill>
            <a:ln w="9525" algn="ctr">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673" name="Rectangle 1167">
              <a:extLst>
                <a:ext uri="{FF2B5EF4-FFF2-40B4-BE49-F238E27FC236}">
                  <a16:creationId xmlns:a16="http://schemas.microsoft.com/office/drawing/2014/main" id="{6750E3E5-37D9-46AC-9100-702FC3D3D2E5}"/>
                </a:ext>
              </a:extLst>
            </p:cNvPr>
            <p:cNvSpPr>
              <a:spLocks noChangeArrowheads="1"/>
            </p:cNvSpPr>
            <p:nvPr/>
          </p:nvSpPr>
          <p:spPr bwMode="auto">
            <a:xfrm>
              <a:off x="4397902" y="1636606"/>
              <a:ext cx="1166464" cy="737730"/>
            </a:xfrm>
            <a:prstGeom prst="rect">
              <a:avLst/>
            </a:prstGeom>
            <a:solidFill>
              <a:sysClr val="window" lastClr="FFFFFF">
                <a:lumMod val="85000"/>
              </a:sysClr>
            </a:solidFill>
            <a:ln w="9525" algn="ctr">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674" name="Rectangle 1218">
              <a:extLst>
                <a:ext uri="{FF2B5EF4-FFF2-40B4-BE49-F238E27FC236}">
                  <a16:creationId xmlns:a16="http://schemas.microsoft.com/office/drawing/2014/main" id="{E817DAC9-EC11-4EE6-A54A-B62C04C9937F}"/>
                </a:ext>
              </a:extLst>
            </p:cNvPr>
            <p:cNvSpPr>
              <a:spLocks noChangeArrowheads="1"/>
            </p:cNvSpPr>
            <p:nvPr/>
          </p:nvSpPr>
          <p:spPr bwMode="auto">
            <a:xfrm>
              <a:off x="6042323" y="1636606"/>
              <a:ext cx="1165177" cy="737730"/>
            </a:xfrm>
            <a:prstGeom prst="rect">
              <a:avLst/>
            </a:prstGeom>
            <a:solidFill>
              <a:sysClr val="window" lastClr="FFFFFF">
                <a:lumMod val="85000"/>
              </a:sysClr>
            </a:solidFill>
            <a:ln w="9525" algn="ctr">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675" name="Trapezoid 297">
              <a:extLst>
                <a:ext uri="{FF2B5EF4-FFF2-40B4-BE49-F238E27FC236}">
                  <a16:creationId xmlns:a16="http://schemas.microsoft.com/office/drawing/2014/main" id="{812FC472-2C69-4E5E-AEF5-F0C06C7BBF31}"/>
                </a:ext>
              </a:extLst>
            </p:cNvPr>
            <p:cNvSpPr/>
            <p:nvPr/>
          </p:nvSpPr>
          <p:spPr bwMode="auto">
            <a:xfrm>
              <a:off x="406159" y="5125844"/>
              <a:ext cx="543319" cy="475082"/>
            </a:xfrm>
            <a:prstGeom prst="trapezoid">
              <a:avLst/>
            </a:prstGeom>
            <a:solidFill>
              <a:sysClr val="window" lastClr="FFFFFF">
                <a:lumMod val="75000"/>
              </a:sysClr>
            </a:solidFill>
            <a:ln w="9525" cap="flat" cmpd="sng" algn="ctr">
              <a:solidFill>
                <a:sysClr val="windowText" lastClr="000000"/>
              </a:solidFill>
              <a:prstDash val="solid"/>
              <a:round/>
              <a:headEnd type="none" w="med" len="med"/>
              <a:tailEnd type="none" w="med" len="med"/>
            </a:ln>
            <a:effectLst/>
          </p:spPr>
          <p:txBody>
            <a:bodyPr/>
            <a:lstStyle/>
            <a:p>
              <a:pPr marL="0" marR="0" lvl="0" indent="0" algn="ctr" defTabSz="1217613" eaLnBrk="1" fontAlgn="auto" latinLnBrk="0" hangingPunct="1">
                <a:lnSpc>
                  <a:spcPct val="100000"/>
                </a:lnSpc>
                <a:spcBef>
                  <a:spcPct val="0"/>
                </a:spcBef>
                <a:spcAft>
                  <a:spcPts val="0"/>
                </a:spcAft>
                <a:buClrTx/>
                <a:buSzTx/>
                <a:buFontTx/>
                <a:buNone/>
                <a:tabLst/>
                <a:defRPr/>
              </a:pPr>
              <a:endParaRPr kumimoji="0" lang="en-CA" sz="7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cxnSp>
          <p:nvCxnSpPr>
            <p:cNvPr id="676" name="Straight Connector 306">
              <a:extLst>
                <a:ext uri="{FF2B5EF4-FFF2-40B4-BE49-F238E27FC236}">
                  <a16:creationId xmlns:a16="http://schemas.microsoft.com/office/drawing/2014/main" id="{9DEC6AA3-DB23-40EB-B9E4-851094713769}"/>
                </a:ext>
              </a:extLst>
            </p:cNvPr>
            <p:cNvCxnSpPr>
              <a:cxnSpLocks noChangeShapeType="1"/>
            </p:cNvCxnSpPr>
            <p:nvPr/>
          </p:nvCxnSpPr>
          <p:spPr bwMode="auto">
            <a:xfrm rot="10800000">
              <a:off x="677820" y="5398910"/>
              <a:ext cx="120737" cy="59385"/>
            </a:xfrm>
            <a:prstGeom prst="line">
              <a:avLst/>
            </a:prstGeom>
            <a:noFill/>
            <a:ln w="9525" algn="ctr">
              <a:solidFill>
                <a:sysClr val="windowText" lastClr="000000"/>
              </a:solidFill>
              <a:round/>
              <a:headEnd/>
              <a:tailEnd/>
            </a:ln>
            <a:extLst>
              <a:ext uri="{909E8E84-426E-40DD-AFC4-6F175D3DCCD1}">
                <a14:hiddenFill xmlns:a14="http://schemas.microsoft.com/office/drawing/2010/main">
                  <a:noFill/>
                </a14:hiddenFill>
              </a:ext>
            </a:extLst>
          </p:spPr>
        </p:cxnSp>
        <p:cxnSp>
          <p:nvCxnSpPr>
            <p:cNvPr id="677" name="Straight Connector 307">
              <a:extLst>
                <a:ext uri="{FF2B5EF4-FFF2-40B4-BE49-F238E27FC236}">
                  <a16:creationId xmlns:a16="http://schemas.microsoft.com/office/drawing/2014/main" id="{833A5455-CD63-4000-B84A-47EC24A8DE8C}"/>
                </a:ext>
              </a:extLst>
            </p:cNvPr>
            <p:cNvCxnSpPr>
              <a:cxnSpLocks noChangeShapeType="1"/>
            </p:cNvCxnSpPr>
            <p:nvPr/>
          </p:nvCxnSpPr>
          <p:spPr bwMode="auto">
            <a:xfrm rot="10800000" flipV="1">
              <a:off x="557081" y="5398910"/>
              <a:ext cx="120737" cy="59385"/>
            </a:xfrm>
            <a:prstGeom prst="line">
              <a:avLst/>
            </a:prstGeom>
            <a:noFill/>
            <a:ln w="9525" algn="ctr">
              <a:solidFill>
                <a:sysClr val="windowText" lastClr="000000"/>
              </a:solidFill>
              <a:round/>
              <a:headEnd/>
              <a:tailEnd/>
            </a:ln>
            <a:extLst>
              <a:ext uri="{909E8E84-426E-40DD-AFC4-6F175D3DCCD1}">
                <a14:hiddenFill xmlns:a14="http://schemas.microsoft.com/office/drawing/2010/main">
                  <a:noFill/>
                </a14:hiddenFill>
              </a:ext>
            </a:extLst>
          </p:spPr>
        </p:cxnSp>
        <p:cxnSp>
          <p:nvCxnSpPr>
            <p:cNvPr id="678" name="Straight Connector 308">
              <a:extLst>
                <a:ext uri="{FF2B5EF4-FFF2-40B4-BE49-F238E27FC236}">
                  <a16:creationId xmlns:a16="http://schemas.microsoft.com/office/drawing/2014/main" id="{53105DAD-128A-4244-8F4E-819695326DF6}"/>
                </a:ext>
              </a:extLst>
            </p:cNvPr>
            <p:cNvCxnSpPr>
              <a:cxnSpLocks noChangeShapeType="1"/>
            </p:cNvCxnSpPr>
            <p:nvPr/>
          </p:nvCxnSpPr>
          <p:spPr bwMode="auto">
            <a:xfrm rot="10800000">
              <a:off x="677820" y="5282154"/>
              <a:ext cx="120737" cy="59385"/>
            </a:xfrm>
            <a:prstGeom prst="line">
              <a:avLst/>
            </a:prstGeom>
            <a:noFill/>
            <a:ln w="9525" algn="ctr">
              <a:solidFill>
                <a:sysClr val="windowText" lastClr="000000"/>
              </a:solidFill>
              <a:round/>
              <a:headEnd/>
              <a:tailEnd/>
            </a:ln>
            <a:extLst>
              <a:ext uri="{909E8E84-426E-40DD-AFC4-6F175D3DCCD1}">
                <a14:hiddenFill xmlns:a14="http://schemas.microsoft.com/office/drawing/2010/main">
                  <a:noFill/>
                </a14:hiddenFill>
              </a:ext>
            </a:extLst>
          </p:spPr>
        </p:cxnSp>
        <p:cxnSp>
          <p:nvCxnSpPr>
            <p:cNvPr id="679" name="Straight Connector 309">
              <a:extLst>
                <a:ext uri="{FF2B5EF4-FFF2-40B4-BE49-F238E27FC236}">
                  <a16:creationId xmlns:a16="http://schemas.microsoft.com/office/drawing/2014/main" id="{9FE4D9DF-C851-4BBC-8133-47CC6942BC0A}"/>
                </a:ext>
              </a:extLst>
            </p:cNvPr>
            <p:cNvCxnSpPr>
              <a:cxnSpLocks noChangeShapeType="1"/>
            </p:cNvCxnSpPr>
            <p:nvPr/>
          </p:nvCxnSpPr>
          <p:spPr bwMode="auto">
            <a:xfrm rot="10800000" flipV="1">
              <a:off x="557081" y="5282154"/>
              <a:ext cx="120737" cy="59385"/>
            </a:xfrm>
            <a:prstGeom prst="line">
              <a:avLst/>
            </a:prstGeom>
            <a:noFill/>
            <a:ln w="9525" algn="ctr">
              <a:solidFill>
                <a:sysClr val="windowText" lastClr="000000"/>
              </a:solidFill>
              <a:round/>
              <a:headEnd/>
              <a:tailEnd/>
            </a:ln>
            <a:extLst>
              <a:ext uri="{909E8E84-426E-40DD-AFC4-6F175D3DCCD1}">
                <a14:hiddenFill xmlns:a14="http://schemas.microsoft.com/office/drawing/2010/main">
                  <a:noFill/>
                </a14:hiddenFill>
              </a:ext>
            </a:extLst>
          </p:spPr>
        </p:cxnSp>
        <p:sp>
          <p:nvSpPr>
            <p:cNvPr id="680" name="Oval 106">
              <a:extLst>
                <a:ext uri="{FF2B5EF4-FFF2-40B4-BE49-F238E27FC236}">
                  <a16:creationId xmlns:a16="http://schemas.microsoft.com/office/drawing/2014/main" id="{2C884CD9-DDAF-428C-BF13-E1377FEFC15D}"/>
                </a:ext>
              </a:extLst>
            </p:cNvPr>
            <p:cNvSpPr>
              <a:spLocks noChangeArrowheads="1"/>
            </p:cNvSpPr>
            <p:nvPr/>
          </p:nvSpPr>
          <p:spPr bwMode="auto">
            <a:xfrm>
              <a:off x="160495" y="1626307"/>
              <a:ext cx="464782" cy="466071"/>
            </a:xfrm>
            <a:prstGeom prst="ellipse">
              <a:avLst/>
            </a:prstGeom>
            <a:solidFill>
              <a:sysClr val="window" lastClr="FFFFFF">
                <a:lumMod val="75000"/>
              </a:sysClr>
            </a:solidFill>
            <a:ln w="9525" algn="ctr">
              <a:solidFill>
                <a:sysClr val="windowText" lastClr="000000"/>
              </a:solidFill>
              <a:round/>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681" name="Oval 107">
              <a:extLst>
                <a:ext uri="{FF2B5EF4-FFF2-40B4-BE49-F238E27FC236}">
                  <a16:creationId xmlns:a16="http://schemas.microsoft.com/office/drawing/2014/main" id="{9C57566A-884A-428E-814B-9ACDF45F7BF2}"/>
                </a:ext>
              </a:extLst>
            </p:cNvPr>
            <p:cNvSpPr>
              <a:spLocks noChangeArrowheads="1"/>
            </p:cNvSpPr>
            <p:nvPr/>
          </p:nvSpPr>
          <p:spPr bwMode="auto">
            <a:xfrm>
              <a:off x="1270310" y="1554208"/>
              <a:ext cx="642456" cy="642456"/>
            </a:xfrm>
            <a:prstGeom prst="ellipse">
              <a:avLst/>
            </a:prstGeom>
            <a:solidFill>
              <a:sysClr val="window" lastClr="FFFFFF">
                <a:lumMod val="75000"/>
              </a:sysClr>
            </a:solidFill>
            <a:ln w="9525" algn="ctr">
              <a:solidFill>
                <a:sysClr val="windowText" lastClr="000000"/>
              </a:solidFill>
              <a:round/>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682" name="Line 165">
              <a:extLst>
                <a:ext uri="{FF2B5EF4-FFF2-40B4-BE49-F238E27FC236}">
                  <a16:creationId xmlns:a16="http://schemas.microsoft.com/office/drawing/2014/main" id="{D337B556-B6B4-4D8F-91C5-408A5A99C4D3}"/>
                </a:ext>
              </a:extLst>
            </p:cNvPr>
            <p:cNvSpPr>
              <a:spLocks noChangeShapeType="1"/>
            </p:cNvSpPr>
            <p:nvPr/>
          </p:nvSpPr>
          <p:spPr bwMode="auto">
            <a:xfrm>
              <a:off x="406405" y="548679"/>
              <a:ext cx="0" cy="1118827"/>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683" name="Line 166">
              <a:extLst>
                <a:ext uri="{FF2B5EF4-FFF2-40B4-BE49-F238E27FC236}">
                  <a16:creationId xmlns:a16="http://schemas.microsoft.com/office/drawing/2014/main" id="{B0AE0245-394F-4874-93A2-8FE7E50915D6}"/>
                </a:ext>
              </a:extLst>
            </p:cNvPr>
            <p:cNvSpPr>
              <a:spLocks noChangeShapeType="1"/>
            </p:cNvSpPr>
            <p:nvPr/>
          </p:nvSpPr>
          <p:spPr bwMode="auto">
            <a:xfrm flipH="1">
              <a:off x="1695489" y="3435375"/>
              <a:ext cx="2522026"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684" name="Line 167">
              <a:extLst>
                <a:ext uri="{FF2B5EF4-FFF2-40B4-BE49-F238E27FC236}">
                  <a16:creationId xmlns:a16="http://schemas.microsoft.com/office/drawing/2014/main" id="{4F10F49B-B13D-41C8-9EB2-1DE75FBD4E7C}"/>
                </a:ext>
              </a:extLst>
            </p:cNvPr>
            <p:cNvSpPr>
              <a:spLocks noChangeShapeType="1"/>
            </p:cNvSpPr>
            <p:nvPr/>
          </p:nvSpPr>
          <p:spPr bwMode="auto">
            <a:xfrm>
              <a:off x="1693771" y="3433313"/>
              <a:ext cx="0" cy="243155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685" name="Line 171">
              <a:extLst>
                <a:ext uri="{FF2B5EF4-FFF2-40B4-BE49-F238E27FC236}">
                  <a16:creationId xmlns:a16="http://schemas.microsoft.com/office/drawing/2014/main" id="{9BBE4C28-8238-4290-8CDC-000F52D52AF3}"/>
                </a:ext>
              </a:extLst>
            </p:cNvPr>
            <p:cNvSpPr>
              <a:spLocks noChangeShapeType="1"/>
            </p:cNvSpPr>
            <p:nvPr/>
          </p:nvSpPr>
          <p:spPr bwMode="auto">
            <a:xfrm>
              <a:off x="677820" y="5593203"/>
              <a:ext cx="0" cy="85087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686" name="Line 172">
              <a:extLst>
                <a:ext uri="{FF2B5EF4-FFF2-40B4-BE49-F238E27FC236}">
                  <a16:creationId xmlns:a16="http://schemas.microsoft.com/office/drawing/2014/main" id="{6B37CA4F-92FF-4575-BBDF-676B1183C3FC}"/>
                </a:ext>
              </a:extLst>
            </p:cNvPr>
            <p:cNvSpPr>
              <a:spLocks noChangeShapeType="1"/>
            </p:cNvSpPr>
            <p:nvPr/>
          </p:nvSpPr>
          <p:spPr bwMode="auto">
            <a:xfrm flipH="1">
              <a:off x="1381624" y="5437418"/>
              <a:ext cx="0" cy="428732"/>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687" name="Line 174">
              <a:extLst>
                <a:ext uri="{FF2B5EF4-FFF2-40B4-BE49-F238E27FC236}">
                  <a16:creationId xmlns:a16="http://schemas.microsoft.com/office/drawing/2014/main" id="{2928A3DF-A138-433A-A0A7-7A2C8CAF8378}"/>
                </a:ext>
              </a:extLst>
            </p:cNvPr>
            <p:cNvSpPr>
              <a:spLocks noChangeShapeType="1"/>
            </p:cNvSpPr>
            <p:nvPr/>
          </p:nvSpPr>
          <p:spPr bwMode="auto">
            <a:xfrm>
              <a:off x="677820" y="4776936"/>
              <a:ext cx="0" cy="348909"/>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688" name="Line 177">
              <a:extLst>
                <a:ext uri="{FF2B5EF4-FFF2-40B4-BE49-F238E27FC236}">
                  <a16:creationId xmlns:a16="http://schemas.microsoft.com/office/drawing/2014/main" id="{C149C71E-5CD2-4F9F-B9B3-C8FF2B382243}"/>
                </a:ext>
              </a:extLst>
            </p:cNvPr>
            <p:cNvSpPr>
              <a:spLocks noChangeShapeType="1"/>
            </p:cNvSpPr>
            <p:nvPr/>
          </p:nvSpPr>
          <p:spPr bwMode="auto">
            <a:xfrm flipH="1">
              <a:off x="166378" y="2652105"/>
              <a:ext cx="1315077"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689" name="Line 178">
              <a:extLst>
                <a:ext uri="{FF2B5EF4-FFF2-40B4-BE49-F238E27FC236}">
                  <a16:creationId xmlns:a16="http://schemas.microsoft.com/office/drawing/2014/main" id="{D09CCFF1-E09A-4C54-8327-8F7A03723AED}"/>
                </a:ext>
              </a:extLst>
            </p:cNvPr>
            <p:cNvSpPr>
              <a:spLocks noChangeShapeType="1"/>
            </p:cNvSpPr>
            <p:nvPr/>
          </p:nvSpPr>
          <p:spPr bwMode="auto">
            <a:xfrm>
              <a:off x="1715780" y="2131001"/>
              <a:ext cx="0" cy="520245"/>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690" name="Line 179">
              <a:extLst>
                <a:ext uri="{FF2B5EF4-FFF2-40B4-BE49-F238E27FC236}">
                  <a16:creationId xmlns:a16="http://schemas.microsoft.com/office/drawing/2014/main" id="{834D0E94-97F3-42E0-97B8-9AC854A0E541}"/>
                </a:ext>
              </a:extLst>
            </p:cNvPr>
            <p:cNvSpPr>
              <a:spLocks noChangeShapeType="1"/>
            </p:cNvSpPr>
            <p:nvPr/>
          </p:nvSpPr>
          <p:spPr bwMode="auto">
            <a:xfrm flipH="1">
              <a:off x="166379" y="6448095"/>
              <a:ext cx="8173110"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691" name="Line 181">
              <a:extLst>
                <a:ext uri="{FF2B5EF4-FFF2-40B4-BE49-F238E27FC236}">
                  <a16:creationId xmlns:a16="http://schemas.microsoft.com/office/drawing/2014/main" id="{DC9CFA87-639F-49FE-99A3-F2C7F1C2010F}"/>
                </a:ext>
              </a:extLst>
            </p:cNvPr>
            <p:cNvSpPr>
              <a:spLocks noChangeShapeType="1"/>
            </p:cNvSpPr>
            <p:nvPr/>
          </p:nvSpPr>
          <p:spPr bwMode="auto">
            <a:xfrm flipH="1">
              <a:off x="683094" y="5866150"/>
              <a:ext cx="1010678"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692" name="Line 183">
              <a:extLst>
                <a:ext uri="{FF2B5EF4-FFF2-40B4-BE49-F238E27FC236}">
                  <a16:creationId xmlns:a16="http://schemas.microsoft.com/office/drawing/2014/main" id="{1F3477E0-F56D-4C33-B53E-4C77B8641CAD}"/>
                </a:ext>
              </a:extLst>
            </p:cNvPr>
            <p:cNvSpPr>
              <a:spLocks noChangeShapeType="1"/>
            </p:cNvSpPr>
            <p:nvPr/>
          </p:nvSpPr>
          <p:spPr bwMode="auto">
            <a:xfrm flipH="1" flipV="1">
              <a:off x="1693771" y="5320255"/>
              <a:ext cx="2926889"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693" name="Line 186">
              <a:extLst>
                <a:ext uri="{FF2B5EF4-FFF2-40B4-BE49-F238E27FC236}">
                  <a16:creationId xmlns:a16="http://schemas.microsoft.com/office/drawing/2014/main" id="{2660057F-5294-47EF-ADF3-923B491A6CC4}"/>
                </a:ext>
              </a:extLst>
            </p:cNvPr>
            <p:cNvSpPr>
              <a:spLocks noChangeShapeType="1"/>
            </p:cNvSpPr>
            <p:nvPr/>
          </p:nvSpPr>
          <p:spPr bwMode="auto">
            <a:xfrm>
              <a:off x="7171957" y="4776936"/>
              <a:ext cx="0" cy="583232"/>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694" name="Line 187">
              <a:extLst>
                <a:ext uri="{FF2B5EF4-FFF2-40B4-BE49-F238E27FC236}">
                  <a16:creationId xmlns:a16="http://schemas.microsoft.com/office/drawing/2014/main" id="{2B9E8086-3A81-41A7-A5E0-AA108F455638}"/>
                </a:ext>
              </a:extLst>
            </p:cNvPr>
            <p:cNvSpPr>
              <a:spLocks noChangeShapeType="1"/>
            </p:cNvSpPr>
            <p:nvPr/>
          </p:nvSpPr>
          <p:spPr bwMode="auto">
            <a:xfrm>
              <a:off x="7916200" y="4760198"/>
              <a:ext cx="0" cy="327022"/>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695" name="Line 189">
              <a:extLst>
                <a:ext uri="{FF2B5EF4-FFF2-40B4-BE49-F238E27FC236}">
                  <a16:creationId xmlns:a16="http://schemas.microsoft.com/office/drawing/2014/main" id="{C8DB1501-CA62-4A75-934B-BE62F4091485}"/>
                </a:ext>
              </a:extLst>
            </p:cNvPr>
            <p:cNvSpPr>
              <a:spLocks noChangeShapeType="1"/>
            </p:cNvSpPr>
            <p:nvPr/>
          </p:nvSpPr>
          <p:spPr bwMode="auto">
            <a:xfrm>
              <a:off x="7916200" y="5553291"/>
              <a:ext cx="0" cy="898996"/>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696" name="Line 190">
              <a:extLst>
                <a:ext uri="{FF2B5EF4-FFF2-40B4-BE49-F238E27FC236}">
                  <a16:creationId xmlns:a16="http://schemas.microsoft.com/office/drawing/2014/main" id="{DC44765E-8328-48FE-8EC1-2DA73AA522BA}"/>
                </a:ext>
              </a:extLst>
            </p:cNvPr>
            <p:cNvSpPr>
              <a:spLocks noChangeShapeType="1"/>
            </p:cNvSpPr>
            <p:nvPr/>
          </p:nvSpPr>
          <p:spPr bwMode="auto">
            <a:xfrm>
              <a:off x="7171957" y="5437417"/>
              <a:ext cx="0" cy="428733"/>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697" name="Line 201">
              <a:extLst>
                <a:ext uri="{FF2B5EF4-FFF2-40B4-BE49-F238E27FC236}">
                  <a16:creationId xmlns:a16="http://schemas.microsoft.com/office/drawing/2014/main" id="{E3D9FE0D-F113-488E-AEDB-42E11341A79B}"/>
                </a:ext>
              </a:extLst>
            </p:cNvPr>
            <p:cNvSpPr>
              <a:spLocks noChangeShapeType="1"/>
            </p:cNvSpPr>
            <p:nvPr/>
          </p:nvSpPr>
          <p:spPr bwMode="auto">
            <a:xfrm>
              <a:off x="8335921" y="4285115"/>
              <a:ext cx="0" cy="2161693"/>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698" name="Line 206">
              <a:extLst>
                <a:ext uri="{FF2B5EF4-FFF2-40B4-BE49-F238E27FC236}">
                  <a16:creationId xmlns:a16="http://schemas.microsoft.com/office/drawing/2014/main" id="{99AD1D6D-3EBD-468E-8FDD-EDDE2C4578A4}"/>
                </a:ext>
              </a:extLst>
            </p:cNvPr>
            <p:cNvSpPr>
              <a:spLocks noChangeShapeType="1"/>
            </p:cNvSpPr>
            <p:nvPr/>
          </p:nvSpPr>
          <p:spPr bwMode="auto">
            <a:xfrm>
              <a:off x="6448038" y="2620397"/>
              <a:ext cx="0" cy="83429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699" name="Line 208">
              <a:extLst>
                <a:ext uri="{FF2B5EF4-FFF2-40B4-BE49-F238E27FC236}">
                  <a16:creationId xmlns:a16="http://schemas.microsoft.com/office/drawing/2014/main" id="{A2C50B30-A930-4ED8-A161-EED87C7BC271}"/>
                </a:ext>
              </a:extLst>
            </p:cNvPr>
            <p:cNvSpPr>
              <a:spLocks noChangeShapeType="1"/>
            </p:cNvSpPr>
            <p:nvPr/>
          </p:nvSpPr>
          <p:spPr bwMode="auto">
            <a:xfrm flipH="1">
              <a:off x="4765675" y="2620396"/>
              <a:ext cx="1678257"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700" name="Line 219">
              <a:extLst>
                <a:ext uri="{FF2B5EF4-FFF2-40B4-BE49-F238E27FC236}">
                  <a16:creationId xmlns:a16="http://schemas.microsoft.com/office/drawing/2014/main" id="{74718E0A-44B4-4B6F-B103-9FCFD1700C3B}"/>
                </a:ext>
              </a:extLst>
            </p:cNvPr>
            <p:cNvSpPr>
              <a:spLocks noChangeShapeType="1"/>
            </p:cNvSpPr>
            <p:nvPr/>
          </p:nvSpPr>
          <p:spPr bwMode="auto">
            <a:xfrm flipH="1">
              <a:off x="411099" y="548679"/>
              <a:ext cx="6879307"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701" name="Line 222">
              <a:extLst>
                <a:ext uri="{FF2B5EF4-FFF2-40B4-BE49-F238E27FC236}">
                  <a16:creationId xmlns:a16="http://schemas.microsoft.com/office/drawing/2014/main" id="{CFB67F73-2AD5-484B-9276-CFDE263379FE}"/>
                </a:ext>
              </a:extLst>
            </p:cNvPr>
            <p:cNvSpPr>
              <a:spLocks noChangeShapeType="1"/>
            </p:cNvSpPr>
            <p:nvPr/>
          </p:nvSpPr>
          <p:spPr bwMode="auto">
            <a:xfrm flipH="1">
              <a:off x="2672893" y="2510810"/>
              <a:ext cx="4807552"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702" name="Line 254">
              <a:extLst>
                <a:ext uri="{FF2B5EF4-FFF2-40B4-BE49-F238E27FC236}">
                  <a16:creationId xmlns:a16="http://schemas.microsoft.com/office/drawing/2014/main" id="{42B444DB-07B2-475E-BD9A-E9E3B42BC15E}"/>
                </a:ext>
              </a:extLst>
            </p:cNvPr>
            <p:cNvSpPr>
              <a:spLocks noChangeShapeType="1"/>
            </p:cNvSpPr>
            <p:nvPr/>
          </p:nvSpPr>
          <p:spPr bwMode="auto">
            <a:xfrm>
              <a:off x="7286871" y="548679"/>
              <a:ext cx="0" cy="78537"/>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703" name="Line 277">
              <a:extLst>
                <a:ext uri="{FF2B5EF4-FFF2-40B4-BE49-F238E27FC236}">
                  <a16:creationId xmlns:a16="http://schemas.microsoft.com/office/drawing/2014/main" id="{8F2BE4AE-7B8D-4AD6-9245-AC4383B2D024}"/>
                </a:ext>
              </a:extLst>
            </p:cNvPr>
            <p:cNvSpPr>
              <a:spLocks noChangeShapeType="1"/>
            </p:cNvSpPr>
            <p:nvPr/>
          </p:nvSpPr>
          <p:spPr bwMode="auto">
            <a:xfrm>
              <a:off x="5008900" y="5037011"/>
              <a:ext cx="0" cy="298205"/>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704" name="Line 291">
              <a:extLst>
                <a:ext uri="{FF2B5EF4-FFF2-40B4-BE49-F238E27FC236}">
                  <a16:creationId xmlns:a16="http://schemas.microsoft.com/office/drawing/2014/main" id="{93413AD8-5738-4A6C-9FF1-65218A2E7AB6}"/>
                </a:ext>
              </a:extLst>
            </p:cNvPr>
            <p:cNvSpPr>
              <a:spLocks noChangeShapeType="1"/>
            </p:cNvSpPr>
            <p:nvPr/>
          </p:nvSpPr>
          <p:spPr bwMode="auto">
            <a:xfrm flipH="1">
              <a:off x="2362844" y="5889522"/>
              <a:ext cx="2959069"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grpSp>
          <p:nvGrpSpPr>
            <p:cNvPr id="705" name="Group 704">
              <a:extLst>
                <a:ext uri="{FF2B5EF4-FFF2-40B4-BE49-F238E27FC236}">
                  <a16:creationId xmlns:a16="http://schemas.microsoft.com/office/drawing/2014/main" id="{A24BB75C-0624-4725-8F46-67870C174F01}"/>
                </a:ext>
              </a:extLst>
            </p:cNvPr>
            <p:cNvGrpSpPr/>
            <p:nvPr/>
          </p:nvGrpSpPr>
          <p:grpSpPr>
            <a:xfrm>
              <a:off x="2458384" y="4507250"/>
              <a:ext cx="1285559" cy="491357"/>
              <a:chOff x="2139182" y="4532714"/>
              <a:chExt cx="1490633" cy="569739"/>
            </a:xfrm>
          </p:grpSpPr>
          <p:sp>
            <p:nvSpPr>
              <p:cNvPr id="1299" name="Line 10">
                <a:extLst>
                  <a:ext uri="{FF2B5EF4-FFF2-40B4-BE49-F238E27FC236}">
                    <a16:creationId xmlns:a16="http://schemas.microsoft.com/office/drawing/2014/main" id="{BF6662D7-2A27-4EAB-B87B-6985A6C7A53D}"/>
                  </a:ext>
                </a:extLst>
              </p:cNvPr>
              <p:cNvSpPr>
                <a:spLocks noChangeShapeType="1"/>
              </p:cNvSpPr>
              <p:nvPr/>
            </p:nvSpPr>
            <p:spPr bwMode="auto">
              <a:xfrm rot="5400000">
                <a:off x="2885096" y="4103920"/>
                <a:ext cx="0" cy="857591"/>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300" name="Line 11">
                <a:extLst>
                  <a:ext uri="{FF2B5EF4-FFF2-40B4-BE49-F238E27FC236}">
                    <a16:creationId xmlns:a16="http://schemas.microsoft.com/office/drawing/2014/main" id="{0B2F2E1C-0858-4903-9C2E-F3F7EFD9B94D}"/>
                  </a:ext>
                </a:extLst>
              </p:cNvPr>
              <p:cNvSpPr>
                <a:spLocks noChangeShapeType="1"/>
              </p:cNvSpPr>
              <p:nvPr/>
            </p:nvSpPr>
            <p:spPr bwMode="auto">
              <a:xfrm rot="5400000">
                <a:off x="2885096" y="4673657"/>
                <a:ext cx="0" cy="857591"/>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301" name="Arc 13">
                <a:extLst>
                  <a:ext uri="{FF2B5EF4-FFF2-40B4-BE49-F238E27FC236}">
                    <a16:creationId xmlns:a16="http://schemas.microsoft.com/office/drawing/2014/main" id="{C3BEDFD6-0BC1-4988-9330-8E961CA8CFB1}"/>
                  </a:ext>
                </a:extLst>
              </p:cNvPr>
              <p:cNvSpPr>
                <a:spLocks/>
              </p:cNvSpPr>
              <p:nvPr/>
            </p:nvSpPr>
            <p:spPr bwMode="auto">
              <a:xfrm flipH="1" flipV="1">
                <a:off x="2149336" y="4817583"/>
                <a:ext cx="308159" cy="284869"/>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302" name="Arc 14">
                <a:extLst>
                  <a:ext uri="{FF2B5EF4-FFF2-40B4-BE49-F238E27FC236}">
                    <a16:creationId xmlns:a16="http://schemas.microsoft.com/office/drawing/2014/main" id="{E5D8897B-4B6C-46B8-8E28-5B4F40E86E35}"/>
                  </a:ext>
                </a:extLst>
              </p:cNvPr>
              <p:cNvSpPr>
                <a:spLocks/>
              </p:cNvSpPr>
              <p:nvPr/>
            </p:nvSpPr>
            <p:spPr bwMode="auto">
              <a:xfrm rot="5400000" flipH="1" flipV="1">
                <a:off x="2160982" y="4521070"/>
                <a:ext cx="284869" cy="308159"/>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303" name="Arc 16">
                <a:extLst>
                  <a:ext uri="{FF2B5EF4-FFF2-40B4-BE49-F238E27FC236}">
                    <a16:creationId xmlns:a16="http://schemas.microsoft.com/office/drawing/2014/main" id="{AD05F060-D1A1-470D-BFEE-FDE220734F6E}"/>
                  </a:ext>
                </a:extLst>
              </p:cNvPr>
              <p:cNvSpPr>
                <a:spLocks/>
              </p:cNvSpPr>
              <p:nvPr/>
            </p:nvSpPr>
            <p:spPr bwMode="auto">
              <a:xfrm rot="10800000" flipH="1" flipV="1">
                <a:off x="3303142" y="4532714"/>
                <a:ext cx="308159" cy="284869"/>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304" name="Arc 17">
                <a:extLst>
                  <a:ext uri="{FF2B5EF4-FFF2-40B4-BE49-F238E27FC236}">
                    <a16:creationId xmlns:a16="http://schemas.microsoft.com/office/drawing/2014/main" id="{A438E609-94B7-4389-B11C-8556A8399DFF}"/>
                  </a:ext>
                </a:extLst>
              </p:cNvPr>
              <p:cNvSpPr>
                <a:spLocks/>
              </p:cNvSpPr>
              <p:nvPr/>
            </p:nvSpPr>
            <p:spPr bwMode="auto">
              <a:xfrm rot="16200000" flipH="1" flipV="1">
                <a:off x="3314787" y="4805937"/>
                <a:ext cx="284869" cy="308159"/>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305" name="Text Box 293">
                <a:extLst>
                  <a:ext uri="{FF2B5EF4-FFF2-40B4-BE49-F238E27FC236}">
                    <a16:creationId xmlns:a16="http://schemas.microsoft.com/office/drawing/2014/main" id="{7672E9C3-2933-4F97-85AD-26608667DD2D}"/>
                  </a:ext>
                </a:extLst>
              </p:cNvPr>
              <p:cNvSpPr txBox="1">
                <a:spLocks noChangeArrowheads="1"/>
              </p:cNvSpPr>
              <p:nvPr/>
            </p:nvSpPr>
            <p:spPr bwMode="auto">
              <a:xfrm>
                <a:off x="2139182" y="4602292"/>
                <a:ext cx="1490633" cy="463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91427" tIns="45713" rIns="91427" bIns="45713">
                <a:spAutoFit/>
              </a:bodyP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algn="ctr" defTabSz="1217613" eaLnBrk="1" fontAlgn="auto" latinLnBrk="0" hangingPunct="1">
                  <a:lnSpc>
                    <a:spcPct val="100000"/>
                  </a:lnSpc>
                  <a:spcBef>
                    <a:spcPct val="50000"/>
                  </a:spcBef>
                  <a:spcAft>
                    <a:spcPts val="0"/>
                  </a:spcAft>
                  <a:buClrTx/>
                  <a:buSzTx/>
                  <a:buFontTx/>
                  <a:buNone/>
                  <a:tabLst/>
                  <a:defRPr/>
                </a:pPr>
                <a:r>
                  <a:rPr kumimoji="0" lang="en-US" altLang="en-US" sz="1000" b="0" i="0" u="none" strike="noStrike" kern="0" cap="none" spc="0" normalizeH="0" baseline="0" noProof="0" dirty="0">
                    <a:ln>
                      <a:noFill/>
                    </a:ln>
                    <a:solidFill>
                      <a:prstClr val="black"/>
                    </a:solidFill>
                    <a:effectLst/>
                    <a:uLnTx/>
                    <a:uFillTx/>
                    <a:latin typeface="Helvetica" panose="020B0604020202020204" pitchFamily="34" charset="0"/>
                    <a:cs typeface="Helvetica" panose="020B0604020202020204" pitchFamily="34" charset="0"/>
                  </a:rPr>
                  <a:t>Pure Helium Storage</a:t>
                </a:r>
              </a:p>
            </p:txBody>
          </p:sp>
        </p:grpSp>
        <p:cxnSp>
          <p:nvCxnSpPr>
            <p:cNvPr id="706" name="Straight Connector 215">
              <a:extLst>
                <a:ext uri="{FF2B5EF4-FFF2-40B4-BE49-F238E27FC236}">
                  <a16:creationId xmlns:a16="http://schemas.microsoft.com/office/drawing/2014/main" id="{AB71FDFE-3A96-4320-A492-EEFBB22A2856}"/>
                </a:ext>
              </a:extLst>
            </p:cNvPr>
            <p:cNvCxnSpPr>
              <a:cxnSpLocks noChangeShapeType="1"/>
            </p:cNvCxnSpPr>
            <p:nvPr/>
          </p:nvCxnSpPr>
          <p:spPr bwMode="auto">
            <a:xfrm rot="5400000" flipH="1">
              <a:off x="4745039" y="3882619"/>
              <a:ext cx="160105" cy="216905"/>
            </a:xfrm>
            <a:prstGeom prst="line">
              <a:avLst/>
            </a:prstGeom>
            <a:noFill/>
            <a:ln w="9525" algn="ctr">
              <a:solidFill>
                <a:sysClr val="windowText" lastClr="000000"/>
              </a:solidFill>
              <a:round/>
              <a:headEnd/>
              <a:tailEnd type="triangle" w="med" len="med"/>
            </a:ln>
            <a:extLst>
              <a:ext uri="{909E8E84-426E-40DD-AFC4-6F175D3DCCD1}">
                <a14:hiddenFill xmlns:a14="http://schemas.microsoft.com/office/drawing/2010/main">
                  <a:noFill/>
                </a14:hiddenFill>
              </a:ext>
            </a:extLst>
          </p:spPr>
        </p:cxnSp>
        <p:cxnSp>
          <p:nvCxnSpPr>
            <p:cNvPr id="707" name="Straight Connector 216">
              <a:extLst>
                <a:ext uri="{FF2B5EF4-FFF2-40B4-BE49-F238E27FC236}">
                  <a16:creationId xmlns:a16="http://schemas.microsoft.com/office/drawing/2014/main" id="{BFEE6401-14C1-4954-BD9F-CC91888A1F2D}"/>
                </a:ext>
              </a:extLst>
            </p:cNvPr>
            <p:cNvCxnSpPr>
              <a:cxnSpLocks noChangeShapeType="1"/>
            </p:cNvCxnSpPr>
            <p:nvPr/>
          </p:nvCxnSpPr>
          <p:spPr bwMode="auto">
            <a:xfrm rot="5400000">
              <a:off x="4853492" y="3991072"/>
              <a:ext cx="160105" cy="0"/>
            </a:xfrm>
            <a:prstGeom prst="line">
              <a:avLst/>
            </a:prstGeom>
            <a:noFill/>
            <a:ln w="9525" algn="ctr">
              <a:solidFill>
                <a:sysClr val="windowText" lastClr="000000"/>
              </a:solidFill>
              <a:round/>
              <a:headEnd/>
              <a:tailEnd/>
            </a:ln>
            <a:extLst>
              <a:ext uri="{909E8E84-426E-40DD-AFC4-6F175D3DCCD1}">
                <a14:hiddenFill xmlns:a14="http://schemas.microsoft.com/office/drawing/2010/main">
                  <a:noFill/>
                </a14:hiddenFill>
              </a:ext>
            </a:extLst>
          </p:spPr>
        </p:cxnSp>
        <p:cxnSp>
          <p:nvCxnSpPr>
            <p:cNvPr id="708" name="Straight Connector 217">
              <a:extLst>
                <a:ext uri="{FF2B5EF4-FFF2-40B4-BE49-F238E27FC236}">
                  <a16:creationId xmlns:a16="http://schemas.microsoft.com/office/drawing/2014/main" id="{3C16FED9-7081-4381-962F-1D1627B6DED5}"/>
                </a:ext>
              </a:extLst>
            </p:cNvPr>
            <p:cNvCxnSpPr>
              <a:cxnSpLocks noChangeShapeType="1"/>
            </p:cNvCxnSpPr>
            <p:nvPr/>
          </p:nvCxnSpPr>
          <p:spPr bwMode="auto">
            <a:xfrm rot="5400000">
              <a:off x="4636587" y="3991072"/>
              <a:ext cx="160105" cy="0"/>
            </a:xfrm>
            <a:prstGeom prst="line">
              <a:avLst/>
            </a:prstGeom>
            <a:noFill/>
            <a:ln w="9525" algn="ctr">
              <a:solidFill>
                <a:sysClr val="windowText" lastClr="000000"/>
              </a:solidFill>
              <a:round/>
              <a:headEnd/>
              <a:tailEnd/>
            </a:ln>
            <a:extLst>
              <a:ext uri="{909E8E84-426E-40DD-AFC4-6F175D3DCCD1}">
                <a14:hiddenFill xmlns:a14="http://schemas.microsoft.com/office/drawing/2010/main">
                  <a:noFill/>
                </a14:hiddenFill>
              </a:ext>
            </a:extLst>
          </p:spPr>
        </p:cxnSp>
        <p:sp>
          <p:nvSpPr>
            <p:cNvPr id="709" name="Oval 218">
              <a:extLst>
                <a:ext uri="{FF2B5EF4-FFF2-40B4-BE49-F238E27FC236}">
                  <a16:creationId xmlns:a16="http://schemas.microsoft.com/office/drawing/2014/main" id="{0E815AAB-DF5D-4A4B-9347-88D3AED74DE6}"/>
                </a:ext>
              </a:extLst>
            </p:cNvPr>
            <p:cNvSpPr>
              <a:spLocks noChangeArrowheads="1"/>
            </p:cNvSpPr>
            <p:nvPr/>
          </p:nvSpPr>
          <p:spPr bwMode="auto">
            <a:xfrm rot="5400000">
              <a:off x="4914041" y="4050485"/>
              <a:ext cx="40661" cy="30603"/>
            </a:xfrm>
            <a:prstGeom prst="ellipse">
              <a:avLst/>
            </a:prstGeom>
            <a:solidFill>
              <a:sysClr val="windowText" lastClr="000000"/>
            </a:solidFill>
            <a:ln w="9525" algn="ctr">
              <a:solidFill>
                <a:sysClr val="windowText" lastClr="000000"/>
              </a:solidFill>
              <a:round/>
              <a:headEnd/>
              <a:tailEnd/>
            </a:ln>
          </p:spPr>
          <p:txBody>
            <a:bodyPr rot="10800000" lIns="91427" tIns="45713" rIns="91427" bIns="45713"/>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algn="ctr" defTabSz="1217613" eaLnBrk="1" fontAlgn="auto" latinLnBrk="0" hangingPunct="1">
                <a:lnSpc>
                  <a:spcPct val="100000"/>
                </a:lnSpc>
                <a:spcBef>
                  <a:spcPct val="0"/>
                </a:spcBef>
                <a:spcAft>
                  <a:spcPts val="0"/>
                </a:spcAft>
                <a:buClrTx/>
                <a:buSzTx/>
                <a:buFontTx/>
                <a:buNone/>
                <a:tabLst/>
                <a:defRPr/>
              </a:pPr>
              <a:endParaRPr kumimoji="0" lang="en-CA" altLang="en-US" sz="7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710" name="Line 326">
              <a:extLst>
                <a:ext uri="{FF2B5EF4-FFF2-40B4-BE49-F238E27FC236}">
                  <a16:creationId xmlns:a16="http://schemas.microsoft.com/office/drawing/2014/main" id="{A6C3E5CC-1623-45F9-BA1E-8714420D6A59}"/>
                </a:ext>
              </a:extLst>
            </p:cNvPr>
            <p:cNvSpPr>
              <a:spLocks noChangeShapeType="1"/>
            </p:cNvSpPr>
            <p:nvPr/>
          </p:nvSpPr>
          <p:spPr bwMode="auto">
            <a:xfrm>
              <a:off x="4942533" y="4008868"/>
              <a:ext cx="379381"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711" name="Line 329">
              <a:extLst>
                <a:ext uri="{FF2B5EF4-FFF2-40B4-BE49-F238E27FC236}">
                  <a16:creationId xmlns:a16="http://schemas.microsoft.com/office/drawing/2014/main" id="{FE7F3EC4-E43D-4F45-B395-5C8A6771092A}"/>
                </a:ext>
              </a:extLst>
            </p:cNvPr>
            <p:cNvSpPr>
              <a:spLocks noChangeShapeType="1"/>
            </p:cNvSpPr>
            <p:nvPr/>
          </p:nvSpPr>
          <p:spPr bwMode="auto">
            <a:xfrm>
              <a:off x="5321912" y="4008868"/>
              <a:ext cx="0" cy="1263922"/>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712" name="Line 502">
              <a:extLst>
                <a:ext uri="{FF2B5EF4-FFF2-40B4-BE49-F238E27FC236}">
                  <a16:creationId xmlns:a16="http://schemas.microsoft.com/office/drawing/2014/main" id="{CBD9FEB2-C997-4FD8-8281-6870D67FE9AC}"/>
                </a:ext>
              </a:extLst>
            </p:cNvPr>
            <p:cNvSpPr>
              <a:spLocks noChangeShapeType="1"/>
            </p:cNvSpPr>
            <p:nvPr/>
          </p:nvSpPr>
          <p:spPr bwMode="auto">
            <a:xfrm flipH="1">
              <a:off x="1593469" y="937501"/>
              <a:ext cx="0" cy="732581"/>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713" name="Line 503">
              <a:extLst>
                <a:ext uri="{FF2B5EF4-FFF2-40B4-BE49-F238E27FC236}">
                  <a16:creationId xmlns:a16="http://schemas.microsoft.com/office/drawing/2014/main" id="{B86ABBDC-93F8-4FED-8798-7C5B887B9975}"/>
                </a:ext>
              </a:extLst>
            </p:cNvPr>
            <p:cNvSpPr>
              <a:spLocks noChangeShapeType="1"/>
            </p:cNvSpPr>
            <p:nvPr/>
          </p:nvSpPr>
          <p:spPr bwMode="auto">
            <a:xfrm flipH="1">
              <a:off x="3017309" y="548679"/>
              <a:ext cx="0" cy="350196"/>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714" name="AutoShape 676">
              <a:extLst>
                <a:ext uri="{FF2B5EF4-FFF2-40B4-BE49-F238E27FC236}">
                  <a16:creationId xmlns:a16="http://schemas.microsoft.com/office/drawing/2014/main" id="{A9EB7FD1-6935-471F-B758-B13D50E80DB0}"/>
                </a:ext>
              </a:extLst>
            </p:cNvPr>
            <p:cNvSpPr>
              <a:spLocks noChangeArrowheads="1"/>
            </p:cNvSpPr>
            <p:nvPr/>
          </p:nvSpPr>
          <p:spPr bwMode="auto">
            <a:xfrm rot="10800000">
              <a:off x="7209621" y="627216"/>
              <a:ext cx="156215" cy="231747"/>
            </a:xfrm>
            <a:prstGeom prst="flowChartCollate">
              <a:avLst/>
            </a:prstGeom>
            <a:solidFill>
              <a:srgbClr val="4BACC6">
                <a:lumMod val="60000"/>
                <a:lumOff val="40000"/>
              </a:srgbClr>
            </a:solidFill>
            <a:ln w="9525">
              <a:solidFill>
                <a:sysClr val="windowText" lastClr="000000"/>
              </a:solidFill>
              <a:miter lim="800000"/>
              <a:headEnd/>
              <a:tailEnd/>
            </a:ln>
          </p:spPr>
          <p:txBody>
            <a:bodyPr rot="10800000"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715" name="Line 679">
              <a:extLst>
                <a:ext uri="{FF2B5EF4-FFF2-40B4-BE49-F238E27FC236}">
                  <a16:creationId xmlns:a16="http://schemas.microsoft.com/office/drawing/2014/main" id="{35AEC620-BF6C-453E-A005-407D2C1CAD69}"/>
                </a:ext>
              </a:extLst>
            </p:cNvPr>
            <p:cNvSpPr>
              <a:spLocks noChangeShapeType="1"/>
            </p:cNvSpPr>
            <p:nvPr/>
          </p:nvSpPr>
          <p:spPr bwMode="auto">
            <a:xfrm rot="10800000">
              <a:off x="7405320" y="687299"/>
              <a:ext cx="0" cy="109865"/>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716" name="Arc 681">
              <a:extLst>
                <a:ext uri="{FF2B5EF4-FFF2-40B4-BE49-F238E27FC236}">
                  <a16:creationId xmlns:a16="http://schemas.microsoft.com/office/drawing/2014/main" id="{AF618DB1-9D7E-47AE-BB95-615EB3A40439}"/>
                </a:ext>
              </a:extLst>
            </p:cNvPr>
            <p:cNvSpPr>
              <a:spLocks/>
            </p:cNvSpPr>
            <p:nvPr/>
          </p:nvSpPr>
          <p:spPr bwMode="auto">
            <a:xfrm rot="10800000" flipH="1" flipV="1">
              <a:off x="7412186" y="687299"/>
              <a:ext cx="44632" cy="548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717" name="Arc 682">
              <a:extLst>
                <a:ext uri="{FF2B5EF4-FFF2-40B4-BE49-F238E27FC236}">
                  <a16:creationId xmlns:a16="http://schemas.microsoft.com/office/drawing/2014/main" id="{4D83B055-0E4D-4885-B530-C1962A5C4A46}"/>
                </a:ext>
              </a:extLst>
            </p:cNvPr>
            <p:cNvSpPr>
              <a:spLocks/>
            </p:cNvSpPr>
            <p:nvPr/>
          </p:nvSpPr>
          <p:spPr bwMode="auto">
            <a:xfrm rot="10800000" flipH="1">
              <a:off x="7412186" y="742112"/>
              <a:ext cx="44632" cy="5677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718" name="Line 683">
              <a:extLst>
                <a:ext uri="{FF2B5EF4-FFF2-40B4-BE49-F238E27FC236}">
                  <a16:creationId xmlns:a16="http://schemas.microsoft.com/office/drawing/2014/main" id="{6DD82125-379F-42E1-A3DE-1D0ECD59A941}"/>
                </a:ext>
              </a:extLst>
            </p:cNvPr>
            <p:cNvSpPr>
              <a:spLocks noChangeShapeType="1"/>
            </p:cNvSpPr>
            <p:nvPr/>
          </p:nvSpPr>
          <p:spPr bwMode="auto">
            <a:xfrm rot="10800000" flipH="1">
              <a:off x="7288589" y="742232"/>
              <a:ext cx="116731"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719" name="AutoShape 685">
              <a:extLst>
                <a:ext uri="{FF2B5EF4-FFF2-40B4-BE49-F238E27FC236}">
                  <a16:creationId xmlns:a16="http://schemas.microsoft.com/office/drawing/2014/main" id="{A9D4987F-2C96-4A79-82FC-FD7472F4C92B}"/>
                </a:ext>
              </a:extLst>
            </p:cNvPr>
            <p:cNvSpPr>
              <a:spLocks noChangeArrowheads="1"/>
            </p:cNvSpPr>
            <p:nvPr/>
          </p:nvSpPr>
          <p:spPr bwMode="auto">
            <a:xfrm>
              <a:off x="1516528" y="1140210"/>
              <a:ext cx="155478" cy="233036"/>
            </a:xfrm>
            <a:prstGeom prst="flowChartCollate">
              <a:avLst/>
            </a:prstGeom>
            <a:solidFill>
              <a:srgbClr val="4BACC6">
                <a:lumMod val="60000"/>
                <a:lumOff val="40000"/>
              </a:srgbClr>
            </a:solid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720" name="Line 687">
              <a:extLst>
                <a:ext uri="{FF2B5EF4-FFF2-40B4-BE49-F238E27FC236}">
                  <a16:creationId xmlns:a16="http://schemas.microsoft.com/office/drawing/2014/main" id="{A680B736-A610-4244-85DD-8160B10B4A88}"/>
                </a:ext>
              </a:extLst>
            </p:cNvPr>
            <p:cNvSpPr>
              <a:spLocks noChangeShapeType="1"/>
            </p:cNvSpPr>
            <p:nvPr/>
          </p:nvSpPr>
          <p:spPr bwMode="auto">
            <a:xfrm flipH="1">
              <a:off x="1478938" y="1256728"/>
              <a:ext cx="116182"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721" name="Rectangle 689">
              <a:extLst>
                <a:ext uri="{FF2B5EF4-FFF2-40B4-BE49-F238E27FC236}">
                  <a16:creationId xmlns:a16="http://schemas.microsoft.com/office/drawing/2014/main" id="{AACDE16D-0060-4429-94BD-001B767A4F00}"/>
                </a:ext>
              </a:extLst>
            </p:cNvPr>
            <p:cNvSpPr>
              <a:spLocks noChangeArrowheads="1"/>
            </p:cNvSpPr>
            <p:nvPr/>
          </p:nvSpPr>
          <p:spPr bwMode="auto">
            <a:xfrm>
              <a:off x="1400345" y="1217317"/>
              <a:ext cx="39297" cy="78821"/>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722" name="Rectangle 690">
              <a:extLst>
                <a:ext uri="{FF2B5EF4-FFF2-40B4-BE49-F238E27FC236}">
                  <a16:creationId xmlns:a16="http://schemas.microsoft.com/office/drawing/2014/main" id="{599A4A5B-7089-48C3-841E-79E60ECD7364}"/>
                </a:ext>
              </a:extLst>
            </p:cNvPr>
            <p:cNvSpPr>
              <a:spLocks noChangeArrowheads="1"/>
            </p:cNvSpPr>
            <p:nvPr/>
          </p:nvSpPr>
          <p:spPr bwMode="auto">
            <a:xfrm>
              <a:off x="1439643" y="1217317"/>
              <a:ext cx="39297" cy="78821"/>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723" name="AutoShape 692">
              <a:extLst>
                <a:ext uri="{FF2B5EF4-FFF2-40B4-BE49-F238E27FC236}">
                  <a16:creationId xmlns:a16="http://schemas.microsoft.com/office/drawing/2014/main" id="{F179DBCE-9B49-40D1-8A17-005ACC79DE07}"/>
                </a:ext>
              </a:extLst>
            </p:cNvPr>
            <p:cNvSpPr>
              <a:spLocks noChangeArrowheads="1"/>
            </p:cNvSpPr>
            <p:nvPr/>
          </p:nvSpPr>
          <p:spPr bwMode="auto">
            <a:xfrm>
              <a:off x="333402" y="983565"/>
              <a:ext cx="155401" cy="231747"/>
            </a:xfrm>
            <a:prstGeom prst="flowChartCollate">
              <a:avLst/>
            </a:prstGeom>
            <a:solidFill>
              <a:srgbClr val="4BACC6">
                <a:lumMod val="60000"/>
                <a:lumOff val="40000"/>
              </a:srgbClr>
            </a:solid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724" name="Line 695">
              <a:extLst>
                <a:ext uri="{FF2B5EF4-FFF2-40B4-BE49-F238E27FC236}">
                  <a16:creationId xmlns:a16="http://schemas.microsoft.com/office/drawing/2014/main" id="{7400F4C8-749D-4839-9E2E-840F014EA9F2}"/>
                </a:ext>
              </a:extLst>
            </p:cNvPr>
            <p:cNvSpPr>
              <a:spLocks noChangeShapeType="1"/>
            </p:cNvSpPr>
            <p:nvPr/>
          </p:nvSpPr>
          <p:spPr bwMode="auto">
            <a:xfrm>
              <a:off x="294125" y="1045364"/>
              <a:ext cx="0" cy="109865"/>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725" name="Arc 697">
              <a:extLst>
                <a:ext uri="{FF2B5EF4-FFF2-40B4-BE49-F238E27FC236}">
                  <a16:creationId xmlns:a16="http://schemas.microsoft.com/office/drawing/2014/main" id="{9DA99FAD-1E00-4B59-8821-44B01234925C}"/>
                </a:ext>
              </a:extLst>
            </p:cNvPr>
            <p:cNvSpPr>
              <a:spLocks/>
            </p:cNvSpPr>
            <p:nvPr/>
          </p:nvSpPr>
          <p:spPr bwMode="auto">
            <a:xfrm flipH="1" flipV="1">
              <a:off x="242894" y="1100416"/>
              <a:ext cx="44400" cy="548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726" name="Arc 698">
              <a:extLst>
                <a:ext uri="{FF2B5EF4-FFF2-40B4-BE49-F238E27FC236}">
                  <a16:creationId xmlns:a16="http://schemas.microsoft.com/office/drawing/2014/main" id="{B4335ADD-0ABD-4A95-8D44-0F31099D0733}"/>
                </a:ext>
              </a:extLst>
            </p:cNvPr>
            <p:cNvSpPr>
              <a:spLocks/>
            </p:cNvSpPr>
            <p:nvPr/>
          </p:nvSpPr>
          <p:spPr bwMode="auto">
            <a:xfrm flipH="1">
              <a:off x="242894" y="1043648"/>
              <a:ext cx="44400" cy="5677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727" name="Line 699">
              <a:extLst>
                <a:ext uri="{FF2B5EF4-FFF2-40B4-BE49-F238E27FC236}">
                  <a16:creationId xmlns:a16="http://schemas.microsoft.com/office/drawing/2014/main" id="{CD3FD81F-E1E8-433B-8CA4-72D6F37D6154}"/>
                </a:ext>
              </a:extLst>
            </p:cNvPr>
            <p:cNvSpPr>
              <a:spLocks noChangeShapeType="1"/>
            </p:cNvSpPr>
            <p:nvPr/>
          </p:nvSpPr>
          <p:spPr bwMode="auto">
            <a:xfrm flipH="1">
              <a:off x="294125" y="1100296"/>
              <a:ext cx="116125"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728" name="Line 700">
              <a:extLst>
                <a:ext uri="{FF2B5EF4-FFF2-40B4-BE49-F238E27FC236}">
                  <a16:creationId xmlns:a16="http://schemas.microsoft.com/office/drawing/2014/main" id="{046235D2-F486-4570-AE79-D9BA8058E4C7}"/>
                </a:ext>
              </a:extLst>
            </p:cNvPr>
            <p:cNvSpPr>
              <a:spLocks noChangeShapeType="1"/>
            </p:cNvSpPr>
            <p:nvPr/>
          </p:nvSpPr>
          <p:spPr bwMode="auto">
            <a:xfrm flipH="1">
              <a:off x="6547017" y="937501"/>
              <a:ext cx="0" cy="78535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729" name="Line 701">
              <a:extLst>
                <a:ext uri="{FF2B5EF4-FFF2-40B4-BE49-F238E27FC236}">
                  <a16:creationId xmlns:a16="http://schemas.microsoft.com/office/drawing/2014/main" id="{F7DEAC9D-D945-4CE4-9674-AA93A06F1B31}"/>
                </a:ext>
              </a:extLst>
            </p:cNvPr>
            <p:cNvSpPr>
              <a:spLocks noChangeShapeType="1"/>
            </p:cNvSpPr>
            <p:nvPr/>
          </p:nvSpPr>
          <p:spPr bwMode="auto">
            <a:xfrm flipH="1">
              <a:off x="3367507" y="937501"/>
              <a:ext cx="0" cy="739016"/>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730" name="Line 703">
              <a:extLst>
                <a:ext uri="{FF2B5EF4-FFF2-40B4-BE49-F238E27FC236}">
                  <a16:creationId xmlns:a16="http://schemas.microsoft.com/office/drawing/2014/main" id="{CDFAB1AF-E6FD-4B6E-AC86-B68DD0B642F7}"/>
                </a:ext>
              </a:extLst>
            </p:cNvPr>
            <p:cNvSpPr>
              <a:spLocks noChangeShapeType="1"/>
            </p:cNvSpPr>
            <p:nvPr/>
          </p:nvSpPr>
          <p:spPr bwMode="auto">
            <a:xfrm>
              <a:off x="7286871" y="860251"/>
              <a:ext cx="0" cy="79824"/>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731" name="Line 704">
              <a:extLst>
                <a:ext uri="{FF2B5EF4-FFF2-40B4-BE49-F238E27FC236}">
                  <a16:creationId xmlns:a16="http://schemas.microsoft.com/office/drawing/2014/main" id="{EE031C28-420E-4C82-BC3E-11BE1C4FEF51}"/>
                </a:ext>
              </a:extLst>
            </p:cNvPr>
            <p:cNvSpPr>
              <a:spLocks noChangeShapeType="1"/>
            </p:cNvSpPr>
            <p:nvPr/>
          </p:nvSpPr>
          <p:spPr bwMode="auto">
            <a:xfrm>
              <a:off x="4901310" y="937501"/>
              <a:ext cx="0" cy="77893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732" name="Line 556">
              <a:extLst>
                <a:ext uri="{FF2B5EF4-FFF2-40B4-BE49-F238E27FC236}">
                  <a16:creationId xmlns:a16="http://schemas.microsoft.com/office/drawing/2014/main" id="{96D5B0F0-6C9C-4D48-AEA9-338399B44355}"/>
                </a:ext>
              </a:extLst>
            </p:cNvPr>
            <p:cNvSpPr>
              <a:spLocks noChangeShapeType="1"/>
            </p:cNvSpPr>
            <p:nvPr/>
          </p:nvSpPr>
          <p:spPr bwMode="auto">
            <a:xfrm flipV="1">
              <a:off x="3637877" y="1093286"/>
              <a:ext cx="0" cy="590709"/>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733" name="Line 753">
              <a:extLst>
                <a:ext uri="{FF2B5EF4-FFF2-40B4-BE49-F238E27FC236}">
                  <a16:creationId xmlns:a16="http://schemas.microsoft.com/office/drawing/2014/main" id="{8B12DF6B-D702-46A5-8730-0852B97334C9}"/>
                </a:ext>
              </a:extLst>
            </p:cNvPr>
            <p:cNvSpPr>
              <a:spLocks noChangeShapeType="1"/>
            </p:cNvSpPr>
            <p:nvPr/>
          </p:nvSpPr>
          <p:spPr bwMode="auto">
            <a:xfrm flipV="1">
              <a:off x="5178120" y="1093286"/>
              <a:ext cx="0" cy="623144"/>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734" name="Line 804">
              <a:extLst>
                <a:ext uri="{FF2B5EF4-FFF2-40B4-BE49-F238E27FC236}">
                  <a16:creationId xmlns:a16="http://schemas.microsoft.com/office/drawing/2014/main" id="{9E442804-9A19-4C1B-96AE-445561C22715}"/>
                </a:ext>
              </a:extLst>
            </p:cNvPr>
            <p:cNvSpPr>
              <a:spLocks noChangeShapeType="1"/>
            </p:cNvSpPr>
            <p:nvPr/>
          </p:nvSpPr>
          <p:spPr bwMode="auto">
            <a:xfrm flipV="1">
              <a:off x="6823827" y="1093286"/>
              <a:ext cx="0" cy="620569"/>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735" name="Line 817">
              <a:extLst>
                <a:ext uri="{FF2B5EF4-FFF2-40B4-BE49-F238E27FC236}">
                  <a16:creationId xmlns:a16="http://schemas.microsoft.com/office/drawing/2014/main" id="{8545C260-B6AB-4126-BBD2-AB579D666ED5}"/>
                </a:ext>
              </a:extLst>
            </p:cNvPr>
            <p:cNvSpPr>
              <a:spLocks noChangeShapeType="1"/>
            </p:cNvSpPr>
            <p:nvPr/>
          </p:nvSpPr>
          <p:spPr bwMode="auto">
            <a:xfrm flipH="1">
              <a:off x="1591538" y="937501"/>
              <a:ext cx="5695333"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736" name="Line 818">
              <a:extLst>
                <a:ext uri="{FF2B5EF4-FFF2-40B4-BE49-F238E27FC236}">
                  <a16:creationId xmlns:a16="http://schemas.microsoft.com/office/drawing/2014/main" id="{0C616C0B-AA92-4E2E-A2EE-AA1A35D62FB9}"/>
                </a:ext>
              </a:extLst>
            </p:cNvPr>
            <p:cNvSpPr>
              <a:spLocks noChangeShapeType="1"/>
            </p:cNvSpPr>
            <p:nvPr/>
          </p:nvSpPr>
          <p:spPr bwMode="auto">
            <a:xfrm flipH="1">
              <a:off x="3017309" y="977412"/>
              <a:ext cx="0" cy="701727"/>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737" name="Line 819">
              <a:extLst>
                <a:ext uri="{FF2B5EF4-FFF2-40B4-BE49-F238E27FC236}">
                  <a16:creationId xmlns:a16="http://schemas.microsoft.com/office/drawing/2014/main" id="{F90874C5-8D93-45B6-9836-373C34B4C7AE}"/>
                </a:ext>
              </a:extLst>
            </p:cNvPr>
            <p:cNvSpPr>
              <a:spLocks noChangeShapeType="1"/>
            </p:cNvSpPr>
            <p:nvPr/>
          </p:nvSpPr>
          <p:spPr bwMode="auto">
            <a:xfrm flipH="1">
              <a:off x="4552401" y="548679"/>
              <a:ext cx="0" cy="350196"/>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738" name="Line 820">
              <a:extLst>
                <a:ext uri="{FF2B5EF4-FFF2-40B4-BE49-F238E27FC236}">
                  <a16:creationId xmlns:a16="http://schemas.microsoft.com/office/drawing/2014/main" id="{682277EF-19EA-48DF-B96C-1D4D4FDEC881}"/>
                </a:ext>
              </a:extLst>
            </p:cNvPr>
            <p:cNvSpPr>
              <a:spLocks noChangeShapeType="1"/>
            </p:cNvSpPr>
            <p:nvPr/>
          </p:nvSpPr>
          <p:spPr bwMode="auto">
            <a:xfrm flipH="1">
              <a:off x="6198108" y="548679"/>
              <a:ext cx="0" cy="350196"/>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739" name="Line 821">
              <a:extLst>
                <a:ext uri="{FF2B5EF4-FFF2-40B4-BE49-F238E27FC236}">
                  <a16:creationId xmlns:a16="http://schemas.microsoft.com/office/drawing/2014/main" id="{D6175B9C-57FC-4205-AACC-ECFCFAE71FA2}"/>
                </a:ext>
              </a:extLst>
            </p:cNvPr>
            <p:cNvSpPr>
              <a:spLocks noChangeShapeType="1"/>
            </p:cNvSpPr>
            <p:nvPr/>
          </p:nvSpPr>
          <p:spPr bwMode="auto">
            <a:xfrm>
              <a:off x="4552401" y="977412"/>
              <a:ext cx="0" cy="739019"/>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740" name="Line 823">
              <a:extLst>
                <a:ext uri="{FF2B5EF4-FFF2-40B4-BE49-F238E27FC236}">
                  <a16:creationId xmlns:a16="http://schemas.microsoft.com/office/drawing/2014/main" id="{500D24EB-2D17-4EB1-8C40-8D370A6ABC85}"/>
                </a:ext>
              </a:extLst>
            </p:cNvPr>
            <p:cNvSpPr>
              <a:spLocks noChangeShapeType="1"/>
            </p:cNvSpPr>
            <p:nvPr/>
          </p:nvSpPr>
          <p:spPr bwMode="auto">
            <a:xfrm flipH="1">
              <a:off x="6198108" y="977412"/>
              <a:ext cx="0" cy="745439"/>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741" name="AutoShape 839">
              <a:extLst>
                <a:ext uri="{FF2B5EF4-FFF2-40B4-BE49-F238E27FC236}">
                  <a16:creationId xmlns:a16="http://schemas.microsoft.com/office/drawing/2014/main" id="{D895364B-E6C0-4280-A3D9-ABA4E8A76A95}"/>
                </a:ext>
              </a:extLst>
            </p:cNvPr>
            <p:cNvSpPr>
              <a:spLocks noChangeArrowheads="1"/>
            </p:cNvSpPr>
            <p:nvPr/>
          </p:nvSpPr>
          <p:spPr bwMode="auto">
            <a:xfrm rot="5400000">
              <a:off x="4120255" y="6331087"/>
              <a:ext cx="155478" cy="233035"/>
            </a:xfrm>
            <a:prstGeom prst="flowChartCollate">
              <a:avLst/>
            </a:prstGeom>
            <a:solidFill>
              <a:srgbClr val="4BACC6">
                <a:lumMod val="60000"/>
                <a:lumOff val="40000"/>
              </a:srgbClr>
            </a:solidFill>
            <a:ln w="9525">
              <a:solidFill>
                <a:sysClr val="windowText" lastClr="000000"/>
              </a:solidFill>
              <a:miter lim="800000"/>
              <a:headEnd/>
              <a:tailEnd/>
            </a:ln>
          </p:spPr>
          <p:txBody>
            <a:bodyPr rot="10800000" vert="eaVert"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742" name="Line 841">
              <a:extLst>
                <a:ext uri="{FF2B5EF4-FFF2-40B4-BE49-F238E27FC236}">
                  <a16:creationId xmlns:a16="http://schemas.microsoft.com/office/drawing/2014/main" id="{CC9EA246-753E-49E9-9B80-9C974A537A70}"/>
                </a:ext>
              </a:extLst>
            </p:cNvPr>
            <p:cNvSpPr>
              <a:spLocks noChangeShapeType="1"/>
            </p:cNvSpPr>
            <p:nvPr/>
          </p:nvSpPr>
          <p:spPr bwMode="auto">
            <a:xfrm rot="5400000" flipH="1">
              <a:off x="4139904" y="6390368"/>
              <a:ext cx="116181"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743" name="Rectangle 843">
              <a:extLst>
                <a:ext uri="{FF2B5EF4-FFF2-40B4-BE49-F238E27FC236}">
                  <a16:creationId xmlns:a16="http://schemas.microsoft.com/office/drawing/2014/main" id="{6B5894B8-D558-49EB-898D-EE9EA01B7A6C}"/>
                </a:ext>
              </a:extLst>
            </p:cNvPr>
            <p:cNvSpPr>
              <a:spLocks noChangeArrowheads="1"/>
            </p:cNvSpPr>
            <p:nvPr/>
          </p:nvSpPr>
          <p:spPr bwMode="auto">
            <a:xfrm rot="5400000">
              <a:off x="4178345" y="6233922"/>
              <a:ext cx="39297" cy="78821"/>
            </a:xfrm>
            <a:prstGeom prst="rect">
              <a:avLst/>
            </a:prstGeom>
            <a:noFill/>
            <a:ln w="9525">
              <a:solidFill>
                <a:sysClr val="windowText" lastClr="000000"/>
              </a:solidFill>
              <a:miter lim="800000"/>
              <a:headEnd/>
              <a:tailEnd/>
            </a:ln>
          </p:spPr>
          <p:txBody>
            <a:bodyPr rot="10800000" vert="eaVert"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744" name="Rectangle 844">
              <a:extLst>
                <a:ext uri="{FF2B5EF4-FFF2-40B4-BE49-F238E27FC236}">
                  <a16:creationId xmlns:a16="http://schemas.microsoft.com/office/drawing/2014/main" id="{61B05326-031E-481B-B2BB-66A32704C8DD}"/>
                </a:ext>
              </a:extLst>
            </p:cNvPr>
            <p:cNvSpPr>
              <a:spLocks noChangeArrowheads="1"/>
            </p:cNvSpPr>
            <p:nvPr/>
          </p:nvSpPr>
          <p:spPr bwMode="auto">
            <a:xfrm rot="5400000">
              <a:off x="4178345" y="6273219"/>
              <a:ext cx="39297" cy="78821"/>
            </a:xfrm>
            <a:prstGeom prst="rect">
              <a:avLst/>
            </a:prstGeom>
            <a:noFill/>
            <a:ln w="9525">
              <a:solidFill>
                <a:sysClr val="windowText" lastClr="000000"/>
              </a:solidFill>
              <a:miter lim="800000"/>
              <a:headEnd/>
              <a:tailEnd/>
            </a:ln>
          </p:spPr>
          <p:txBody>
            <a:bodyPr rot="10800000" vert="eaVert"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745" name="AutoShape 846">
              <a:extLst>
                <a:ext uri="{FF2B5EF4-FFF2-40B4-BE49-F238E27FC236}">
                  <a16:creationId xmlns:a16="http://schemas.microsoft.com/office/drawing/2014/main" id="{200F9778-AED7-4123-82FE-CFCABD8DFB21}"/>
                </a:ext>
              </a:extLst>
            </p:cNvPr>
            <p:cNvSpPr>
              <a:spLocks noChangeArrowheads="1"/>
            </p:cNvSpPr>
            <p:nvPr/>
          </p:nvSpPr>
          <p:spPr bwMode="auto">
            <a:xfrm rot="5400000">
              <a:off x="670005" y="2534729"/>
              <a:ext cx="156215" cy="233035"/>
            </a:xfrm>
            <a:prstGeom prst="flowChartCollate">
              <a:avLst/>
            </a:prstGeom>
            <a:solidFill>
              <a:srgbClr val="4BACC6">
                <a:lumMod val="60000"/>
                <a:lumOff val="40000"/>
              </a:srgbClr>
            </a:solidFill>
            <a:ln w="9525">
              <a:solidFill>
                <a:sysClr val="windowText" lastClr="000000"/>
              </a:solidFill>
              <a:miter lim="800000"/>
              <a:headEnd/>
              <a:tailEnd/>
            </a:ln>
          </p:spPr>
          <p:txBody>
            <a:bodyPr rot="10800000" vert="eaVert"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746" name="Line 848">
              <a:extLst>
                <a:ext uri="{FF2B5EF4-FFF2-40B4-BE49-F238E27FC236}">
                  <a16:creationId xmlns:a16="http://schemas.microsoft.com/office/drawing/2014/main" id="{CC359907-E286-4C50-9734-0124B862C346}"/>
                </a:ext>
              </a:extLst>
            </p:cNvPr>
            <p:cNvSpPr>
              <a:spLocks noChangeShapeType="1"/>
            </p:cNvSpPr>
            <p:nvPr/>
          </p:nvSpPr>
          <p:spPr bwMode="auto">
            <a:xfrm rot="5400000" flipH="1">
              <a:off x="689746" y="2593739"/>
              <a:ext cx="116731"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747" name="Rectangle 850">
              <a:extLst>
                <a:ext uri="{FF2B5EF4-FFF2-40B4-BE49-F238E27FC236}">
                  <a16:creationId xmlns:a16="http://schemas.microsoft.com/office/drawing/2014/main" id="{87192D39-10A1-4C05-9738-D8A59708B6C1}"/>
                </a:ext>
              </a:extLst>
            </p:cNvPr>
            <p:cNvSpPr>
              <a:spLocks noChangeArrowheads="1"/>
            </p:cNvSpPr>
            <p:nvPr/>
          </p:nvSpPr>
          <p:spPr bwMode="auto">
            <a:xfrm rot="5400000">
              <a:off x="728371" y="2436737"/>
              <a:ext cx="39483" cy="78821"/>
            </a:xfrm>
            <a:prstGeom prst="rect">
              <a:avLst/>
            </a:prstGeom>
            <a:noFill/>
            <a:ln w="9525">
              <a:solidFill>
                <a:sysClr val="windowText" lastClr="000000"/>
              </a:solidFill>
              <a:miter lim="800000"/>
              <a:headEnd/>
              <a:tailEnd/>
            </a:ln>
          </p:spPr>
          <p:txBody>
            <a:bodyPr rot="10800000" vert="eaVert"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748" name="Rectangle 851">
              <a:extLst>
                <a:ext uri="{FF2B5EF4-FFF2-40B4-BE49-F238E27FC236}">
                  <a16:creationId xmlns:a16="http://schemas.microsoft.com/office/drawing/2014/main" id="{31E360D2-2D86-4114-A6FF-CF3D7E33FE8D}"/>
                </a:ext>
              </a:extLst>
            </p:cNvPr>
            <p:cNvSpPr>
              <a:spLocks noChangeArrowheads="1"/>
            </p:cNvSpPr>
            <p:nvPr/>
          </p:nvSpPr>
          <p:spPr bwMode="auto">
            <a:xfrm rot="5400000">
              <a:off x="728371" y="2476221"/>
              <a:ext cx="39483" cy="78821"/>
            </a:xfrm>
            <a:prstGeom prst="rect">
              <a:avLst/>
            </a:prstGeom>
            <a:noFill/>
            <a:ln w="9525">
              <a:solidFill>
                <a:sysClr val="windowText" lastClr="000000"/>
              </a:solidFill>
              <a:miter lim="800000"/>
              <a:headEnd/>
              <a:tailEnd/>
            </a:ln>
          </p:spPr>
          <p:txBody>
            <a:bodyPr rot="10800000" vert="eaVert"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749" name="AutoShape 853">
              <a:extLst>
                <a:ext uri="{FF2B5EF4-FFF2-40B4-BE49-F238E27FC236}">
                  <a16:creationId xmlns:a16="http://schemas.microsoft.com/office/drawing/2014/main" id="{96AB3C82-9992-4826-9468-FF2803942051}"/>
                </a:ext>
              </a:extLst>
            </p:cNvPr>
            <p:cNvSpPr>
              <a:spLocks noChangeArrowheads="1"/>
            </p:cNvSpPr>
            <p:nvPr/>
          </p:nvSpPr>
          <p:spPr bwMode="auto">
            <a:xfrm>
              <a:off x="7839809" y="6019361"/>
              <a:ext cx="156215" cy="234323"/>
            </a:xfrm>
            <a:prstGeom prst="flowChartCollate">
              <a:avLst/>
            </a:prstGeom>
            <a:solidFill>
              <a:srgbClr val="4BACC6">
                <a:lumMod val="60000"/>
                <a:lumOff val="40000"/>
              </a:srgbClr>
            </a:solid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750" name="Line 855">
              <a:extLst>
                <a:ext uri="{FF2B5EF4-FFF2-40B4-BE49-F238E27FC236}">
                  <a16:creationId xmlns:a16="http://schemas.microsoft.com/office/drawing/2014/main" id="{43E5D4D2-6846-41D5-8C00-A996D28F389C}"/>
                </a:ext>
              </a:extLst>
            </p:cNvPr>
            <p:cNvSpPr>
              <a:spLocks noChangeShapeType="1"/>
            </p:cNvSpPr>
            <p:nvPr/>
          </p:nvSpPr>
          <p:spPr bwMode="auto">
            <a:xfrm flipH="1">
              <a:off x="7802043" y="6136523"/>
              <a:ext cx="116731"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751" name="Rectangle 857">
              <a:extLst>
                <a:ext uri="{FF2B5EF4-FFF2-40B4-BE49-F238E27FC236}">
                  <a16:creationId xmlns:a16="http://schemas.microsoft.com/office/drawing/2014/main" id="{F3B9DA04-DC03-4592-B8B4-4A5DF0E39AC9}"/>
                </a:ext>
              </a:extLst>
            </p:cNvPr>
            <p:cNvSpPr>
              <a:spLocks noChangeArrowheads="1"/>
            </p:cNvSpPr>
            <p:nvPr/>
          </p:nvSpPr>
          <p:spPr bwMode="auto">
            <a:xfrm>
              <a:off x="7723077" y="6096895"/>
              <a:ext cx="39483" cy="79256"/>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752" name="Rectangle 858">
              <a:extLst>
                <a:ext uri="{FF2B5EF4-FFF2-40B4-BE49-F238E27FC236}">
                  <a16:creationId xmlns:a16="http://schemas.microsoft.com/office/drawing/2014/main" id="{834DEA63-DF05-447A-AFF3-A5228AC64E6B}"/>
                </a:ext>
              </a:extLst>
            </p:cNvPr>
            <p:cNvSpPr>
              <a:spLocks noChangeArrowheads="1"/>
            </p:cNvSpPr>
            <p:nvPr/>
          </p:nvSpPr>
          <p:spPr bwMode="auto">
            <a:xfrm>
              <a:off x="7762561" y="6096895"/>
              <a:ext cx="39483" cy="79256"/>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grpSp>
          <p:nvGrpSpPr>
            <p:cNvPr id="753" name="Group 752">
              <a:extLst>
                <a:ext uri="{FF2B5EF4-FFF2-40B4-BE49-F238E27FC236}">
                  <a16:creationId xmlns:a16="http://schemas.microsoft.com/office/drawing/2014/main" id="{949E4BC8-A941-47C9-8DFD-34EB714AE73D}"/>
                </a:ext>
              </a:extLst>
            </p:cNvPr>
            <p:cNvGrpSpPr/>
            <p:nvPr/>
          </p:nvGrpSpPr>
          <p:grpSpPr>
            <a:xfrm>
              <a:off x="484695" y="6058534"/>
              <a:ext cx="272948" cy="233036"/>
              <a:chOff x="450759" y="6020271"/>
              <a:chExt cx="253217" cy="216190"/>
            </a:xfrm>
          </p:grpSpPr>
          <p:sp>
            <p:nvSpPr>
              <p:cNvPr id="1295" name="AutoShape 860">
                <a:extLst>
                  <a:ext uri="{FF2B5EF4-FFF2-40B4-BE49-F238E27FC236}">
                    <a16:creationId xmlns:a16="http://schemas.microsoft.com/office/drawing/2014/main" id="{EA0A9577-ECE5-424F-9F54-CA32C26290E6}"/>
                  </a:ext>
                </a:extLst>
              </p:cNvPr>
              <p:cNvSpPr>
                <a:spLocks noChangeArrowheads="1"/>
              </p:cNvSpPr>
              <p:nvPr/>
            </p:nvSpPr>
            <p:spPr bwMode="auto">
              <a:xfrm>
                <a:off x="559054" y="6020271"/>
                <a:ext cx="144922" cy="216190"/>
              </a:xfrm>
              <a:prstGeom prst="flowChartCollate">
                <a:avLst/>
              </a:prstGeom>
              <a:solidFill>
                <a:srgbClr val="4BACC6">
                  <a:lumMod val="60000"/>
                  <a:lumOff val="40000"/>
                </a:srgbClr>
              </a:solid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296" name="Line 862">
                <a:extLst>
                  <a:ext uri="{FF2B5EF4-FFF2-40B4-BE49-F238E27FC236}">
                    <a16:creationId xmlns:a16="http://schemas.microsoft.com/office/drawing/2014/main" id="{8554E436-BADE-4624-96D2-7B79375A4C3B}"/>
                  </a:ext>
                </a:extLst>
              </p:cNvPr>
              <p:cNvSpPr>
                <a:spLocks noChangeShapeType="1"/>
              </p:cNvSpPr>
              <p:nvPr/>
            </p:nvSpPr>
            <p:spPr bwMode="auto">
              <a:xfrm flipH="1">
                <a:off x="524017" y="6128366"/>
                <a:ext cx="108293"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297" name="Rectangle 864">
                <a:extLst>
                  <a:ext uri="{FF2B5EF4-FFF2-40B4-BE49-F238E27FC236}">
                    <a16:creationId xmlns:a16="http://schemas.microsoft.com/office/drawing/2014/main" id="{17DC0AEF-DB74-4234-AD55-F2CFD12AEEEC}"/>
                  </a:ext>
                </a:extLst>
              </p:cNvPr>
              <p:cNvSpPr>
                <a:spLocks noChangeArrowheads="1"/>
              </p:cNvSpPr>
              <p:nvPr/>
            </p:nvSpPr>
            <p:spPr bwMode="auto">
              <a:xfrm>
                <a:off x="450759" y="6091804"/>
                <a:ext cx="36629" cy="73123"/>
              </a:xfrm>
              <a:prstGeom prst="rect">
                <a:avLst/>
              </a:prstGeom>
              <a:solidFill>
                <a:srgbClr val="4BACC6">
                  <a:lumMod val="60000"/>
                  <a:lumOff val="40000"/>
                </a:srgbClr>
              </a:solid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298" name="Rectangle 865">
                <a:extLst>
                  <a:ext uri="{FF2B5EF4-FFF2-40B4-BE49-F238E27FC236}">
                    <a16:creationId xmlns:a16="http://schemas.microsoft.com/office/drawing/2014/main" id="{9ADA38E4-EAFA-4485-A374-2A8ACD48F9AA}"/>
                  </a:ext>
                </a:extLst>
              </p:cNvPr>
              <p:cNvSpPr>
                <a:spLocks noChangeArrowheads="1"/>
              </p:cNvSpPr>
              <p:nvPr/>
            </p:nvSpPr>
            <p:spPr bwMode="auto">
              <a:xfrm>
                <a:off x="487389" y="6091804"/>
                <a:ext cx="36629" cy="73123"/>
              </a:xfrm>
              <a:prstGeom prst="rect">
                <a:avLst/>
              </a:prstGeom>
              <a:solidFill>
                <a:srgbClr val="4BACC6">
                  <a:lumMod val="60000"/>
                  <a:lumOff val="40000"/>
                </a:srgbClr>
              </a:solid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grpSp>
        <p:sp>
          <p:nvSpPr>
            <p:cNvPr id="754" name="AutoShape 892">
              <a:extLst>
                <a:ext uri="{FF2B5EF4-FFF2-40B4-BE49-F238E27FC236}">
                  <a16:creationId xmlns:a16="http://schemas.microsoft.com/office/drawing/2014/main" id="{E954DDB8-292C-47F6-BE83-B6F9F1F2AC44}"/>
                </a:ext>
              </a:extLst>
            </p:cNvPr>
            <p:cNvSpPr>
              <a:spLocks noChangeArrowheads="1"/>
            </p:cNvSpPr>
            <p:nvPr/>
          </p:nvSpPr>
          <p:spPr bwMode="auto">
            <a:xfrm>
              <a:off x="6372936" y="3089041"/>
              <a:ext cx="156215" cy="231747"/>
            </a:xfrm>
            <a:prstGeom prst="flowChartCollate">
              <a:avLst/>
            </a:prstGeom>
            <a:solidFill>
              <a:srgbClr val="4BACC6">
                <a:lumMod val="60000"/>
                <a:lumOff val="40000"/>
              </a:srgbClr>
            </a:solid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755" name="Line 895">
              <a:extLst>
                <a:ext uri="{FF2B5EF4-FFF2-40B4-BE49-F238E27FC236}">
                  <a16:creationId xmlns:a16="http://schemas.microsoft.com/office/drawing/2014/main" id="{1EB228A0-C1E1-4449-8219-FC6C54167E94}"/>
                </a:ext>
              </a:extLst>
            </p:cNvPr>
            <p:cNvSpPr>
              <a:spLocks noChangeShapeType="1"/>
            </p:cNvSpPr>
            <p:nvPr/>
          </p:nvSpPr>
          <p:spPr bwMode="auto">
            <a:xfrm>
              <a:off x="6333452" y="3150839"/>
              <a:ext cx="0" cy="109865"/>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756" name="Arc 897">
              <a:extLst>
                <a:ext uri="{FF2B5EF4-FFF2-40B4-BE49-F238E27FC236}">
                  <a16:creationId xmlns:a16="http://schemas.microsoft.com/office/drawing/2014/main" id="{63E7F21F-01E7-4CF4-AEFF-55500C31B3E1}"/>
                </a:ext>
              </a:extLst>
            </p:cNvPr>
            <p:cNvSpPr>
              <a:spLocks/>
            </p:cNvSpPr>
            <p:nvPr/>
          </p:nvSpPr>
          <p:spPr bwMode="auto">
            <a:xfrm flipH="1" flipV="1">
              <a:off x="6281953" y="3205892"/>
              <a:ext cx="44632" cy="548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757" name="Arc 898">
              <a:extLst>
                <a:ext uri="{FF2B5EF4-FFF2-40B4-BE49-F238E27FC236}">
                  <a16:creationId xmlns:a16="http://schemas.microsoft.com/office/drawing/2014/main" id="{D5FDC779-3D15-4A16-AC3D-768666B35D94}"/>
                </a:ext>
              </a:extLst>
            </p:cNvPr>
            <p:cNvSpPr>
              <a:spLocks/>
            </p:cNvSpPr>
            <p:nvPr/>
          </p:nvSpPr>
          <p:spPr bwMode="auto">
            <a:xfrm flipH="1">
              <a:off x="6281953" y="3149122"/>
              <a:ext cx="44632" cy="5677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758" name="Line 899">
              <a:extLst>
                <a:ext uri="{FF2B5EF4-FFF2-40B4-BE49-F238E27FC236}">
                  <a16:creationId xmlns:a16="http://schemas.microsoft.com/office/drawing/2014/main" id="{F5AA2EFA-4A85-4317-A8CD-CB6AB12948D5}"/>
                </a:ext>
              </a:extLst>
            </p:cNvPr>
            <p:cNvSpPr>
              <a:spLocks noChangeShapeType="1"/>
            </p:cNvSpPr>
            <p:nvPr/>
          </p:nvSpPr>
          <p:spPr bwMode="auto">
            <a:xfrm flipH="1">
              <a:off x="6333452" y="3205772"/>
              <a:ext cx="116731"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759" name="AutoShape 901">
              <a:extLst>
                <a:ext uri="{FF2B5EF4-FFF2-40B4-BE49-F238E27FC236}">
                  <a16:creationId xmlns:a16="http://schemas.microsoft.com/office/drawing/2014/main" id="{9C8C5C06-C03D-469E-A101-23D748FF12FC}"/>
                </a:ext>
              </a:extLst>
            </p:cNvPr>
            <p:cNvSpPr>
              <a:spLocks noChangeArrowheads="1"/>
            </p:cNvSpPr>
            <p:nvPr/>
          </p:nvSpPr>
          <p:spPr bwMode="auto">
            <a:xfrm>
              <a:off x="6370361" y="2729831"/>
              <a:ext cx="156215" cy="233036"/>
            </a:xfrm>
            <a:prstGeom prst="flowChartCollate">
              <a:avLst/>
            </a:prstGeom>
            <a:solidFill>
              <a:srgbClr val="4BACC6">
                <a:lumMod val="60000"/>
                <a:lumOff val="40000"/>
              </a:srgbClr>
            </a:solid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760" name="Line 903">
              <a:extLst>
                <a:ext uri="{FF2B5EF4-FFF2-40B4-BE49-F238E27FC236}">
                  <a16:creationId xmlns:a16="http://schemas.microsoft.com/office/drawing/2014/main" id="{DBDE0BF6-8D40-4B15-B803-24B9117A7114}"/>
                </a:ext>
              </a:extLst>
            </p:cNvPr>
            <p:cNvSpPr>
              <a:spLocks noChangeShapeType="1"/>
            </p:cNvSpPr>
            <p:nvPr/>
          </p:nvSpPr>
          <p:spPr bwMode="auto">
            <a:xfrm flipH="1">
              <a:off x="6332594" y="2846349"/>
              <a:ext cx="116731"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761" name="Rectangle 905">
              <a:extLst>
                <a:ext uri="{FF2B5EF4-FFF2-40B4-BE49-F238E27FC236}">
                  <a16:creationId xmlns:a16="http://schemas.microsoft.com/office/drawing/2014/main" id="{DD5EFEC9-F086-484D-9871-A4CF2E5C39CA}"/>
                </a:ext>
              </a:extLst>
            </p:cNvPr>
            <p:cNvSpPr>
              <a:spLocks noChangeArrowheads="1"/>
            </p:cNvSpPr>
            <p:nvPr/>
          </p:nvSpPr>
          <p:spPr bwMode="auto">
            <a:xfrm>
              <a:off x="6253628" y="2806938"/>
              <a:ext cx="39483" cy="78821"/>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762" name="Rectangle 906">
              <a:extLst>
                <a:ext uri="{FF2B5EF4-FFF2-40B4-BE49-F238E27FC236}">
                  <a16:creationId xmlns:a16="http://schemas.microsoft.com/office/drawing/2014/main" id="{9A450D29-1FEF-4AC8-877A-B351678E4ADB}"/>
                </a:ext>
              </a:extLst>
            </p:cNvPr>
            <p:cNvSpPr>
              <a:spLocks noChangeArrowheads="1"/>
            </p:cNvSpPr>
            <p:nvPr/>
          </p:nvSpPr>
          <p:spPr bwMode="auto">
            <a:xfrm>
              <a:off x="6293111" y="2806938"/>
              <a:ext cx="39483" cy="78821"/>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763" name="Line 912">
              <a:extLst>
                <a:ext uri="{FF2B5EF4-FFF2-40B4-BE49-F238E27FC236}">
                  <a16:creationId xmlns:a16="http://schemas.microsoft.com/office/drawing/2014/main" id="{5B2EF697-B359-4784-8E45-B45A3AE37FF6}"/>
                </a:ext>
              </a:extLst>
            </p:cNvPr>
            <p:cNvSpPr>
              <a:spLocks noChangeShapeType="1"/>
            </p:cNvSpPr>
            <p:nvPr/>
          </p:nvSpPr>
          <p:spPr bwMode="auto">
            <a:xfrm>
              <a:off x="6757386" y="5537841"/>
              <a:ext cx="0" cy="109865"/>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764" name="Arc 914">
              <a:extLst>
                <a:ext uri="{FF2B5EF4-FFF2-40B4-BE49-F238E27FC236}">
                  <a16:creationId xmlns:a16="http://schemas.microsoft.com/office/drawing/2014/main" id="{5CC6987F-8984-4D75-BD58-1475CAE2B160}"/>
                </a:ext>
              </a:extLst>
            </p:cNvPr>
            <p:cNvSpPr>
              <a:spLocks/>
            </p:cNvSpPr>
            <p:nvPr/>
          </p:nvSpPr>
          <p:spPr bwMode="auto">
            <a:xfrm flipH="1" flipV="1">
              <a:off x="6705888" y="5592894"/>
              <a:ext cx="44632" cy="548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765" name="Arc 915">
              <a:extLst>
                <a:ext uri="{FF2B5EF4-FFF2-40B4-BE49-F238E27FC236}">
                  <a16:creationId xmlns:a16="http://schemas.microsoft.com/office/drawing/2014/main" id="{15B0E081-9F04-44EC-A61C-5F1F02146CA6}"/>
                </a:ext>
              </a:extLst>
            </p:cNvPr>
            <p:cNvSpPr>
              <a:spLocks/>
            </p:cNvSpPr>
            <p:nvPr/>
          </p:nvSpPr>
          <p:spPr bwMode="auto">
            <a:xfrm flipH="1">
              <a:off x="6705888" y="5536124"/>
              <a:ext cx="44632" cy="5677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766" name="Line 916">
              <a:extLst>
                <a:ext uri="{FF2B5EF4-FFF2-40B4-BE49-F238E27FC236}">
                  <a16:creationId xmlns:a16="http://schemas.microsoft.com/office/drawing/2014/main" id="{22B4297C-5752-48A3-A6AF-ED7284CE13D1}"/>
                </a:ext>
              </a:extLst>
            </p:cNvPr>
            <p:cNvSpPr>
              <a:spLocks noChangeShapeType="1"/>
            </p:cNvSpPr>
            <p:nvPr/>
          </p:nvSpPr>
          <p:spPr bwMode="auto">
            <a:xfrm flipH="1">
              <a:off x="6757386" y="5592774"/>
              <a:ext cx="116731"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767" name="Line 921">
              <a:extLst>
                <a:ext uri="{FF2B5EF4-FFF2-40B4-BE49-F238E27FC236}">
                  <a16:creationId xmlns:a16="http://schemas.microsoft.com/office/drawing/2014/main" id="{7566B186-034D-4452-BFF5-9EDCADA9DC4D}"/>
                </a:ext>
              </a:extLst>
            </p:cNvPr>
            <p:cNvSpPr>
              <a:spLocks noChangeShapeType="1"/>
            </p:cNvSpPr>
            <p:nvPr/>
          </p:nvSpPr>
          <p:spPr bwMode="auto">
            <a:xfrm>
              <a:off x="6757386" y="4994522"/>
              <a:ext cx="0" cy="109865"/>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768" name="Arc 923">
              <a:extLst>
                <a:ext uri="{FF2B5EF4-FFF2-40B4-BE49-F238E27FC236}">
                  <a16:creationId xmlns:a16="http://schemas.microsoft.com/office/drawing/2014/main" id="{436710D7-9339-45A1-998E-82367A7EE2BA}"/>
                </a:ext>
              </a:extLst>
            </p:cNvPr>
            <p:cNvSpPr>
              <a:spLocks/>
            </p:cNvSpPr>
            <p:nvPr/>
          </p:nvSpPr>
          <p:spPr bwMode="auto">
            <a:xfrm flipH="1" flipV="1">
              <a:off x="6705888" y="5049575"/>
              <a:ext cx="44632" cy="548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769" name="Arc 924">
              <a:extLst>
                <a:ext uri="{FF2B5EF4-FFF2-40B4-BE49-F238E27FC236}">
                  <a16:creationId xmlns:a16="http://schemas.microsoft.com/office/drawing/2014/main" id="{EFAD95A2-932D-42C3-8375-6E7F030393D9}"/>
                </a:ext>
              </a:extLst>
            </p:cNvPr>
            <p:cNvSpPr>
              <a:spLocks/>
            </p:cNvSpPr>
            <p:nvPr/>
          </p:nvSpPr>
          <p:spPr bwMode="auto">
            <a:xfrm flipH="1">
              <a:off x="6705888" y="4992805"/>
              <a:ext cx="44632" cy="5677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770" name="Line 925">
              <a:extLst>
                <a:ext uri="{FF2B5EF4-FFF2-40B4-BE49-F238E27FC236}">
                  <a16:creationId xmlns:a16="http://schemas.microsoft.com/office/drawing/2014/main" id="{1B4A97E8-C7A3-4DCB-9E04-7C007C87244D}"/>
                </a:ext>
              </a:extLst>
            </p:cNvPr>
            <p:cNvSpPr>
              <a:spLocks noChangeShapeType="1"/>
            </p:cNvSpPr>
            <p:nvPr/>
          </p:nvSpPr>
          <p:spPr bwMode="auto">
            <a:xfrm flipH="1">
              <a:off x="6757386" y="5049454"/>
              <a:ext cx="116731"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771" name="AutoShape 927">
              <a:extLst>
                <a:ext uri="{FF2B5EF4-FFF2-40B4-BE49-F238E27FC236}">
                  <a16:creationId xmlns:a16="http://schemas.microsoft.com/office/drawing/2014/main" id="{B2DE5E93-2546-4A7C-A2CC-749651CE9E9B}"/>
                </a:ext>
              </a:extLst>
            </p:cNvPr>
            <p:cNvSpPr>
              <a:spLocks noChangeArrowheads="1"/>
            </p:cNvSpPr>
            <p:nvPr/>
          </p:nvSpPr>
          <p:spPr bwMode="auto">
            <a:xfrm rot="10800000">
              <a:off x="1616522" y="4931435"/>
              <a:ext cx="156215" cy="230461"/>
            </a:xfrm>
            <a:prstGeom prst="flowChartCollate">
              <a:avLst/>
            </a:prstGeom>
            <a:solidFill>
              <a:srgbClr val="4BACC6">
                <a:lumMod val="60000"/>
                <a:lumOff val="40000"/>
              </a:srgbClr>
            </a:solidFill>
            <a:ln w="9525">
              <a:solidFill>
                <a:sysClr val="windowText" lastClr="000000"/>
              </a:solidFill>
              <a:miter lim="800000"/>
              <a:headEnd/>
              <a:tailEnd/>
            </a:ln>
          </p:spPr>
          <p:txBody>
            <a:bodyPr rot="10800000"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772" name="Line 930">
              <a:extLst>
                <a:ext uri="{FF2B5EF4-FFF2-40B4-BE49-F238E27FC236}">
                  <a16:creationId xmlns:a16="http://schemas.microsoft.com/office/drawing/2014/main" id="{A2C9810F-2132-4849-8898-3041FF5A826B}"/>
                </a:ext>
              </a:extLst>
            </p:cNvPr>
            <p:cNvSpPr>
              <a:spLocks noChangeShapeType="1"/>
            </p:cNvSpPr>
            <p:nvPr/>
          </p:nvSpPr>
          <p:spPr bwMode="auto">
            <a:xfrm rot="10800000">
              <a:off x="1812220" y="4991183"/>
              <a:ext cx="0" cy="109255"/>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773" name="Arc 932">
              <a:extLst>
                <a:ext uri="{FF2B5EF4-FFF2-40B4-BE49-F238E27FC236}">
                  <a16:creationId xmlns:a16="http://schemas.microsoft.com/office/drawing/2014/main" id="{27991F79-C13E-434C-BD8E-C8F73FE0B619}"/>
                </a:ext>
              </a:extLst>
            </p:cNvPr>
            <p:cNvSpPr>
              <a:spLocks/>
            </p:cNvSpPr>
            <p:nvPr/>
          </p:nvSpPr>
          <p:spPr bwMode="auto">
            <a:xfrm rot="10800000" flipH="1" flipV="1">
              <a:off x="1819089" y="4991183"/>
              <a:ext cx="44632" cy="54507"/>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774" name="Arc 933">
              <a:extLst>
                <a:ext uri="{FF2B5EF4-FFF2-40B4-BE49-F238E27FC236}">
                  <a16:creationId xmlns:a16="http://schemas.microsoft.com/office/drawing/2014/main" id="{21A30148-72B7-40B2-974B-2DDD8CF738CB}"/>
                </a:ext>
              </a:extLst>
            </p:cNvPr>
            <p:cNvSpPr>
              <a:spLocks/>
            </p:cNvSpPr>
            <p:nvPr/>
          </p:nvSpPr>
          <p:spPr bwMode="auto">
            <a:xfrm rot="10800000" flipH="1">
              <a:off x="1819089" y="5045691"/>
              <a:ext cx="44632" cy="56455"/>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775" name="Line 934">
              <a:extLst>
                <a:ext uri="{FF2B5EF4-FFF2-40B4-BE49-F238E27FC236}">
                  <a16:creationId xmlns:a16="http://schemas.microsoft.com/office/drawing/2014/main" id="{AD54DFFB-80F2-466E-8005-8955E5A9016A}"/>
                </a:ext>
              </a:extLst>
            </p:cNvPr>
            <p:cNvSpPr>
              <a:spLocks noChangeShapeType="1"/>
            </p:cNvSpPr>
            <p:nvPr/>
          </p:nvSpPr>
          <p:spPr bwMode="auto">
            <a:xfrm rot="10800000" flipH="1">
              <a:off x="1695489" y="5045812"/>
              <a:ext cx="116731"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776" name="AutoShape 936">
              <a:extLst>
                <a:ext uri="{FF2B5EF4-FFF2-40B4-BE49-F238E27FC236}">
                  <a16:creationId xmlns:a16="http://schemas.microsoft.com/office/drawing/2014/main" id="{816EECB2-8725-47E9-9BED-47AFB2E9793C}"/>
                </a:ext>
              </a:extLst>
            </p:cNvPr>
            <p:cNvSpPr>
              <a:spLocks noChangeArrowheads="1"/>
            </p:cNvSpPr>
            <p:nvPr/>
          </p:nvSpPr>
          <p:spPr bwMode="auto">
            <a:xfrm rot="10800000">
              <a:off x="1616522" y="5476042"/>
              <a:ext cx="156215" cy="231747"/>
            </a:xfrm>
            <a:prstGeom prst="flowChartCollate">
              <a:avLst/>
            </a:prstGeom>
            <a:solidFill>
              <a:srgbClr val="4BACC6">
                <a:lumMod val="60000"/>
                <a:lumOff val="40000"/>
              </a:srgbClr>
            </a:solidFill>
            <a:ln w="9525">
              <a:solidFill>
                <a:sysClr val="windowText" lastClr="000000"/>
              </a:solidFill>
              <a:miter lim="800000"/>
              <a:headEnd/>
              <a:tailEnd/>
            </a:ln>
          </p:spPr>
          <p:txBody>
            <a:bodyPr rot="10800000"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777" name="Line 939">
              <a:extLst>
                <a:ext uri="{FF2B5EF4-FFF2-40B4-BE49-F238E27FC236}">
                  <a16:creationId xmlns:a16="http://schemas.microsoft.com/office/drawing/2014/main" id="{D872B7F5-A2B6-44C6-BD08-52A15CA6E9A2}"/>
                </a:ext>
              </a:extLst>
            </p:cNvPr>
            <p:cNvSpPr>
              <a:spLocks noChangeShapeType="1"/>
            </p:cNvSpPr>
            <p:nvPr/>
          </p:nvSpPr>
          <p:spPr bwMode="auto">
            <a:xfrm rot="10800000">
              <a:off x="1812220" y="5536124"/>
              <a:ext cx="0" cy="109865"/>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778" name="Arc 941">
              <a:extLst>
                <a:ext uri="{FF2B5EF4-FFF2-40B4-BE49-F238E27FC236}">
                  <a16:creationId xmlns:a16="http://schemas.microsoft.com/office/drawing/2014/main" id="{A704216B-3B34-4288-8B31-0030DD390873}"/>
                </a:ext>
              </a:extLst>
            </p:cNvPr>
            <p:cNvSpPr>
              <a:spLocks/>
            </p:cNvSpPr>
            <p:nvPr/>
          </p:nvSpPr>
          <p:spPr bwMode="auto">
            <a:xfrm rot="10800000" flipH="1" flipV="1">
              <a:off x="1819089" y="5536124"/>
              <a:ext cx="44632" cy="548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779" name="Arc 942">
              <a:extLst>
                <a:ext uri="{FF2B5EF4-FFF2-40B4-BE49-F238E27FC236}">
                  <a16:creationId xmlns:a16="http://schemas.microsoft.com/office/drawing/2014/main" id="{41E5484E-7925-4454-8C54-4632A706E32F}"/>
                </a:ext>
              </a:extLst>
            </p:cNvPr>
            <p:cNvSpPr>
              <a:spLocks/>
            </p:cNvSpPr>
            <p:nvPr/>
          </p:nvSpPr>
          <p:spPr bwMode="auto">
            <a:xfrm rot="10800000" flipH="1">
              <a:off x="1819089" y="5590936"/>
              <a:ext cx="44632" cy="5677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780" name="Line 943">
              <a:extLst>
                <a:ext uri="{FF2B5EF4-FFF2-40B4-BE49-F238E27FC236}">
                  <a16:creationId xmlns:a16="http://schemas.microsoft.com/office/drawing/2014/main" id="{5507639E-6575-443E-826C-81B6ADAE1192}"/>
                </a:ext>
              </a:extLst>
            </p:cNvPr>
            <p:cNvSpPr>
              <a:spLocks noChangeShapeType="1"/>
            </p:cNvSpPr>
            <p:nvPr/>
          </p:nvSpPr>
          <p:spPr bwMode="auto">
            <a:xfrm rot="10800000" flipH="1">
              <a:off x="1695489" y="5591056"/>
              <a:ext cx="116731"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781" name="AutoShape 945">
              <a:extLst>
                <a:ext uri="{FF2B5EF4-FFF2-40B4-BE49-F238E27FC236}">
                  <a16:creationId xmlns:a16="http://schemas.microsoft.com/office/drawing/2014/main" id="{4C041F69-BFB1-474C-98CF-A6C97ABE8DA9}"/>
                </a:ext>
              </a:extLst>
            </p:cNvPr>
            <p:cNvSpPr>
              <a:spLocks noChangeArrowheads="1"/>
            </p:cNvSpPr>
            <p:nvPr/>
          </p:nvSpPr>
          <p:spPr bwMode="auto">
            <a:xfrm>
              <a:off x="1314246" y="5203095"/>
              <a:ext cx="156215" cy="231747"/>
            </a:xfrm>
            <a:prstGeom prst="flowChartCollate">
              <a:avLst/>
            </a:prstGeom>
            <a:solidFill>
              <a:srgbClr val="4BACC6">
                <a:lumMod val="60000"/>
                <a:lumOff val="40000"/>
              </a:srgbClr>
            </a:solid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782" name="Line 948">
              <a:extLst>
                <a:ext uri="{FF2B5EF4-FFF2-40B4-BE49-F238E27FC236}">
                  <a16:creationId xmlns:a16="http://schemas.microsoft.com/office/drawing/2014/main" id="{253E426B-FD78-4852-B503-BA1E32575481}"/>
                </a:ext>
              </a:extLst>
            </p:cNvPr>
            <p:cNvSpPr>
              <a:spLocks noChangeShapeType="1"/>
            </p:cNvSpPr>
            <p:nvPr/>
          </p:nvSpPr>
          <p:spPr bwMode="auto">
            <a:xfrm>
              <a:off x="1274763" y="5264894"/>
              <a:ext cx="0" cy="109865"/>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783" name="Arc 950">
              <a:extLst>
                <a:ext uri="{FF2B5EF4-FFF2-40B4-BE49-F238E27FC236}">
                  <a16:creationId xmlns:a16="http://schemas.microsoft.com/office/drawing/2014/main" id="{A08C98E8-F029-4166-AC32-696AAA44E417}"/>
                </a:ext>
              </a:extLst>
            </p:cNvPr>
            <p:cNvSpPr>
              <a:spLocks/>
            </p:cNvSpPr>
            <p:nvPr/>
          </p:nvSpPr>
          <p:spPr bwMode="auto">
            <a:xfrm flipH="1" flipV="1">
              <a:off x="1223264" y="5319947"/>
              <a:ext cx="44632" cy="548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784" name="Arc 951">
              <a:extLst>
                <a:ext uri="{FF2B5EF4-FFF2-40B4-BE49-F238E27FC236}">
                  <a16:creationId xmlns:a16="http://schemas.microsoft.com/office/drawing/2014/main" id="{9385F89C-76F5-4AFE-A9C1-D2F96172851D}"/>
                </a:ext>
              </a:extLst>
            </p:cNvPr>
            <p:cNvSpPr>
              <a:spLocks/>
            </p:cNvSpPr>
            <p:nvPr/>
          </p:nvSpPr>
          <p:spPr bwMode="auto">
            <a:xfrm flipH="1">
              <a:off x="1223264" y="5263177"/>
              <a:ext cx="44632" cy="5677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785" name="Line 952">
              <a:extLst>
                <a:ext uri="{FF2B5EF4-FFF2-40B4-BE49-F238E27FC236}">
                  <a16:creationId xmlns:a16="http://schemas.microsoft.com/office/drawing/2014/main" id="{184AC05D-EA20-4E1E-B03F-346202171B36}"/>
                </a:ext>
              </a:extLst>
            </p:cNvPr>
            <p:cNvSpPr>
              <a:spLocks noChangeShapeType="1"/>
            </p:cNvSpPr>
            <p:nvPr/>
          </p:nvSpPr>
          <p:spPr bwMode="auto">
            <a:xfrm flipH="1">
              <a:off x="1274763" y="5319827"/>
              <a:ext cx="116731"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786" name="Line 953">
              <a:extLst>
                <a:ext uri="{FF2B5EF4-FFF2-40B4-BE49-F238E27FC236}">
                  <a16:creationId xmlns:a16="http://schemas.microsoft.com/office/drawing/2014/main" id="{87DD943D-D1CE-4C10-B9FA-BA2BD244A4D3}"/>
                </a:ext>
              </a:extLst>
            </p:cNvPr>
            <p:cNvSpPr>
              <a:spLocks noChangeShapeType="1"/>
            </p:cNvSpPr>
            <p:nvPr/>
          </p:nvSpPr>
          <p:spPr bwMode="auto">
            <a:xfrm flipH="1">
              <a:off x="1377762" y="4776936"/>
              <a:ext cx="0" cy="426159"/>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787" name="Line 954">
              <a:extLst>
                <a:ext uri="{FF2B5EF4-FFF2-40B4-BE49-F238E27FC236}">
                  <a16:creationId xmlns:a16="http://schemas.microsoft.com/office/drawing/2014/main" id="{2E7D4D74-3867-4484-AF6A-AFCC15947CE9}"/>
                </a:ext>
              </a:extLst>
            </p:cNvPr>
            <p:cNvSpPr>
              <a:spLocks noChangeShapeType="1"/>
            </p:cNvSpPr>
            <p:nvPr/>
          </p:nvSpPr>
          <p:spPr bwMode="auto">
            <a:xfrm flipH="1">
              <a:off x="677817" y="4776936"/>
              <a:ext cx="1015955"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788" name="AutoShape 956">
              <a:extLst>
                <a:ext uri="{FF2B5EF4-FFF2-40B4-BE49-F238E27FC236}">
                  <a16:creationId xmlns:a16="http://schemas.microsoft.com/office/drawing/2014/main" id="{F725982F-F924-47F6-947C-B62A7D51173C}"/>
                </a:ext>
              </a:extLst>
            </p:cNvPr>
            <p:cNvSpPr>
              <a:spLocks noChangeArrowheads="1"/>
            </p:cNvSpPr>
            <p:nvPr/>
          </p:nvSpPr>
          <p:spPr bwMode="auto">
            <a:xfrm rot="10800000">
              <a:off x="7094708" y="5205670"/>
              <a:ext cx="156215" cy="231747"/>
            </a:xfrm>
            <a:prstGeom prst="flowChartCollate">
              <a:avLst/>
            </a:prstGeom>
            <a:solidFill>
              <a:srgbClr val="4BACC6">
                <a:lumMod val="60000"/>
                <a:lumOff val="40000"/>
              </a:srgbClr>
            </a:solidFill>
            <a:ln w="9525">
              <a:solidFill>
                <a:sysClr val="windowText" lastClr="000000"/>
              </a:solidFill>
              <a:miter lim="800000"/>
              <a:headEnd/>
              <a:tailEnd/>
            </a:ln>
          </p:spPr>
          <p:txBody>
            <a:bodyPr rot="10800000"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789" name="Line 959">
              <a:extLst>
                <a:ext uri="{FF2B5EF4-FFF2-40B4-BE49-F238E27FC236}">
                  <a16:creationId xmlns:a16="http://schemas.microsoft.com/office/drawing/2014/main" id="{DF202DD2-52B1-4D23-9A10-A7807BE00C9E}"/>
                </a:ext>
              </a:extLst>
            </p:cNvPr>
            <p:cNvSpPr>
              <a:spLocks noChangeShapeType="1"/>
            </p:cNvSpPr>
            <p:nvPr/>
          </p:nvSpPr>
          <p:spPr bwMode="auto">
            <a:xfrm rot="10800000">
              <a:off x="7290406" y="5265752"/>
              <a:ext cx="0" cy="109865"/>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790" name="Arc 961">
              <a:extLst>
                <a:ext uri="{FF2B5EF4-FFF2-40B4-BE49-F238E27FC236}">
                  <a16:creationId xmlns:a16="http://schemas.microsoft.com/office/drawing/2014/main" id="{D5260E4C-7704-4383-A997-B6BD7DD4C19B}"/>
                </a:ext>
              </a:extLst>
            </p:cNvPr>
            <p:cNvSpPr>
              <a:spLocks/>
            </p:cNvSpPr>
            <p:nvPr/>
          </p:nvSpPr>
          <p:spPr bwMode="auto">
            <a:xfrm rot="10800000" flipH="1" flipV="1">
              <a:off x="7297273" y="5265752"/>
              <a:ext cx="44632" cy="548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791" name="Arc 962">
              <a:extLst>
                <a:ext uri="{FF2B5EF4-FFF2-40B4-BE49-F238E27FC236}">
                  <a16:creationId xmlns:a16="http://schemas.microsoft.com/office/drawing/2014/main" id="{F23A96F8-A741-4D2F-AF04-F1A1D6A3F2FD}"/>
                </a:ext>
              </a:extLst>
            </p:cNvPr>
            <p:cNvSpPr>
              <a:spLocks/>
            </p:cNvSpPr>
            <p:nvPr/>
          </p:nvSpPr>
          <p:spPr bwMode="auto">
            <a:xfrm rot="10800000" flipH="1">
              <a:off x="7297273" y="5320565"/>
              <a:ext cx="44632" cy="5677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792" name="Line 963">
              <a:extLst>
                <a:ext uri="{FF2B5EF4-FFF2-40B4-BE49-F238E27FC236}">
                  <a16:creationId xmlns:a16="http://schemas.microsoft.com/office/drawing/2014/main" id="{A8FB203D-4293-498D-B5BC-7B9B7D124813}"/>
                </a:ext>
              </a:extLst>
            </p:cNvPr>
            <p:cNvSpPr>
              <a:spLocks noChangeShapeType="1"/>
            </p:cNvSpPr>
            <p:nvPr/>
          </p:nvSpPr>
          <p:spPr bwMode="auto">
            <a:xfrm rot="10800000" flipH="1">
              <a:off x="7173675" y="5320685"/>
              <a:ext cx="116731"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793" name="Line 965">
              <a:extLst>
                <a:ext uri="{FF2B5EF4-FFF2-40B4-BE49-F238E27FC236}">
                  <a16:creationId xmlns:a16="http://schemas.microsoft.com/office/drawing/2014/main" id="{83327609-EE5B-45A1-B9C7-28792350DB2B}"/>
                </a:ext>
              </a:extLst>
            </p:cNvPr>
            <p:cNvSpPr>
              <a:spLocks noChangeShapeType="1"/>
            </p:cNvSpPr>
            <p:nvPr/>
          </p:nvSpPr>
          <p:spPr bwMode="auto">
            <a:xfrm>
              <a:off x="6861673" y="4764060"/>
              <a:ext cx="0" cy="1100801"/>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794" name="Line 967">
              <a:extLst>
                <a:ext uri="{FF2B5EF4-FFF2-40B4-BE49-F238E27FC236}">
                  <a16:creationId xmlns:a16="http://schemas.microsoft.com/office/drawing/2014/main" id="{06248733-A5FE-4912-8FAD-92125ABA996E}"/>
                </a:ext>
              </a:extLst>
            </p:cNvPr>
            <p:cNvSpPr>
              <a:spLocks noChangeShapeType="1"/>
            </p:cNvSpPr>
            <p:nvPr/>
          </p:nvSpPr>
          <p:spPr bwMode="auto">
            <a:xfrm>
              <a:off x="6865182" y="5866150"/>
              <a:ext cx="1051019"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795" name="AutoShape 996">
              <a:extLst>
                <a:ext uri="{FF2B5EF4-FFF2-40B4-BE49-F238E27FC236}">
                  <a16:creationId xmlns:a16="http://schemas.microsoft.com/office/drawing/2014/main" id="{4FF9AF95-756E-47EC-99A3-56256BEEC4EB}"/>
                </a:ext>
              </a:extLst>
            </p:cNvPr>
            <p:cNvSpPr>
              <a:spLocks noChangeArrowheads="1"/>
            </p:cNvSpPr>
            <p:nvPr/>
          </p:nvSpPr>
          <p:spPr bwMode="auto">
            <a:xfrm rot="5400000">
              <a:off x="4138344" y="4646684"/>
              <a:ext cx="156215" cy="233035"/>
            </a:xfrm>
            <a:prstGeom prst="flowChartCollate">
              <a:avLst/>
            </a:prstGeom>
            <a:solidFill>
              <a:srgbClr val="4BACC6">
                <a:lumMod val="60000"/>
                <a:lumOff val="40000"/>
              </a:srgbClr>
            </a:solid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796" name="Line 998">
              <a:extLst>
                <a:ext uri="{FF2B5EF4-FFF2-40B4-BE49-F238E27FC236}">
                  <a16:creationId xmlns:a16="http://schemas.microsoft.com/office/drawing/2014/main" id="{72A33609-F057-4A11-9BC1-A37F9A27122C}"/>
                </a:ext>
              </a:extLst>
            </p:cNvPr>
            <p:cNvSpPr>
              <a:spLocks noChangeShapeType="1"/>
            </p:cNvSpPr>
            <p:nvPr/>
          </p:nvSpPr>
          <p:spPr bwMode="auto">
            <a:xfrm rot="5400000" flipH="1">
              <a:off x="4158084" y="4705694"/>
              <a:ext cx="116731"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797" name="Rectangle 1000">
              <a:extLst>
                <a:ext uri="{FF2B5EF4-FFF2-40B4-BE49-F238E27FC236}">
                  <a16:creationId xmlns:a16="http://schemas.microsoft.com/office/drawing/2014/main" id="{E16FF464-F0E1-482E-9F5C-776D1D2F9F26}"/>
                </a:ext>
              </a:extLst>
            </p:cNvPr>
            <p:cNvSpPr>
              <a:spLocks noChangeArrowheads="1"/>
            </p:cNvSpPr>
            <p:nvPr/>
          </p:nvSpPr>
          <p:spPr bwMode="auto">
            <a:xfrm rot="5400000">
              <a:off x="4196709" y="4548693"/>
              <a:ext cx="39483" cy="78821"/>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798" name="Rectangle 1001">
              <a:extLst>
                <a:ext uri="{FF2B5EF4-FFF2-40B4-BE49-F238E27FC236}">
                  <a16:creationId xmlns:a16="http://schemas.microsoft.com/office/drawing/2014/main" id="{2E2EB829-5FDD-4798-9431-A5A06CA73D8D}"/>
                </a:ext>
              </a:extLst>
            </p:cNvPr>
            <p:cNvSpPr>
              <a:spLocks noChangeArrowheads="1"/>
            </p:cNvSpPr>
            <p:nvPr/>
          </p:nvSpPr>
          <p:spPr bwMode="auto">
            <a:xfrm rot="5400000">
              <a:off x="4196709" y="4588177"/>
              <a:ext cx="39483" cy="78821"/>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799" name="Line 1003">
              <a:extLst>
                <a:ext uri="{FF2B5EF4-FFF2-40B4-BE49-F238E27FC236}">
                  <a16:creationId xmlns:a16="http://schemas.microsoft.com/office/drawing/2014/main" id="{D99883A5-8DB4-47B4-9CE4-0A9A2EA99802}"/>
                </a:ext>
              </a:extLst>
            </p:cNvPr>
            <p:cNvSpPr>
              <a:spLocks noChangeShapeType="1"/>
            </p:cNvSpPr>
            <p:nvPr/>
          </p:nvSpPr>
          <p:spPr bwMode="auto">
            <a:xfrm flipH="1" flipV="1">
              <a:off x="4761558" y="5037008"/>
              <a:ext cx="247340"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00" name="Line 1026">
              <a:extLst>
                <a:ext uri="{FF2B5EF4-FFF2-40B4-BE49-F238E27FC236}">
                  <a16:creationId xmlns:a16="http://schemas.microsoft.com/office/drawing/2014/main" id="{AB9F1CA7-754C-49FD-B000-EBF914516FFF}"/>
                </a:ext>
              </a:extLst>
            </p:cNvPr>
            <p:cNvSpPr>
              <a:spLocks noChangeShapeType="1"/>
            </p:cNvSpPr>
            <p:nvPr/>
          </p:nvSpPr>
          <p:spPr bwMode="auto">
            <a:xfrm flipH="1">
              <a:off x="5590661" y="2616532"/>
              <a:ext cx="0" cy="166217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01" name="Text Box 1028">
              <a:extLst>
                <a:ext uri="{FF2B5EF4-FFF2-40B4-BE49-F238E27FC236}">
                  <a16:creationId xmlns:a16="http://schemas.microsoft.com/office/drawing/2014/main" id="{F37A268D-40C3-475A-9958-CD3DAA6475AA}"/>
                </a:ext>
              </a:extLst>
            </p:cNvPr>
            <p:cNvSpPr txBox="1">
              <a:spLocks noChangeArrowheads="1"/>
            </p:cNvSpPr>
            <p:nvPr/>
          </p:nvSpPr>
          <p:spPr bwMode="auto">
            <a:xfrm>
              <a:off x="179512" y="4366398"/>
              <a:ext cx="1000373" cy="430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789" tIns="60894" rIns="121789" bIns="60894">
              <a:spAutoFit/>
            </a:bodyP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50000"/>
                </a:spcBef>
                <a:spcAft>
                  <a:spcPts val="0"/>
                </a:spcAft>
                <a:buClrTx/>
                <a:buSzTx/>
                <a:buFontTx/>
                <a:buNone/>
                <a:tabLst/>
                <a:defRPr/>
              </a:pPr>
              <a:r>
                <a:rPr kumimoji="0" lang="en-US" altLang="en-US" sz="1000" b="0" i="0" u="none" strike="noStrike" kern="0" cap="none" spc="0" normalizeH="0" baseline="0" noProof="0" dirty="0">
                  <a:ln>
                    <a:noFill/>
                  </a:ln>
                  <a:solidFill>
                    <a:prstClr val="black"/>
                  </a:solidFill>
                  <a:effectLst/>
                  <a:uLnTx/>
                  <a:uFillTx/>
                  <a:latin typeface="Helvetica" panose="020B0604020202020204" pitchFamily="34" charset="0"/>
                  <a:cs typeface="Helvetica" panose="020B0604020202020204" pitchFamily="34" charset="0"/>
                </a:rPr>
                <a:t>Main Compressor</a:t>
              </a:r>
            </a:p>
          </p:txBody>
        </p:sp>
        <p:sp>
          <p:nvSpPr>
            <p:cNvPr id="802" name="Text Box 1029">
              <a:extLst>
                <a:ext uri="{FF2B5EF4-FFF2-40B4-BE49-F238E27FC236}">
                  <a16:creationId xmlns:a16="http://schemas.microsoft.com/office/drawing/2014/main" id="{B12ED80A-D9B9-4679-A369-528751859292}"/>
                </a:ext>
              </a:extLst>
            </p:cNvPr>
            <p:cNvSpPr txBox="1">
              <a:spLocks noChangeArrowheads="1"/>
            </p:cNvSpPr>
            <p:nvPr/>
          </p:nvSpPr>
          <p:spPr bwMode="auto">
            <a:xfrm>
              <a:off x="6985404" y="4365104"/>
              <a:ext cx="1019029" cy="430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789" tIns="60894" rIns="121789" bIns="60894">
              <a:spAutoFit/>
            </a:bodyP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algn="r" defTabSz="1217613" eaLnBrk="1" fontAlgn="auto" latinLnBrk="0" hangingPunct="1">
                <a:lnSpc>
                  <a:spcPct val="100000"/>
                </a:lnSpc>
                <a:spcBef>
                  <a:spcPct val="50000"/>
                </a:spcBef>
                <a:spcAft>
                  <a:spcPts val="0"/>
                </a:spcAft>
                <a:buClrTx/>
                <a:buSzTx/>
                <a:buFontTx/>
                <a:buNone/>
                <a:tabLst/>
                <a:defRPr/>
              </a:pPr>
              <a:r>
                <a:rPr kumimoji="0" lang="en-US" altLang="en-US" sz="1000" b="0" i="0" u="none" strike="noStrike" kern="0" cap="none" spc="0" normalizeH="0" baseline="0" noProof="0" dirty="0">
                  <a:ln>
                    <a:noFill/>
                  </a:ln>
                  <a:solidFill>
                    <a:prstClr val="black"/>
                  </a:solidFill>
                  <a:effectLst/>
                  <a:uLnTx/>
                  <a:uFillTx/>
                  <a:latin typeface="Helvetica" panose="020B0604020202020204" pitchFamily="34" charset="0"/>
                  <a:cs typeface="Helvetica" panose="020B0604020202020204" pitchFamily="34" charset="0"/>
                </a:rPr>
                <a:t>Recovery Compressor</a:t>
              </a:r>
            </a:p>
          </p:txBody>
        </p:sp>
        <p:sp>
          <p:nvSpPr>
            <p:cNvPr id="803" name="Text Box 1030">
              <a:extLst>
                <a:ext uri="{FF2B5EF4-FFF2-40B4-BE49-F238E27FC236}">
                  <a16:creationId xmlns:a16="http://schemas.microsoft.com/office/drawing/2014/main" id="{3BFCEFBB-0C4A-4DED-B43E-E688707D5684}"/>
                </a:ext>
              </a:extLst>
            </p:cNvPr>
            <p:cNvSpPr txBox="1">
              <a:spLocks noChangeArrowheads="1"/>
            </p:cNvSpPr>
            <p:nvPr/>
          </p:nvSpPr>
          <p:spPr bwMode="auto">
            <a:xfrm>
              <a:off x="1276776" y="1683996"/>
              <a:ext cx="629153" cy="430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789" tIns="60894" rIns="121789" bIns="60894">
              <a:spAutoFit/>
            </a:bodyP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algn="ctr" defTabSz="1217613" eaLnBrk="1" fontAlgn="auto" latinLnBrk="0" hangingPunct="1">
                <a:lnSpc>
                  <a:spcPct val="100000"/>
                </a:lnSpc>
                <a:spcBef>
                  <a:spcPct val="50000"/>
                </a:spcBef>
                <a:spcAft>
                  <a:spcPts val="0"/>
                </a:spcAft>
                <a:buClrTx/>
                <a:buSzTx/>
                <a:buFontTx/>
                <a:buNone/>
                <a:tabLst/>
                <a:defRPr/>
              </a:pPr>
              <a:r>
                <a:rPr kumimoji="0" lang="en-US" altLang="en-US" sz="1000" b="0" i="0" u="none" strike="noStrike" kern="0" cap="none" spc="0" normalizeH="0" baseline="0" noProof="0" dirty="0">
                  <a:ln>
                    <a:noFill/>
                  </a:ln>
                  <a:solidFill>
                    <a:prstClr val="black"/>
                  </a:solidFill>
                  <a:effectLst/>
                  <a:uLnTx/>
                  <a:uFillTx/>
                  <a:latin typeface="Helvetica" panose="020B0604020202020204" pitchFamily="34" charset="0"/>
                  <a:cs typeface="Helvetica" panose="020B0604020202020204" pitchFamily="34" charset="0"/>
                </a:rPr>
                <a:t>Cold Box</a:t>
              </a:r>
            </a:p>
          </p:txBody>
        </p:sp>
        <p:sp>
          <p:nvSpPr>
            <p:cNvPr id="804" name="Text Box 1031">
              <a:extLst>
                <a:ext uri="{FF2B5EF4-FFF2-40B4-BE49-F238E27FC236}">
                  <a16:creationId xmlns:a16="http://schemas.microsoft.com/office/drawing/2014/main" id="{150DE23B-BC82-4083-B71B-1A6D88658685}"/>
                </a:ext>
              </a:extLst>
            </p:cNvPr>
            <p:cNvSpPr txBox="1">
              <a:spLocks noChangeArrowheads="1"/>
            </p:cNvSpPr>
            <p:nvPr/>
          </p:nvSpPr>
          <p:spPr bwMode="auto">
            <a:xfrm>
              <a:off x="15244" y="1712640"/>
              <a:ext cx="764401" cy="276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789" tIns="60894" rIns="121789" bIns="60894">
              <a:spAutoFit/>
            </a:bodyP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algn="ctr" defTabSz="1217613" eaLnBrk="1" fontAlgn="auto" latinLnBrk="0" hangingPunct="1">
                <a:lnSpc>
                  <a:spcPct val="100000"/>
                </a:lnSpc>
                <a:spcBef>
                  <a:spcPct val="50000"/>
                </a:spcBef>
                <a:spcAft>
                  <a:spcPts val="0"/>
                </a:spcAft>
                <a:buClrTx/>
                <a:buSzTx/>
                <a:buFontTx/>
                <a:buNone/>
                <a:tabLst/>
                <a:defRPr/>
              </a:pPr>
              <a:r>
                <a:rPr kumimoji="0" lang="en-US" altLang="en-US" sz="1000" b="0" i="0" u="none" strike="noStrike" kern="0" cap="none" spc="0" normalizeH="0" baseline="0" noProof="0" dirty="0">
                  <a:ln>
                    <a:noFill/>
                  </a:ln>
                  <a:solidFill>
                    <a:prstClr val="black"/>
                  </a:solidFill>
                  <a:effectLst/>
                  <a:uLnTx/>
                  <a:uFillTx/>
                  <a:latin typeface="Helvetica" panose="020B0604020202020204" pitchFamily="34" charset="0"/>
                  <a:cs typeface="Helvetica" panose="020B0604020202020204" pitchFamily="34" charset="0"/>
                </a:rPr>
                <a:t>Dewar</a:t>
              </a:r>
            </a:p>
          </p:txBody>
        </p:sp>
        <p:sp>
          <p:nvSpPr>
            <p:cNvPr id="805" name="Line 1032">
              <a:extLst>
                <a:ext uri="{FF2B5EF4-FFF2-40B4-BE49-F238E27FC236}">
                  <a16:creationId xmlns:a16="http://schemas.microsoft.com/office/drawing/2014/main" id="{1A78AB06-D7F8-4D08-968C-C935AA532356}"/>
                </a:ext>
              </a:extLst>
            </p:cNvPr>
            <p:cNvSpPr>
              <a:spLocks noChangeShapeType="1"/>
            </p:cNvSpPr>
            <p:nvPr/>
          </p:nvSpPr>
          <p:spPr bwMode="auto">
            <a:xfrm flipH="1">
              <a:off x="3637877" y="1093287"/>
              <a:ext cx="462056"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06" name="Line 1033">
              <a:extLst>
                <a:ext uri="{FF2B5EF4-FFF2-40B4-BE49-F238E27FC236}">
                  <a16:creationId xmlns:a16="http://schemas.microsoft.com/office/drawing/2014/main" id="{83AF0C5A-E07C-48AC-9A1D-34237B357162}"/>
                </a:ext>
              </a:extLst>
            </p:cNvPr>
            <p:cNvSpPr>
              <a:spLocks noChangeShapeType="1"/>
            </p:cNvSpPr>
            <p:nvPr/>
          </p:nvSpPr>
          <p:spPr bwMode="auto">
            <a:xfrm>
              <a:off x="4106118" y="1093287"/>
              <a:ext cx="0" cy="1417522"/>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07" name="Line 1034">
              <a:extLst>
                <a:ext uri="{FF2B5EF4-FFF2-40B4-BE49-F238E27FC236}">
                  <a16:creationId xmlns:a16="http://schemas.microsoft.com/office/drawing/2014/main" id="{D8214C51-DF59-4CA7-9034-E8A0AB2EA66F}"/>
                </a:ext>
              </a:extLst>
            </p:cNvPr>
            <p:cNvSpPr>
              <a:spLocks noChangeShapeType="1"/>
            </p:cNvSpPr>
            <p:nvPr/>
          </p:nvSpPr>
          <p:spPr bwMode="auto">
            <a:xfrm flipH="1">
              <a:off x="5176831" y="1093287"/>
              <a:ext cx="504796"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08" name="Line 1035">
              <a:extLst>
                <a:ext uri="{FF2B5EF4-FFF2-40B4-BE49-F238E27FC236}">
                  <a16:creationId xmlns:a16="http://schemas.microsoft.com/office/drawing/2014/main" id="{541BED6F-D2CF-40D2-9B40-CC914B086C93}"/>
                </a:ext>
              </a:extLst>
            </p:cNvPr>
            <p:cNvSpPr>
              <a:spLocks noChangeShapeType="1"/>
            </p:cNvSpPr>
            <p:nvPr/>
          </p:nvSpPr>
          <p:spPr bwMode="auto">
            <a:xfrm>
              <a:off x="5676751" y="1093287"/>
              <a:ext cx="0" cy="1417524"/>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09" name="Line 1036">
              <a:extLst>
                <a:ext uri="{FF2B5EF4-FFF2-40B4-BE49-F238E27FC236}">
                  <a16:creationId xmlns:a16="http://schemas.microsoft.com/office/drawing/2014/main" id="{B1F10B1F-7DD0-4B30-9F5E-C3C9195EA2F4}"/>
                </a:ext>
              </a:extLst>
            </p:cNvPr>
            <p:cNvSpPr>
              <a:spLocks noChangeShapeType="1"/>
            </p:cNvSpPr>
            <p:nvPr/>
          </p:nvSpPr>
          <p:spPr bwMode="auto">
            <a:xfrm flipH="1">
              <a:off x="6819964" y="1093287"/>
              <a:ext cx="660482"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10" name="Line 1037">
              <a:extLst>
                <a:ext uri="{FF2B5EF4-FFF2-40B4-BE49-F238E27FC236}">
                  <a16:creationId xmlns:a16="http://schemas.microsoft.com/office/drawing/2014/main" id="{38D2D154-D0AE-4AFE-8107-411AF1D46B5E}"/>
                </a:ext>
              </a:extLst>
            </p:cNvPr>
            <p:cNvSpPr>
              <a:spLocks noChangeShapeType="1"/>
            </p:cNvSpPr>
            <p:nvPr/>
          </p:nvSpPr>
          <p:spPr bwMode="auto">
            <a:xfrm>
              <a:off x="7480446" y="1093288"/>
              <a:ext cx="0" cy="1417524"/>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11" name="Oval 1077">
              <a:extLst>
                <a:ext uri="{FF2B5EF4-FFF2-40B4-BE49-F238E27FC236}">
                  <a16:creationId xmlns:a16="http://schemas.microsoft.com/office/drawing/2014/main" id="{E3073396-38E0-46AC-BB73-DEF0609D87D5}"/>
                </a:ext>
              </a:extLst>
            </p:cNvPr>
            <p:cNvSpPr>
              <a:spLocks noChangeArrowheads="1"/>
            </p:cNvSpPr>
            <p:nvPr/>
          </p:nvSpPr>
          <p:spPr bwMode="auto">
            <a:xfrm>
              <a:off x="2137836" y="5438705"/>
              <a:ext cx="153210" cy="154499"/>
            </a:xfrm>
            <a:prstGeom prst="ellipse">
              <a:avLst/>
            </a:prstGeom>
            <a:solidFill>
              <a:srgbClr val="4BACC6">
                <a:lumMod val="60000"/>
                <a:lumOff val="40000"/>
              </a:srgbClr>
            </a:solidFill>
            <a:ln w="9525">
              <a:solidFill>
                <a:sysClr val="windowText" lastClr="000000"/>
              </a:solidFill>
              <a:round/>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12" name="Line 1078">
              <a:extLst>
                <a:ext uri="{FF2B5EF4-FFF2-40B4-BE49-F238E27FC236}">
                  <a16:creationId xmlns:a16="http://schemas.microsoft.com/office/drawing/2014/main" id="{B52415D3-F8DF-4BA1-A80B-7FB299101334}"/>
                </a:ext>
              </a:extLst>
            </p:cNvPr>
            <p:cNvSpPr>
              <a:spLocks noChangeShapeType="1"/>
            </p:cNvSpPr>
            <p:nvPr/>
          </p:nvSpPr>
          <p:spPr bwMode="auto">
            <a:xfrm>
              <a:off x="2214441" y="5320255"/>
              <a:ext cx="0" cy="118449"/>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13" name="Oval 1107">
              <a:extLst>
                <a:ext uri="{FF2B5EF4-FFF2-40B4-BE49-F238E27FC236}">
                  <a16:creationId xmlns:a16="http://schemas.microsoft.com/office/drawing/2014/main" id="{BE3AA1E6-F78F-4EA0-8FCC-E0168436D26A}"/>
                </a:ext>
              </a:extLst>
            </p:cNvPr>
            <p:cNvSpPr>
              <a:spLocks noChangeArrowheads="1"/>
            </p:cNvSpPr>
            <p:nvPr/>
          </p:nvSpPr>
          <p:spPr bwMode="auto">
            <a:xfrm rot="10800000">
              <a:off x="1046122" y="2379157"/>
              <a:ext cx="154499" cy="154499"/>
            </a:xfrm>
            <a:prstGeom prst="ellipse">
              <a:avLst/>
            </a:prstGeom>
            <a:solidFill>
              <a:srgbClr val="4BACC6">
                <a:lumMod val="60000"/>
                <a:lumOff val="40000"/>
              </a:srgbClr>
            </a:solidFill>
            <a:ln w="9525">
              <a:solidFill>
                <a:sysClr val="windowText" lastClr="000000"/>
              </a:solidFill>
              <a:round/>
              <a:headEnd/>
              <a:tailEnd/>
            </a:ln>
          </p:spPr>
          <p:txBody>
            <a:bodyPr rot="10800000"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14" name="Line 1108">
              <a:extLst>
                <a:ext uri="{FF2B5EF4-FFF2-40B4-BE49-F238E27FC236}">
                  <a16:creationId xmlns:a16="http://schemas.microsoft.com/office/drawing/2014/main" id="{483D9415-098A-412F-8BA8-A075BD4582DF}"/>
                </a:ext>
              </a:extLst>
            </p:cNvPr>
            <p:cNvSpPr>
              <a:spLocks noChangeShapeType="1"/>
            </p:cNvSpPr>
            <p:nvPr/>
          </p:nvSpPr>
          <p:spPr bwMode="auto">
            <a:xfrm rot="10800000">
              <a:off x="1123371" y="2533655"/>
              <a:ext cx="0" cy="118449"/>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15" name="Oval 1131">
              <a:extLst>
                <a:ext uri="{FF2B5EF4-FFF2-40B4-BE49-F238E27FC236}">
                  <a16:creationId xmlns:a16="http://schemas.microsoft.com/office/drawing/2014/main" id="{773B79AD-3508-401C-A782-E3C38185ACF0}"/>
                </a:ext>
              </a:extLst>
            </p:cNvPr>
            <p:cNvSpPr>
              <a:spLocks noChangeArrowheads="1"/>
            </p:cNvSpPr>
            <p:nvPr/>
          </p:nvSpPr>
          <p:spPr bwMode="auto">
            <a:xfrm rot="10800000">
              <a:off x="265093" y="6176436"/>
              <a:ext cx="154499" cy="153770"/>
            </a:xfrm>
            <a:prstGeom prst="ellipse">
              <a:avLst/>
            </a:prstGeom>
            <a:solidFill>
              <a:srgbClr val="4BACC6">
                <a:lumMod val="60000"/>
                <a:lumOff val="40000"/>
              </a:srgbClr>
            </a:solidFill>
            <a:ln w="9525">
              <a:solidFill>
                <a:sysClr val="windowText" lastClr="000000"/>
              </a:solidFill>
              <a:round/>
              <a:headEnd/>
              <a:tailEnd/>
            </a:ln>
          </p:spPr>
          <p:txBody>
            <a:bodyPr rot="10800000"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16" name="Line 1132">
              <a:extLst>
                <a:ext uri="{FF2B5EF4-FFF2-40B4-BE49-F238E27FC236}">
                  <a16:creationId xmlns:a16="http://schemas.microsoft.com/office/drawing/2014/main" id="{E77D35A1-3CED-4C79-ACA2-34C3844A30B6}"/>
                </a:ext>
              </a:extLst>
            </p:cNvPr>
            <p:cNvSpPr>
              <a:spLocks noChangeShapeType="1"/>
            </p:cNvSpPr>
            <p:nvPr/>
          </p:nvSpPr>
          <p:spPr bwMode="auto">
            <a:xfrm rot="10800000">
              <a:off x="342343" y="6330205"/>
              <a:ext cx="0" cy="11789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17" name="Oval 1145">
              <a:extLst>
                <a:ext uri="{FF2B5EF4-FFF2-40B4-BE49-F238E27FC236}">
                  <a16:creationId xmlns:a16="http://schemas.microsoft.com/office/drawing/2014/main" id="{C173A000-FEC5-41E3-973A-8D5C99108A1F}"/>
                </a:ext>
              </a:extLst>
            </p:cNvPr>
            <p:cNvSpPr>
              <a:spLocks noChangeArrowheads="1"/>
            </p:cNvSpPr>
            <p:nvPr/>
          </p:nvSpPr>
          <p:spPr bwMode="auto">
            <a:xfrm>
              <a:off x="5392786" y="5452902"/>
              <a:ext cx="153212" cy="154499"/>
            </a:xfrm>
            <a:prstGeom prst="ellipse">
              <a:avLst/>
            </a:prstGeom>
            <a:solidFill>
              <a:srgbClr val="4BACC6">
                <a:lumMod val="60000"/>
                <a:lumOff val="40000"/>
              </a:srgbClr>
            </a:solidFill>
            <a:ln w="9525">
              <a:solidFill>
                <a:sysClr val="windowText" lastClr="000000"/>
              </a:solidFill>
              <a:round/>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18" name="Line 1146">
              <a:extLst>
                <a:ext uri="{FF2B5EF4-FFF2-40B4-BE49-F238E27FC236}">
                  <a16:creationId xmlns:a16="http://schemas.microsoft.com/office/drawing/2014/main" id="{A3B6EB6E-95BE-4A94-8CF0-CC60690946B0}"/>
                </a:ext>
              </a:extLst>
            </p:cNvPr>
            <p:cNvSpPr>
              <a:spLocks noChangeShapeType="1"/>
            </p:cNvSpPr>
            <p:nvPr/>
          </p:nvSpPr>
          <p:spPr bwMode="auto">
            <a:xfrm>
              <a:off x="5469392" y="5334452"/>
              <a:ext cx="0" cy="118449"/>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19" name="Line 1148">
              <a:extLst>
                <a:ext uri="{FF2B5EF4-FFF2-40B4-BE49-F238E27FC236}">
                  <a16:creationId xmlns:a16="http://schemas.microsoft.com/office/drawing/2014/main" id="{8A460EF5-D024-4296-B63C-89B42C784AD7}"/>
                </a:ext>
              </a:extLst>
            </p:cNvPr>
            <p:cNvSpPr>
              <a:spLocks noChangeShapeType="1"/>
            </p:cNvSpPr>
            <p:nvPr/>
          </p:nvSpPr>
          <p:spPr bwMode="auto">
            <a:xfrm>
              <a:off x="2362844" y="5890465"/>
              <a:ext cx="0" cy="55763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20" name="Oval 1150">
              <a:extLst>
                <a:ext uri="{FF2B5EF4-FFF2-40B4-BE49-F238E27FC236}">
                  <a16:creationId xmlns:a16="http://schemas.microsoft.com/office/drawing/2014/main" id="{3CA25989-7EEF-4AAB-B8C2-FA8E8BA25991}"/>
                </a:ext>
              </a:extLst>
            </p:cNvPr>
            <p:cNvSpPr>
              <a:spLocks noChangeArrowheads="1"/>
            </p:cNvSpPr>
            <p:nvPr/>
          </p:nvSpPr>
          <p:spPr bwMode="auto">
            <a:xfrm>
              <a:off x="1052285" y="5984041"/>
              <a:ext cx="154499" cy="153770"/>
            </a:xfrm>
            <a:prstGeom prst="ellipse">
              <a:avLst/>
            </a:prstGeom>
            <a:solidFill>
              <a:srgbClr val="4BACC6">
                <a:lumMod val="60000"/>
                <a:lumOff val="40000"/>
              </a:srgbClr>
            </a:solidFill>
            <a:ln w="9525">
              <a:solidFill>
                <a:sysClr val="windowText" lastClr="000000"/>
              </a:solidFill>
              <a:round/>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21" name="Line 1151">
              <a:extLst>
                <a:ext uri="{FF2B5EF4-FFF2-40B4-BE49-F238E27FC236}">
                  <a16:creationId xmlns:a16="http://schemas.microsoft.com/office/drawing/2014/main" id="{40DFB0C0-6AD0-4FF3-8B5B-390B3E9E71D6}"/>
                </a:ext>
              </a:extLst>
            </p:cNvPr>
            <p:cNvSpPr>
              <a:spLocks noChangeShapeType="1"/>
            </p:cNvSpPr>
            <p:nvPr/>
          </p:nvSpPr>
          <p:spPr bwMode="auto">
            <a:xfrm>
              <a:off x="1129534" y="5866150"/>
              <a:ext cx="0" cy="11789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22" name="Oval 1158">
              <a:extLst>
                <a:ext uri="{FF2B5EF4-FFF2-40B4-BE49-F238E27FC236}">
                  <a16:creationId xmlns:a16="http://schemas.microsoft.com/office/drawing/2014/main" id="{71C8B9BF-9D9C-4881-B706-72F2D1CBC412}"/>
                </a:ext>
              </a:extLst>
            </p:cNvPr>
            <p:cNvSpPr>
              <a:spLocks noChangeArrowheads="1"/>
            </p:cNvSpPr>
            <p:nvPr/>
          </p:nvSpPr>
          <p:spPr bwMode="auto">
            <a:xfrm flipH="1">
              <a:off x="5392786" y="4879548"/>
              <a:ext cx="154499" cy="154499"/>
            </a:xfrm>
            <a:prstGeom prst="ellipse">
              <a:avLst/>
            </a:prstGeom>
            <a:solidFill>
              <a:srgbClr val="4BACC6">
                <a:lumMod val="60000"/>
                <a:lumOff val="40000"/>
              </a:srgbClr>
            </a:solidFill>
            <a:ln w="9525">
              <a:solidFill>
                <a:sysClr val="windowText" lastClr="000000"/>
              </a:solidFill>
              <a:round/>
              <a:headEnd/>
              <a:tailEnd/>
            </a:ln>
          </p:spPr>
          <p:txBody>
            <a:bodyPr rot="10800000" vert="eaVert"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23" name="Line 1159">
              <a:extLst>
                <a:ext uri="{FF2B5EF4-FFF2-40B4-BE49-F238E27FC236}">
                  <a16:creationId xmlns:a16="http://schemas.microsoft.com/office/drawing/2014/main" id="{5718A396-38F3-4816-97A1-EC9914CF5E58}"/>
                </a:ext>
              </a:extLst>
            </p:cNvPr>
            <p:cNvSpPr>
              <a:spLocks noChangeShapeType="1"/>
            </p:cNvSpPr>
            <p:nvPr/>
          </p:nvSpPr>
          <p:spPr bwMode="auto">
            <a:xfrm flipH="1">
              <a:off x="5470035" y="4761100"/>
              <a:ext cx="0" cy="118449"/>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24" name="AutoShape 1272">
              <a:extLst>
                <a:ext uri="{FF2B5EF4-FFF2-40B4-BE49-F238E27FC236}">
                  <a16:creationId xmlns:a16="http://schemas.microsoft.com/office/drawing/2014/main" id="{C7C15B8D-9AE4-48F1-BC24-B85A59BA614D}"/>
                </a:ext>
              </a:extLst>
            </p:cNvPr>
            <p:cNvSpPr>
              <a:spLocks noChangeArrowheads="1"/>
            </p:cNvSpPr>
            <p:nvPr/>
          </p:nvSpPr>
          <p:spPr bwMode="auto">
            <a:xfrm>
              <a:off x="2957656" y="6136522"/>
              <a:ext cx="156215" cy="233036"/>
            </a:xfrm>
            <a:prstGeom prst="flowChartCollate">
              <a:avLst/>
            </a:prstGeom>
            <a:solidFill>
              <a:srgbClr val="4BACC6">
                <a:lumMod val="60000"/>
                <a:lumOff val="40000"/>
              </a:srgbClr>
            </a:solid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25" name="Line 1274">
              <a:extLst>
                <a:ext uri="{FF2B5EF4-FFF2-40B4-BE49-F238E27FC236}">
                  <a16:creationId xmlns:a16="http://schemas.microsoft.com/office/drawing/2014/main" id="{ACB78C2F-266F-47B8-A760-B24392380D78}"/>
                </a:ext>
              </a:extLst>
            </p:cNvPr>
            <p:cNvSpPr>
              <a:spLocks noChangeShapeType="1"/>
            </p:cNvSpPr>
            <p:nvPr/>
          </p:nvSpPr>
          <p:spPr bwMode="auto">
            <a:xfrm flipH="1">
              <a:off x="2919891" y="6253040"/>
              <a:ext cx="116731"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26" name="Rectangle 1276">
              <a:extLst>
                <a:ext uri="{FF2B5EF4-FFF2-40B4-BE49-F238E27FC236}">
                  <a16:creationId xmlns:a16="http://schemas.microsoft.com/office/drawing/2014/main" id="{9233C125-D27C-4AFC-B766-2BA103E7EB2E}"/>
                </a:ext>
              </a:extLst>
            </p:cNvPr>
            <p:cNvSpPr>
              <a:spLocks noChangeArrowheads="1"/>
            </p:cNvSpPr>
            <p:nvPr/>
          </p:nvSpPr>
          <p:spPr bwMode="auto">
            <a:xfrm>
              <a:off x="2840924" y="6213629"/>
              <a:ext cx="39483" cy="78821"/>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27" name="Rectangle 1277">
              <a:extLst>
                <a:ext uri="{FF2B5EF4-FFF2-40B4-BE49-F238E27FC236}">
                  <a16:creationId xmlns:a16="http://schemas.microsoft.com/office/drawing/2014/main" id="{7084F0C2-0208-463C-8938-5B49719ED890}"/>
                </a:ext>
              </a:extLst>
            </p:cNvPr>
            <p:cNvSpPr>
              <a:spLocks noChangeArrowheads="1"/>
            </p:cNvSpPr>
            <p:nvPr/>
          </p:nvSpPr>
          <p:spPr bwMode="auto">
            <a:xfrm>
              <a:off x="2880407" y="6213629"/>
              <a:ext cx="39483" cy="78821"/>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28" name="Line 1279">
              <a:extLst>
                <a:ext uri="{FF2B5EF4-FFF2-40B4-BE49-F238E27FC236}">
                  <a16:creationId xmlns:a16="http://schemas.microsoft.com/office/drawing/2014/main" id="{7012D217-9D77-43A2-9CBF-594392D432E3}"/>
                </a:ext>
              </a:extLst>
            </p:cNvPr>
            <p:cNvSpPr>
              <a:spLocks noChangeShapeType="1"/>
            </p:cNvSpPr>
            <p:nvPr/>
          </p:nvSpPr>
          <p:spPr bwMode="auto">
            <a:xfrm>
              <a:off x="3035334" y="6369558"/>
              <a:ext cx="0" cy="78536"/>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29" name="Line 1280">
              <a:extLst>
                <a:ext uri="{FF2B5EF4-FFF2-40B4-BE49-F238E27FC236}">
                  <a16:creationId xmlns:a16="http://schemas.microsoft.com/office/drawing/2014/main" id="{DA1A499E-3DB0-4F2F-83F5-5DC49EEAD944}"/>
                </a:ext>
              </a:extLst>
            </p:cNvPr>
            <p:cNvSpPr>
              <a:spLocks noChangeShapeType="1"/>
            </p:cNvSpPr>
            <p:nvPr/>
          </p:nvSpPr>
          <p:spPr bwMode="auto">
            <a:xfrm>
              <a:off x="3035334" y="6059273"/>
              <a:ext cx="0" cy="78537"/>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30" name="Line 171">
              <a:extLst>
                <a:ext uri="{FF2B5EF4-FFF2-40B4-BE49-F238E27FC236}">
                  <a16:creationId xmlns:a16="http://schemas.microsoft.com/office/drawing/2014/main" id="{C3673177-2171-4AA2-BC95-ED025C35BBD2}"/>
                </a:ext>
              </a:extLst>
            </p:cNvPr>
            <p:cNvSpPr>
              <a:spLocks noChangeShapeType="1"/>
            </p:cNvSpPr>
            <p:nvPr/>
          </p:nvSpPr>
          <p:spPr bwMode="auto">
            <a:xfrm>
              <a:off x="166382" y="2652105"/>
              <a:ext cx="0" cy="3794704"/>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31" name="Text Box 293">
              <a:extLst>
                <a:ext uri="{FF2B5EF4-FFF2-40B4-BE49-F238E27FC236}">
                  <a16:creationId xmlns:a16="http://schemas.microsoft.com/office/drawing/2014/main" id="{A0224861-C904-42FA-9E83-E5F230DE15D3}"/>
                </a:ext>
              </a:extLst>
            </p:cNvPr>
            <p:cNvSpPr txBox="1">
              <a:spLocks noChangeArrowheads="1"/>
            </p:cNvSpPr>
            <p:nvPr/>
          </p:nvSpPr>
          <p:spPr bwMode="auto">
            <a:xfrm>
              <a:off x="5949682" y="4661260"/>
              <a:ext cx="717012" cy="248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91427" tIns="45713" rIns="91427" bIns="45713">
              <a:spAutoFit/>
            </a:bodyP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algn="ctr" defTabSz="1217613" eaLnBrk="1" fontAlgn="auto" latinLnBrk="0" hangingPunct="1">
                <a:lnSpc>
                  <a:spcPct val="100000"/>
                </a:lnSpc>
                <a:spcBef>
                  <a:spcPct val="50000"/>
                </a:spcBef>
                <a:spcAft>
                  <a:spcPts val="0"/>
                </a:spcAft>
                <a:buClrTx/>
                <a:buSzTx/>
                <a:buFontTx/>
                <a:buNone/>
                <a:tabLst/>
                <a:defRPr/>
              </a:pPr>
              <a:r>
                <a:rPr kumimoji="0" lang="en-US" altLang="en-US" sz="1000" b="0" i="0" u="none" strike="noStrike" kern="0" cap="none" spc="0" normalizeH="0" baseline="0" noProof="0" dirty="0">
                  <a:ln>
                    <a:noFill/>
                  </a:ln>
                  <a:solidFill>
                    <a:prstClr val="black"/>
                  </a:solidFill>
                  <a:effectLst/>
                  <a:uLnTx/>
                  <a:uFillTx/>
                  <a:latin typeface="Helvetica" panose="020B0604020202020204" pitchFamily="34" charset="0"/>
                  <a:cs typeface="Helvetica" panose="020B0604020202020204" pitchFamily="34" charset="0"/>
                </a:rPr>
                <a:t>Purifier</a:t>
              </a:r>
            </a:p>
          </p:txBody>
        </p:sp>
        <p:sp>
          <p:nvSpPr>
            <p:cNvPr id="832" name="Line 280">
              <a:extLst>
                <a:ext uri="{FF2B5EF4-FFF2-40B4-BE49-F238E27FC236}">
                  <a16:creationId xmlns:a16="http://schemas.microsoft.com/office/drawing/2014/main" id="{ACA4FCB6-7359-4165-90A7-6A0842B21317}"/>
                </a:ext>
              </a:extLst>
            </p:cNvPr>
            <p:cNvSpPr>
              <a:spLocks noChangeShapeType="1"/>
            </p:cNvSpPr>
            <p:nvPr/>
          </p:nvSpPr>
          <p:spPr bwMode="auto">
            <a:xfrm flipH="1" flipV="1">
              <a:off x="3704673" y="4181159"/>
              <a:ext cx="925059"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33" name="Line 277">
              <a:extLst>
                <a:ext uri="{FF2B5EF4-FFF2-40B4-BE49-F238E27FC236}">
                  <a16:creationId xmlns:a16="http://schemas.microsoft.com/office/drawing/2014/main" id="{1C599309-4B9E-4EC5-8A68-DD0B1285E10A}"/>
                </a:ext>
              </a:extLst>
            </p:cNvPr>
            <p:cNvSpPr>
              <a:spLocks noChangeShapeType="1"/>
            </p:cNvSpPr>
            <p:nvPr/>
          </p:nvSpPr>
          <p:spPr bwMode="auto">
            <a:xfrm>
              <a:off x="4630235" y="4181159"/>
              <a:ext cx="0" cy="523677"/>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34" name="Line 280">
              <a:extLst>
                <a:ext uri="{FF2B5EF4-FFF2-40B4-BE49-F238E27FC236}">
                  <a16:creationId xmlns:a16="http://schemas.microsoft.com/office/drawing/2014/main" id="{B5BCA63D-C9FF-45B8-AA64-CC44F10204B9}"/>
                </a:ext>
              </a:extLst>
            </p:cNvPr>
            <p:cNvSpPr>
              <a:spLocks noChangeShapeType="1"/>
            </p:cNvSpPr>
            <p:nvPr/>
          </p:nvSpPr>
          <p:spPr bwMode="auto">
            <a:xfrm flipH="1" flipV="1">
              <a:off x="3705318" y="3998569"/>
              <a:ext cx="1012607"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35" name="Rectangle 374">
              <a:extLst>
                <a:ext uri="{FF2B5EF4-FFF2-40B4-BE49-F238E27FC236}">
                  <a16:creationId xmlns:a16="http://schemas.microsoft.com/office/drawing/2014/main" id="{B9EB5106-92EC-4AFD-BBB9-256CC8E72E92}"/>
                </a:ext>
              </a:extLst>
            </p:cNvPr>
            <p:cNvSpPr>
              <a:spLocks noChangeArrowheads="1"/>
            </p:cNvSpPr>
            <p:nvPr/>
          </p:nvSpPr>
          <p:spPr bwMode="auto">
            <a:xfrm>
              <a:off x="3249058" y="2026715"/>
              <a:ext cx="731293" cy="164799"/>
            </a:xfrm>
            <a:prstGeom prst="rect">
              <a:avLst/>
            </a:prstGeom>
            <a:noFill/>
            <a:ln w="9525">
              <a:solidFill>
                <a:sysClr val="windowText" lastClr="000000"/>
              </a:solidFill>
              <a:miter lim="800000"/>
              <a:headEnd/>
              <a:tailEnd/>
            </a:ln>
            <a:extLst>
              <a:ext uri="{909E8E84-426E-40DD-AFC4-6F175D3DCCD1}">
                <a14:hiddenFill xmlns:a14="http://schemas.microsoft.com/office/drawing/2010/main">
                  <a:solidFill>
                    <a:srgbClr val="FFFFFF"/>
                  </a:solidFill>
                </a14:hiddenFill>
              </a:ext>
            </a:extLst>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36" name="Rectangle 375">
              <a:extLst>
                <a:ext uri="{FF2B5EF4-FFF2-40B4-BE49-F238E27FC236}">
                  <a16:creationId xmlns:a16="http://schemas.microsoft.com/office/drawing/2014/main" id="{1B49E1CD-B48D-4517-A465-B1A5497081A0}"/>
                </a:ext>
              </a:extLst>
            </p:cNvPr>
            <p:cNvSpPr>
              <a:spLocks noChangeArrowheads="1"/>
            </p:cNvSpPr>
            <p:nvPr/>
          </p:nvSpPr>
          <p:spPr bwMode="auto">
            <a:xfrm>
              <a:off x="3249058" y="2191513"/>
              <a:ext cx="731293" cy="97849"/>
            </a:xfrm>
            <a:prstGeom prst="rect">
              <a:avLst/>
            </a:prstGeom>
            <a:solidFill>
              <a:srgbClr val="4F81BD">
                <a:lumMod val="60000"/>
                <a:lumOff val="40000"/>
              </a:srgbClr>
            </a:solid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37" name="AutoShape 133">
              <a:extLst>
                <a:ext uri="{FF2B5EF4-FFF2-40B4-BE49-F238E27FC236}">
                  <a16:creationId xmlns:a16="http://schemas.microsoft.com/office/drawing/2014/main" id="{8F12933D-BEDB-4A3D-807B-5055939F3224}"/>
                </a:ext>
              </a:extLst>
            </p:cNvPr>
            <p:cNvSpPr>
              <a:spLocks noChangeArrowheads="1"/>
            </p:cNvSpPr>
            <p:nvPr/>
          </p:nvSpPr>
          <p:spPr bwMode="auto">
            <a:xfrm rot="16200000" flipH="1">
              <a:off x="3784972" y="1857086"/>
              <a:ext cx="58586" cy="117162"/>
            </a:xfrm>
            <a:prstGeom prst="flowChartCollate">
              <a:avLst/>
            </a:prstGeom>
            <a:solidFill>
              <a:srgbClr val="4BACC6">
                <a:lumMod val="60000"/>
                <a:lumOff val="40000"/>
              </a:srgbClr>
            </a:solidFill>
            <a:ln w="9525">
              <a:solidFill>
                <a:sysClr val="windowText" lastClr="000000"/>
              </a:solidFill>
              <a:miter lim="800000"/>
              <a:headEnd/>
              <a:tailEnd/>
            </a:ln>
          </p:spPr>
          <p:txBody>
            <a:bodyPr rot="10800000" wrap="none" lIns="91427" tIns="45713" rIns="91427" bIns="45713" anchor="ctr"/>
            <a:lstStyle>
              <a:lvl1pPr defTabSz="912813" eaLnBrk="0" hangingPunct="0">
                <a:spcBef>
                  <a:spcPct val="20000"/>
                </a:spcBef>
                <a:buChar char="•"/>
                <a:defRPr sz="4300">
                  <a:solidFill>
                    <a:schemeClr val="tx1"/>
                  </a:solidFill>
                  <a:latin typeface="Arial" pitchFamily="34" charset="0"/>
                </a:defRPr>
              </a:lvl1pPr>
              <a:lvl2pPr marL="989013" indent="-379413" defTabSz="912813" eaLnBrk="0" hangingPunct="0">
                <a:spcBef>
                  <a:spcPct val="20000"/>
                </a:spcBef>
                <a:buChar char="–"/>
                <a:defRPr sz="3700">
                  <a:solidFill>
                    <a:schemeClr val="tx1"/>
                  </a:solidFill>
                  <a:latin typeface="Arial" pitchFamily="34" charset="0"/>
                </a:defRPr>
              </a:lvl2pPr>
              <a:lvl3pPr marL="1522413" indent="-304800" defTabSz="912813" eaLnBrk="0" hangingPunct="0">
                <a:spcBef>
                  <a:spcPct val="20000"/>
                </a:spcBef>
                <a:buChar char="•"/>
                <a:defRPr sz="3200">
                  <a:solidFill>
                    <a:schemeClr val="tx1"/>
                  </a:solidFill>
                  <a:latin typeface="Arial" pitchFamily="34" charset="0"/>
                </a:defRPr>
              </a:lvl3pPr>
              <a:lvl4pPr marL="2132013" indent="-304800" defTabSz="912813" eaLnBrk="0" hangingPunct="0">
                <a:spcBef>
                  <a:spcPct val="20000"/>
                </a:spcBef>
                <a:buChar char="–"/>
                <a:defRPr sz="2700">
                  <a:solidFill>
                    <a:schemeClr val="tx1"/>
                  </a:solidFill>
                  <a:latin typeface="Arial" pitchFamily="34" charset="0"/>
                </a:defRPr>
              </a:lvl4pPr>
              <a:lvl5pPr marL="2740025" indent="-304800" defTabSz="912813" eaLnBrk="0" hangingPunct="0">
                <a:spcBef>
                  <a:spcPct val="20000"/>
                </a:spcBef>
                <a:buChar char="»"/>
                <a:defRPr sz="2700">
                  <a:solidFill>
                    <a:schemeClr val="tx1"/>
                  </a:solidFill>
                  <a:latin typeface="Arial" pitchFamily="34" charset="0"/>
                </a:defRPr>
              </a:lvl5pPr>
              <a:lvl6pPr marL="3197225" indent="-304800" defTabSz="912813" eaLnBrk="0" fontAlgn="base" hangingPunct="0">
                <a:spcBef>
                  <a:spcPct val="20000"/>
                </a:spcBef>
                <a:spcAft>
                  <a:spcPct val="0"/>
                </a:spcAft>
                <a:buChar char="»"/>
                <a:defRPr sz="2700">
                  <a:solidFill>
                    <a:schemeClr val="tx1"/>
                  </a:solidFill>
                  <a:latin typeface="Arial" pitchFamily="34" charset="0"/>
                </a:defRPr>
              </a:lvl6pPr>
              <a:lvl7pPr marL="3654425" indent="-304800" defTabSz="912813" eaLnBrk="0" fontAlgn="base" hangingPunct="0">
                <a:spcBef>
                  <a:spcPct val="20000"/>
                </a:spcBef>
                <a:spcAft>
                  <a:spcPct val="0"/>
                </a:spcAft>
                <a:buChar char="»"/>
                <a:defRPr sz="2700">
                  <a:solidFill>
                    <a:schemeClr val="tx1"/>
                  </a:solidFill>
                  <a:latin typeface="Arial" pitchFamily="34" charset="0"/>
                </a:defRPr>
              </a:lvl7pPr>
              <a:lvl8pPr marL="4111625" indent="-304800" defTabSz="912813" eaLnBrk="0" fontAlgn="base" hangingPunct="0">
                <a:spcBef>
                  <a:spcPct val="20000"/>
                </a:spcBef>
                <a:spcAft>
                  <a:spcPct val="0"/>
                </a:spcAft>
                <a:buChar char="»"/>
                <a:defRPr sz="2700">
                  <a:solidFill>
                    <a:schemeClr val="tx1"/>
                  </a:solidFill>
                  <a:latin typeface="Arial" pitchFamily="34" charset="0"/>
                </a:defRPr>
              </a:lvl8pPr>
              <a:lvl9pPr marL="4568825" indent="-304800" defTabSz="912813" eaLnBrk="0" fontAlgn="base" hangingPunct="0">
                <a:spcBef>
                  <a:spcPct val="20000"/>
                </a:spcBef>
                <a:spcAft>
                  <a:spcPct val="0"/>
                </a:spcAft>
                <a:buChar char="»"/>
                <a:defRPr sz="2700">
                  <a:solidFill>
                    <a:schemeClr val="tx1"/>
                  </a:solidFill>
                  <a:latin typeface="Arial" pitchFamily="34" charset="0"/>
                </a:defRPr>
              </a:lvl9pPr>
            </a:lstStyle>
            <a:p>
              <a:pPr marL="0" marR="0" lvl="0" indent="0" algn="ctr" defTabSz="912813" eaLnBrk="1" fontAlgn="auto" latinLnBrk="0" hangingPunct="1">
                <a:lnSpc>
                  <a:spcPct val="100000"/>
                </a:lnSpc>
                <a:spcBef>
                  <a:spcPct val="0"/>
                </a:spcBef>
                <a:spcAft>
                  <a:spcPts val="0"/>
                </a:spcAft>
                <a:buClrTx/>
                <a:buSzTx/>
                <a:buFontTx/>
                <a:buNone/>
                <a:tabLst/>
                <a:defRPr/>
              </a:pPr>
              <a:endParaRPr kumimoji="0" lang="en-CA" altLang="en-US" sz="7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38" name="Line 380">
              <a:extLst>
                <a:ext uri="{FF2B5EF4-FFF2-40B4-BE49-F238E27FC236}">
                  <a16:creationId xmlns:a16="http://schemas.microsoft.com/office/drawing/2014/main" id="{80C58422-F2D4-48C4-AA62-E16F7FC0577E}"/>
                </a:ext>
              </a:extLst>
            </p:cNvPr>
            <p:cNvSpPr>
              <a:spLocks noChangeShapeType="1"/>
            </p:cNvSpPr>
            <p:nvPr/>
          </p:nvSpPr>
          <p:spPr bwMode="auto">
            <a:xfrm rot="16200000" flipH="1">
              <a:off x="3814590" y="1824320"/>
              <a:ext cx="0" cy="58258"/>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39" name="Line 381">
              <a:extLst>
                <a:ext uri="{FF2B5EF4-FFF2-40B4-BE49-F238E27FC236}">
                  <a16:creationId xmlns:a16="http://schemas.microsoft.com/office/drawing/2014/main" id="{4D7EFB4C-2FB0-42F2-AF16-ABE5CEC72D1B}"/>
                </a:ext>
              </a:extLst>
            </p:cNvPr>
            <p:cNvSpPr>
              <a:spLocks noChangeShapeType="1"/>
            </p:cNvSpPr>
            <p:nvPr/>
          </p:nvSpPr>
          <p:spPr bwMode="auto">
            <a:xfrm rot="16200000" flipH="1">
              <a:off x="3781664" y="1886375"/>
              <a:ext cx="65849"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40" name="Arc 382">
              <a:extLst>
                <a:ext uri="{FF2B5EF4-FFF2-40B4-BE49-F238E27FC236}">
                  <a16:creationId xmlns:a16="http://schemas.microsoft.com/office/drawing/2014/main" id="{B0C019BD-7B8D-434C-9C80-D045C0D6F929}"/>
                </a:ext>
              </a:extLst>
            </p:cNvPr>
            <p:cNvSpPr>
              <a:spLocks/>
            </p:cNvSpPr>
            <p:nvPr/>
          </p:nvSpPr>
          <p:spPr bwMode="auto">
            <a:xfrm rot="16200000" flipV="1">
              <a:off x="3818907" y="1827990"/>
              <a:ext cx="21788" cy="29129"/>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41" name="Arc 383">
              <a:extLst>
                <a:ext uri="{FF2B5EF4-FFF2-40B4-BE49-F238E27FC236}">
                  <a16:creationId xmlns:a16="http://schemas.microsoft.com/office/drawing/2014/main" id="{4258824A-3FD9-4158-A07F-25DD0318C85C}"/>
                </a:ext>
              </a:extLst>
            </p:cNvPr>
            <p:cNvSpPr>
              <a:spLocks/>
            </p:cNvSpPr>
            <p:nvPr/>
          </p:nvSpPr>
          <p:spPr bwMode="auto">
            <a:xfrm rot="16200000">
              <a:off x="3789454" y="1827667"/>
              <a:ext cx="21788" cy="29777"/>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42" name="AutoShape 529">
              <a:extLst>
                <a:ext uri="{FF2B5EF4-FFF2-40B4-BE49-F238E27FC236}">
                  <a16:creationId xmlns:a16="http://schemas.microsoft.com/office/drawing/2014/main" id="{A229A362-E808-4AB9-A857-AD3B0599FDF4}"/>
                </a:ext>
              </a:extLst>
            </p:cNvPr>
            <p:cNvSpPr>
              <a:spLocks noChangeArrowheads="1"/>
            </p:cNvSpPr>
            <p:nvPr/>
          </p:nvSpPr>
          <p:spPr bwMode="auto">
            <a:xfrm>
              <a:off x="2938344" y="1195207"/>
              <a:ext cx="156215" cy="231747"/>
            </a:xfrm>
            <a:prstGeom prst="flowChartCollate">
              <a:avLst/>
            </a:prstGeom>
            <a:solidFill>
              <a:srgbClr val="4BACC6">
                <a:lumMod val="60000"/>
                <a:lumOff val="40000"/>
              </a:srgbClr>
            </a:solid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43" name="Line 531">
              <a:extLst>
                <a:ext uri="{FF2B5EF4-FFF2-40B4-BE49-F238E27FC236}">
                  <a16:creationId xmlns:a16="http://schemas.microsoft.com/office/drawing/2014/main" id="{91D21085-1128-4E4F-AFD7-D66455537767}"/>
                </a:ext>
              </a:extLst>
            </p:cNvPr>
            <p:cNvSpPr>
              <a:spLocks noChangeShapeType="1"/>
            </p:cNvSpPr>
            <p:nvPr/>
          </p:nvSpPr>
          <p:spPr bwMode="auto">
            <a:xfrm>
              <a:off x="2898860" y="1257007"/>
              <a:ext cx="0" cy="109865"/>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44" name="Arc 534">
              <a:extLst>
                <a:ext uri="{FF2B5EF4-FFF2-40B4-BE49-F238E27FC236}">
                  <a16:creationId xmlns:a16="http://schemas.microsoft.com/office/drawing/2014/main" id="{18208651-CB27-4A37-AAD1-CEFC46EB0A31}"/>
                </a:ext>
              </a:extLst>
            </p:cNvPr>
            <p:cNvSpPr>
              <a:spLocks/>
            </p:cNvSpPr>
            <p:nvPr/>
          </p:nvSpPr>
          <p:spPr bwMode="auto">
            <a:xfrm flipH="1" flipV="1">
              <a:off x="2847361" y="1312060"/>
              <a:ext cx="44632" cy="548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45" name="Arc 535">
              <a:extLst>
                <a:ext uri="{FF2B5EF4-FFF2-40B4-BE49-F238E27FC236}">
                  <a16:creationId xmlns:a16="http://schemas.microsoft.com/office/drawing/2014/main" id="{7E3EDED4-8FCC-4849-8ACD-80C592D46129}"/>
                </a:ext>
              </a:extLst>
            </p:cNvPr>
            <p:cNvSpPr>
              <a:spLocks/>
            </p:cNvSpPr>
            <p:nvPr/>
          </p:nvSpPr>
          <p:spPr bwMode="auto">
            <a:xfrm flipH="1">
              <a:off x="2847361" y="1255290"/>
              <a:ext cx="44632" cy="5677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46" name="Line 538">
              <a:extLst>
                <a:ext uri="{FF2B5EF4-FFF2-40B4-BE49-F238E27FC236}">
                  <a16:creationId xmlns:a16="http://schemas.microsoft.com/office/drawing/2014/main" id="{9F96948F-9778-4D4A-A64F-DFD9D51E26F1}"/>
                </a:ext>
              </a:extLst>
            </p:cNvPr>
            <p:cNvSpPr>
              <a:spLocks noChangeShapeType="1"/>
            </p:cNvSpPr>
            <p:nvPr/>
          </p:nvSpPr>
          <p:spPr bwMode="auto">
            <a:xfrm flipH="1">
              <a:off x="2898860" y="1311940"/>
              <a:ext cx="116731"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47" name="AutoShape 536">
              <a:extLst>
                <a:ext uri="{FF2B5EF4-FFF2-40B4-BE49-F238E27FC236}">
                  <a16:creationId xmlns:a16="http://schemas.microsoft.com/office/drawing/2014/main" id="{99A0E291-C9A3-40EC-A51D-A236ECCDCEE1}"/>
                </a:ext>
              </a:extLst>
            </p:cNvPr>
            <p:cNvSpPr>
              <a:spLocks noChangeArrowheads="1"/>
            </p:cNvSpPr>
            <p:nvPr/>
          </p:nvSpPr>
          <p:spPr bwMode="auto">
            <a:xfrm>
              <a:off x="3288540" y="1195207"/>
              <a:ext cx="156215" cy="233036"/>
            </a:xfrm>
            <a:prstGeom prst="flowChartCollate">
              <a:avLst/>
            </a:prstGeom>
            <a:solidFill>
              <a:srgbClr val="4BACC6">
                <a:lumMod val="60000"/>
                <a:lumOff val="40000"/>
              </a:srgbClr>
            </a:solid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48" name="Line 542">
              <a:extLst>
                <a:ext uri="{FF2B5EF4-FFF2-40B4-BE49-F238E27FC236}">
                  <a16:creationId xmlns:a16="http://schemas.microsoft.com/office/drawing/2014/main" id="{843F247A-09EC-40ED-B5AD-CD57E3F683E4}"/>
                </a:ext>
              </a:extLst>
            </p:cNvPr>
            <p:cNvSpPr>
              <a:spLocks noChangeShapeType="1"/>
            </p:cNvSpPr>
            <p:nvPr/>
          </p:nvSpPr>
          <p:spPr bwMode="auto">
            <a:xfrm flipH="1">
              <a:off x="3250774" y="1311726"/>
              <a:ext cx="116731"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49" name="Rectangle 544">
              <a:extLst>
                <a:ext uri="{FF2B5EF4-FFF2-40B4-BE49-F238E27FC236}">
                  <a16:creationId xmlns:a16="http://schemas.microsoft.com/office/drawing/2014/main" id="{3DC144D9-894A-408A-9AAF-8EEC511ADF46}"/>
                </a:ext>
              </a:extLst>
            </p:cNvPr>
            <p:cNvSpPr>
              <a:spLocks noChangeArrowheads="1"/>
            </p:cNvSpPr>
            <p:nvPr/>
          </p:nvSpPr>
          <p:spPr bwMode="auto">
            <a:xfrm>
              <a:off x="3171808" y="1272315"/>
              <a:ext cx="39483" cy="78821"/>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50" name="Rectangle 545">
              <a:extLst>
                <a:ext uri="{FF2B5EF4-FFF2-40B4-BE49-F238E27FC236}">
                  <a16:creationId xmlns:a16="http://schemas.microsoft.com/office/drawing/2014/main" id="{5ED93426-BC2C-4351-93C5-0C3D279E8757}"/>
                </a:ext>
              </a:extLst>
            </p:cNvPr>
            <p:cNvSpPr>
              <a:spLocks noChangeArrowheads="1"/>
            </p:cNvSpPr>
            <p:nvPr/>
          </p:nvSpPr>
          <p:spPr bwMode="auto">
            <a:xfrm>
              <a:off x="3211291" y="1272315"/>
              <a:ext cx="39483" cy="78821"/>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51" name="AutoShape 706">
              <a:extLst>
                <a:ext uri="{FF2B5EF4-FFF2-40B4-BE49-F238E27FC236}">
                  <a16:creationId xmlns:a16="http://schemas.microsoft.com/office/drawing/2014/main" id="{CDA0CED5-0939-400B-93E5-F1A1EF5DD5A5}"/>
                </a:ext>
              </a:extLst>
            </p:cNvPr>
            <p:cNvSpPr>
              <a:spLocks noChangeArrowheads="1"/>
            </p:cNvSpPr>
            <p:nvPr/>
          </p:nvSpPr>
          <p:spPr bwMode="auto">
            <a:xfrm rot="10800000">
              <a:off x="3560629" y="1195207"/>
              <a:ext cx="156215" cy="231747"/>
            </a:xfrm>
            <a:prstGeom prst="flowChartCollate">
              <a:avLst/>
            </a:prstGeom>
            <a:solidFill>
              <a:srgbClr val="4BACC6">
                <a:lumMod val="60000"/>
                <a:lumOff val="40000"/>
              </a:srgbClr>
            </a:solidFill>
            <a:ln w="9525">
              <a:solidFill>
                <a:sysClr val="windowText" lastClr="000000"/>
              </a:solidFill>
              <a:miter lim="800000"/>
              <a:headEnd/>
              <a:tailEnd/>
            </a:ln>
          </p:spPr>
          <p:txBody>
            <a:bodyPr rot="10800000"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52" name="Line 709">
              <a:extLst>
                <a:ext uri="{FF2B5EF4-FFF2-40B4-BE49-F238E27FC236}">
                  <a16:creationId xmlns:a16="http://schemas.microsoft.com/office/drawing/2014/main" id="{DBDA8F69-4F1C-4C8C-A143-928358C9D81E}"/>
                </a:ext>
              </a:extLst>
            </p:cNvPr>
            <p:cNvSpPr>
              <a:spLocks noChangeShapeType="1"/>
            </p:cNvSpPr>
            <p:nvPr/>
          </p:nvSpPr>
          <p:spPr bwMode="auto">
            <a:xfrm rot="10800000">
              <a:off x="3756327" y="1255290"/>
              <a:ext cx="0" cy="109865"/>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53" name="Arc 711">
              <a:extLst>
                <a:ext uri="{FF2B5EF4-FFF2-40B4-BE49-F238E27FC236}">
                  <a16:creationId xmlns:a16="http://schemas.microsoft.com/office/drawing/2014/main" id="{2D6D79BE-FAAB-4864-A800-25C8A289836E}"/>
                </a:ext>
              </a:extLst>
            </p:cNvPr>
            <p:cNvSpPr>
              <a:spLocks/>
            </p:cNvSpPr>
            <p:nvPr/>
          </p:nvSpPr>
          <p:spPr bwMode="auto">
            <a:xfrm rot="10800000" flipH="1" flipV="1">
              <a:off x="3763194" y="1255290"/>
              <a:ext cx="44632" cy="548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54" name="Arc 712">
              <a:extLst>
                <a:ext uri="{FF2B5EF4-FFF2-40B4-BE49-F238E27FC236}">
                  <a16:creationId xmlns:a16="http://schemas.microsoft.com/office/drawing/2014/main" id="{6F7775A3-D7F7-4CB9-AB0C-BAD1987D21E1}"/>
                </a:ext>
              </a:extLst>
            </p:cNvPr>
            <p:cNvSpPr>
              <a:spLocks/>
            </p:cNvSpPr>
            <p:nvPr/>
          </p:nvSpPr>
          <p:spPr bwMode="auto">
            <a:xfrm rot="10800000" flipH="1">
              <a:off x="3763194" y="1310102"/>
              <a:ext cx="44632" cy="5677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55" name="Line 713">
              <a:extLst>
                <a:ext uri="{FF2B5EF4-FFF2-40B4-BE49-F238E27FC236}">
                  <a16:creationId xmlns:a16="http://schemas.microsoft.com/office/drawing/2014/main" id="{0C65EACF-42BC-4F6F-8131-5FC6D7FC3532}"/>
                </a:ext>
              </a:extLst>
            </p:cNvPr>
            <p:cNvSpPr>
              <a:spLocks noChangeShapeType="1"/>
            </p:cNvSpPr>
            <p:nvPr/>
          </p:nvSpPr>
          <p:spPr bwMode="auto">
            <a:xfrm rot="10800000" flipH="1">
              <a:off x="3639595" y="1310223"/>
              <a:ext cx="116731"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56" name="Rectangle 370">
              <a:extLst>
                <a:ext uri="{FF2B5EF4-FFF2-40B4-BE49-F238E27FC236}">
                  <a16:creationId xmlns:a16="http://schemas.microsoft.com/office/drawing/2014/main" id="{02510D19-033C-4BF7-8D68-2634DC965478}"/>
                </a:ext>
              </a:extLst>
            </p:cNvPr>
            <p:cNvSpPr>
              <a:spLocks noChangeArrowheads="1"/>
            </p:cNvSpPr>
            <p:nvPr/>
          </p:nvSpPr>
          <p:spPr bwMode="auto">
            <a:xfrm>
              <a:off x="2909160" y="1676517"/>
              <a:ext cx="535595" cy="127462"/>
            </a:xfrm>
            <a:prstGeom prst="rect">
              <a:avLst/>
            </a:prstGeom>
            <a:noFill/>
            <a:ln w="9525">
              <a:solidFill>
                <a:sysClr val="windowText" lastClr="000000"/>
              </a:solidFill>
              <a:miter lim="800000"/>
              <a:headEnd/>
              <a:tailEnd/>
            </a:ln>
            <a:extLst>
              <a:ext uri="{909E8E84-426E-40DD-AFC4-6F175D3DCCD1}">
                <a14:hiddenFill xmlns:a14="http://schemas.microsoft.com/office/drawing/2010/main">
                  <a:solidFill>
                    <a:srgbClr val="FFFFFF"/>
                  </a:solidFill>
                </a14:hiddenFill>
              </a:ext>
            </a:extLst>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57" name="Rectangle 371">
              <a:extLst>
                <a:ext uri="{FF2B5EF4-FFF2-40B4-BE49-F238E27FC236}">
                  <a16:creationId xmlns:a16="http://schemas.microsoft.com/office/drawing/2014/main" id="{97B57B7B-53A8-4450-9565-C7332A61E781}"/>
                </a:ext>
              </a:extLst>
            </p:cNvPr>
            <p:cNvSpPr>
              <a:spLocks noChangeArrowheads="1"/>
            </p:cNvSpPr>
            <p:nvPr/>
          </p:nvSpPr>
          <p:spPr bwMode="auto">
            <a:xfrm>
              <a:off x="2909160" y="1803981"/>
              <a:ext cx="535595" cy="145487"/>
            </a:xfrm>
            <a:prstGeom prst="rect">
              <a:avLst/>
            </a:prstGeom>
            <a:solidFill>
              <a:srgbClr val="4F81BD">
                <a:lumMod val="60000"/>
                <a:lumOff val="40000"/>
              </a:srgbClr>
            </a:solid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58" name="Line 385">
              <a:extLst>
                <a:ext uri="{FF2B5EF4-FFF2-40B4-BE49-F238E27FC236}">
                  <a16:creationId xmlns:a16="http://schemas.microsoft.com/office/drawing/2014/main" id="{E27002AB-0DAE-417B-B8AD-31FE9BAB577A}"/>
                </a:ext>
              </a:extLst>
            </p:cNvPr>
            <p:cNvSpPr>
              <a:spLocks noChangeShapeType="1"/>
            </p:cNvSpPr>
            <p:nvPr/>
          </p:nvSpPr>
          <p:spPr bwMode="auto">
            <a:xfrm flipH="1">
              <a:off x="3444755" y="1909553"/>
              <a:ext cx="77249"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59" name="Line 392">
              <a:extLst>
                <a:ext uri="{FF2B5EF4-FFF2-40B4-BE49-F238E27FC236}">
                  <a16:creationId xmlns:a16="http://schemas.microsoft.com/office/drawing/2014/main" id="{757F5598-75E4-463C-B88C-FA788AE84A9C}"/>
                </a:ext>
              </a:extLst>
            </p:cNvPr>
            <p:cNvSpPr>
              <a:spLocks noChangeShapeType="1"/>
            </p:cNvSpPr>
            <p:nvPr/>
          </p:nvSpPr>
          <p:spPr bwMode="auto">
            <a:xfrm flipH="1">
              <a:off x="3522004" y="1753768"/>
              <a:ext cx="78537"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60" name="Line 393">
              <a:extLst>
                <a:ext uri="{FF2B5EF4-FFF2-40B4-BE49-F238E27FC236}">
                  <a16:creationId xmlns:a16="http://schemas.microsoft.com/office/drawing/2014/main" id="{205E28E3-A655-4C6A-81E2-E4C635E9C3BF}"/>
                </a:ext>
              </a:extLst>
            </p:cNvPr>
            <p:cNvSpPr>
              <a:spLocks noChangeShapeType="1"/>
            </p:cNvSpPr>
            <p:nvPr/>
          </p:nvSpPr>
          <p:spPr bwMode="auto">
            <a:xfrm flipH="1">
              <a:off x="3872202" y="1909553"/>
              <a:ext cx="78537"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61" name="Line 558">
              <a:extLst>
                <a:ext uri="{FF2B5EF4-FFF2-40B4-BE49-F238E27FC236}">
                  <a16:creationId xmlns:a16="http://schemas.microsoft.com/office/drawing/2014/main" id="{71268466-80E7-4556-AB26-F81203CE9E13}"/>
                </a:ext>
              </a:extLst>
            </p:cNvPr>
            <p:cNvSpPr>
              <a:spLocks noChangeShapeType="1"/>
            </p:cNvSpPr>
            <p:nvPr/>
          </p:nvSpPr>
          <p:spPr bwMode="auto">
            <a:xfrm>
              <a:off x="3522004" y="1753768"/>
              <a:ext cx="0" cy="155787"/>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62" name="Line 559">
              <a:extLst>
                <a:ext uri="{FF2B5EF4-FFF2-40B4-BE49-F238E27FC236}">
                  <a16:creationId xmlns:a16="http://schemas.microsoft.com/office/drawing/2014/main" id="{D4170276-7F9C-429E-8891-94016F3EAEC4}"/>
                </a:ext>
              </a:extLst>
            </p:cNvPr>
            <p:cNvSpPr>
              <a:spLocks noChangeShapeType="1"/>
            </p:cNvSpPr>
            <p:nvPr/>
          </p:nvSpPr>
          <p:spPr bwMode="auto">
            <a:xfrm>
              <a:off x="3950739" y="1909553"/>
              <a:ext cx="0" cy="117162"/>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63" name="Line 1162">
              <a:extLst>
                <a:ext uri="{FF2B5EF4-FFF2-40B4-BE49-F238E27FC236}">
                  <a16:creationId xmlns:a16="http://schemas.microsoft.com/office/drawing/2014/main" id="{1AE9F216-802D-4DE0-90AE-F9AA13B64779}"/>
                </a:ext>
              </a:extLst>
            </p:cNvPr>
            <p:cNvSpPr>
              <a:spLocks noChangeShapeType="1"/>
            </p:cNvSpPr>
            <p:nvPr/>
          </p:nvSpPr>
          <p:spPr bwMode="auto">
            <a:xfrm flipH="1">
              <a:off x="3677791" y="1909553"/>
              <a:ext cx="77249"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64" name="Line 1163">
              <a:extLst>
                <a:ext uri="{FF2B5EF4-FFF2-40B4-BE49-F238E27FC236}">
                  <a16:creationId xmlns:a16="http://schemas.microsoft.com/office/drawing/2014/main" id="{8B4DFC08-DD83-4268-9AFD-5C5FA35790A9}"/>
                </a:ext>
              </a:extLst>
            </p:cNvPr>
            <p:cNvSpPr>
              <a:spLocks noChangeShapeType="1"/>
            </p:cNvSpPr>
            <p:nvPr/>
          </p:nvSpPr>
          <p:spPr bwMode="auto">
            <a:xfrm>
              <a:off x="3637877" y="1949466"/>
              <a:ext cx="0" cy="77249"/>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65" name="AutoShape 133">
              <a:extLst>
                <a:ext uri="{FF2B5EF4-FFF2-40B4-BE49-F238E27FC236}">
                  <a16:creationId xmlns:a16="http://schemas.microsoft.com/office/drawing/2014/main" id="{FC46987E-356F-4D0F-AC60-38087164DA09}"/>
                </a:ext>
              </a:extLst>
            </p:cNvPr>
            <p:cNvSpPr>
              <a:spLocks noChangeArrowheads="1"/>
            </p:cNvSpPr>
            <p:nvPr/>
          </p:nvSpPr>
          <p:spPr bwMode="auto">
            <a:xfrm rot="16200000" flipH="1">
              <a:off x="3074278" y="2185396"/>
              <a:ext cx="58586" cy="117162"/>
            </a:xfrm>
            <a:prstGeom prst="flowChartCollate">
              <a:avLst/>
            </a:prstGeom>
            <a:solidFill>
              <a:srgbClr val="4BACC6">
                <a:lumMod val="60000"/>
                <a:lumOff val="40000"/>
              </a:srgbClr>
            </a:solidFill>
            <a:ln w="9525">
              <a:solidFill>
                <a:sysClr val="windowText" lastClr="000000"/>
              </a:solidFill>
              <a:miter lim="800000"/>
              <a:headEnd/>
              <a:tailEnd/>
            </a:ln>
          </p:spPr>
          <p:txBody>
            <a:bodyPr rot="10800000" wrap="none" lIns="91427" tIns="45713" rIns="91427" bIns="45713" anchor="ctr"/>
            <a:lstStyle>
              <a:lvl1pPr defTabSz="912813" eaLnBrk="0" hangingPunct="0">
                <a:spcBef>
                  <a:spcPct val="20000"/>
                </a:spcBef>
                <a:buChar char="•"/>
                <a:defRPr sz="4300">
                  <a:solidFill>
                    <a:schemeClr val="tx1"/>
                  </a:solidFill>
                  <a:latin typeface="Arial" pitchFamily="34" charset="0"/>
                </a:defRPr>
              </a:lvl1pPr>
              <a:lvl2pPr marL="989013" indent="-379413" defTabSz="912813" eaLnBrk="0" hangingPunct="0">
                <a:spcBef>
                  <a:spcPct val="20000"/>
                </a:spcBef>
                <a:buChar char="–"/>
                <a:defRPr sz="3700">
                  <a:solidFill>
                    <a:schemeClr val="tx1"/>
                  </a:solidFill>
                  <a:latin typeface="Arial" pitchFamily="34" charset="0"/>
                </a:defRPr>
              </a:lvl2pPr>
              <a:lvl3pPr marL="1522413" indent="-304800" defTabSz="912813" eaLnBrk="0" hangingPunct="0">
                <a:spcBef>
                  <a:spcPct val="20000"/>
                </a:spcBef>
                <a:buChar char="•"/>
                <a:defRPr sz="3200">
                  <a:solidFill>
                    <a:schemeClr val="tx1"/>
                  </a:solidFill>
                  <a:latin typeface="Arial" pitchFamily="34" charset="0"/>
                </a:defRPr>
              </a:lvl3pPr>
              <a:lvl4pPr marL="2132013" indent="-304800" defTabSz="912813" eaLnBrk="0" hangingPunct="0">
                <a:spcBef>
                  <a:spcPct val="20000"/>
                </a:spcBef>
                <a:buChar char="–"/>
                <a:defRPr sz="2700">
                  <a:solidFill>
                    <a:schemeClr val="tx1"/>
                  </a:solidFill>
                  <a:latin typeface="Arial" pitchFamily="34" charset="0"/>
                </a:defRPr>
              </a:lvl4pPr>
              <a:lvl5pPr marL="2740025" indent="-304800" defTabSz="912813" eaLnBrk="0" hangingPunct="0">
                <a:spcBef>
                  <a:spcPct val="20000"/>
                </a:spcBef>
                <a:buChar char="»"/>
                <a:defRPr sz="2700">
                  <a:solidFill>
                    <a:schemeClr val="tx1"/>
                  </a:solidFill>
                  <a:latin typeface="Arial" pitchFamily="34" charset="0"/>
                </a:defRPr>
              </a:lvl5pPr>
              <a:lvl6pPr marL="3197225" indent="-304800" defTabSz="912813" eaLnBrk="0" fontAlgn="base" hangingPunct="0">
                <a:spcBef>
                  <a:spcPct val="20000"/>
                </a:spcBef>
                <a:spcAft>
                  <a:spcPct val="0"/>
                </a:spcAft>
                <a:buChar char="»"/>
                <a:defRPr sz="2700">
                  <a:solidFill>
                    <a:schemeClr val="tx1"/>
                  </a:solidFill>
                  <a:latin typeface="Arial" pitchFamily="34" charset="0"/>
                </a:defRPr>
              </a:lvl6pPr>
              <a:lvl7pPr marL="3654425" indent="-304800" defTabSz="912813" eaLnBrk="0" fontAlgn="base" hangingPunct="0">
                <a:spcBef>
                  <a:spcPct val="20000"/>
                </a:spcBef>
                <a:spcAft>
                  <a:spcPct val="0"/>
                </a:spcAft>
                <a:buChar char="»"/>
                <a:defRPr sz="2700">
                  <a:solidFill>
                    <a:schemeClr val="tx1"/>
                  </a:solidFill>
                  <a:latin typeface="Arial" pitchFamily="34" charset="0"/>
                </a:defRPr>
              </a:lvl7pPr>
              <a:lvl8pPr marL="4111625" indent="-304800" defTabSz="912813" eaLnBrk="0" fontAlgn="base" hangingPunct="0">
                <a:spcBef>
                  <a:spcPct val="20000"/>
                </a:spcBef>
                <a:spcAft>
                  <a:spcPct val="0"/>
                </a:spcAft>
                <a:buChar char="»"/>
                <a:defRPr sz="2700">
                  <a:solidFill>
                    <a:schemeClr val="tx1"/>
                  </a:solidFill>
                  <a:latin typeface="Arial" pitchFamily="34" charset="0"/>
                </a:defRPr>
              </a:lvl8pPr>
              <a:lvl9pPr marL="4568825" indent="-304800" defTabSz="912813" eaLnBrk="0" fontAlgn="base" hangingPunct="0">
                <a:spcBef>
                  <a:spcPct val="20000"/>
                </a:spcBef>
                <a:spcAft>
                  <a:spcPct val="0"/>
                </a:spcAft>
                <a:buChar char="»"/>
                <a:defRPr sz="2700">
                  <a:solidFill>
                    <a:schemeClr val="tx1"/>
                  </a:solidFill>
                  <a:latin typeface="Arial" pitchFamily="34" charset="0"/>
                </a:defRPr>
              </a:lvl9pPr>
            </a:lstStyle>
            <a:p>
              <a:pPr marL="0" marR="0" lvl="0" indent="0" algn="ctr" defTabSz="912813" eaLnBrk="1" fontAlgn="auto" latinLnBrk="0" hangingPunct="1">
                <a:lnSpc>
                  <a:spcPct val="100000"/>
                </a:lnSpc>
                <a:spcBef>
                  <a:spcPct val="0"/>
                </a:spcBef>
                <a:spcAft>
                  <a:spcPts val="0"/>
                </a:spcAft>
                <a:buClrTx/>
                <a:buSzTx/>
                <a:buFontTx/>
                <a:buNone/>
                <a:tabLst/>
                <a:defRPr/>
              </a:pPr>
              <a:endParaRPr kumimoji="0" lang="en-CA" altLang="en-US" sz="7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66" name="Line 380">
              <a:extLst>
                <a:ext uri="{FF2B5EF4-FFF2-40B4-BE49-F238E27FC236}">
                  <a16:creationId xmlns:a16="http://schemas.microsoft.com/office/drawing/2014/main" id="{918DF1E7-07F2-4082-B489-A67F11C54D2C}"/>
                </a:ext>
              </a:extLst>
            </p:cNvPr>
            <p:cNvSpPr>
              <a:spLocks noChangeShapeType="1"/>
            </p:cNvSpPr>
            <p:nvPr/>
          </p:nvSpPr>
          <p:spPr bwMode="auto">
            <a:xfrm rot="16200000" flipH="1">
              <a:off x="3103896" y="2152629"/>
              <a:ext cx="0" cy="58258"/>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67" name="Line 381">
              <a:extLst>
                <a:ext uri="{FF2B5EF4-FFF2-40B4-BE49-F238E27FC236}">
                  <a16:creationId xmlns:a16="http://schemas.microsoft.com/office/drawing/2014/main" id="{A9EC8A3B-DC0F-4C63-B47B-7BC877515782}"/>
                </a:ext>
              </a:extLst>
            </p:cNvPr>
            <p:cNvSpPr>
              <a:spLocks noChangeShapeType="1"/>
            </p:cNvSpPr>
            <p:nvPr/>
          </p:nvSpPr>
          <p:spPr bwMode="auto">
            <a:xfrm rot="16200000" flipH="1">
              <a:off x="3070971" y="2214683"/>
              <a:ext cx="65849"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68" name="Arc 382">
              <a:extLst>
                <a:ext uri="{FF2B5EF4-FFF2-40B4-BE49-F238E27FC236}">
                  <a16:creationId xmlns:a16="http://schemas.microsoft.com/office/drawing/2014/main" id="{5ED81903-3619-48BE-81A7-509307CFA905}"/>
                </a:ext>
              </a:extLst>
            </p:cNvPr>
            <p:cNvSpPr>
              <a:spLocks/>
            </p:cNvSpPr>
            <p:nvPr/>
          </p:nvSpPr>
          <p:spPr bwMode="auto">
            <a:xfrm rot="16200000" flipV="1">
              <a:off x="3108213" y="2156301"/>
              <a:ext cx="21788" cy="29129"/>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69" name="Arc 383">
              <a:extLst>
                <a:ext uri="{FF2B5EF4-FFF2-40B4-BE49-F238E27FC236}">
                  <a16:creationId xmlns:a16="http://schemas.microsoft.com/office/drawing/2014/main" id="{7830148E-AB75-43F7-9201-2DC098062597}"/>
                </a:ext>
              </a:extLst>
            </p:cNvPr>
            <p:cNvSpPr>
              <a:spLocks/>
            </p:cNvSpPr>
            <p:nvPr/>
          </p:nvSpPr>
          <p:spPr bwMode="auto">
            <a:xfrm rot="16200000">
              <a:off x="3078760" y="2155976"/>
              <a:ext cx="21788" cy="29777"/>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70" name="Line 393">
              <a:extLst>
                <a:ext uri="{FF2B5EF4-FFF2-40B4-BE49-F238E27FC236}">
                  <a16:creationId xmlns:a16="http://schemas.microsoft.com/office/drawing/2014/main" id="{5682CEB5-DBCA-4FC2-A465-7DF60CBDD837}"/>
                </a:ext>
              </a:extLst>
            </p:cNvPr>
            <p:cNvSpPr>
              <a:spLocks noChangeShapeType="1"/>
            </p:cNvSpPr>
            <p:nvPr/>
          </p:nvSpPr>
          <p:spPr bwMode="auto">
            <a:xfrm flipH="1">
              <a:off x="3161508" y="2248163"/>
              <a:ext cx="78537"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71" name="Line 393">
              <a:extLst>
                <a:ext uri="{FF2B5EF4-FFF2-40B4-BE49-F238E27FC236}">
                  <a16:creationId xmlns:a16="http://schemas.microsoft.com/office/drawing/2014/main" id="{D63D4149-AC7A-47C7-B574-E0E23D5BA117}"/>
                </a:ext>
              </a:extLst>
            </p:cNvPr>
            <p:cNvSpPr>
              <a:spLocks noChangeShapeType="1"/>
            </p:cNvSpPr>
            <p:nvPr/>
          </p:nvSpPr>
          <p:spPr bwMode="auto">
            <a:xfrm flipH="1">
              <a:off x="2956798" y="2248163"/>
              <a:ext cx="78537"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72" name="Line 558">
              <a:extLst>
                <a:ext uri="{FF2B5EF4-FFF2-40B4-BE49-F238E27FC236}">
                  <a16:creationId xmlns:a16="http://schemas.microsoft.com/office/drawing/2014/main" id="{62F388E1-1127-41F6-A8FD-D4E438BED203}"/>
                </a:ext>
              </a:extLst>
            </p:cNvPr>
            <p:cNvSpPr>
              <a:spLocks noChangeShapeType="1"/>
            </p:cNvSpPr>
            <p:nvPr/>
          </p:nvSpPr>
          <p:spPr bwMode="auto">
            <a:xfrm>
              <a:off x="2956798" y="1955903"/>
              <a:ext cx="0" cy="29226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73" name="Rectangle 1221">
              <a:extLst>
                <a:ext uri="{FF2B5EF4-FFF2-40B4-BE49-F238E27FC236}">
                  <a16:creationId xmlns:a16="http://schemas.microsoft.com/office/drawing/2014/main" id="{593E7FD0-CBC6-4EC9-90EB-58AB4F6604EB}"/>
                </a:ext>
              </a:extLst>
            </p:cNvPr>
            <p:cNvSpPr>
              <a:spLocks noChangeArrowheads="1"/>
            </p:cNvSpPr>
            <p:nvPr/>
          </p:nvSpPr>
          <p:spPr bwMode="auto">
            <a:xfrm>
              <a:off x="6432431" y="2064052"/>
              <a:ext cx="727431" cy="164799"/>
            </a:xfrm>
            <a:prstGeom prst="rect">
              <a:avLst/>
            </a:prstGeom>
            <a:noFill/>
            <a:ln w="9525">
              <a:solidFill>
                <a:sysClr val="windowText" lastClr="000000"/>
              </a:solidFill>
              <a:miter lim="800000"/>
              <a:headEnd/>
              <a:tailEnd/>
            </a:ln>
            <a:extLst>
              <a:ext uri="{909E8E84-426E-40DD-AFC4-6F175D3DCCD1}">
                <a14:hiddenFill xmlns:a14="http://schemas.microsoft.com/office/drawing/2010/main">
                  <a:solidFill>
                    <a:srgbClr val="FFFFFF"/>
                  </a:solidFill>
                </a14:hiddenFill>
              </a:ext>
            </a:extLst>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74" name="Rectangle 1222">
              <a:extLst>
                <a:ext uri="{FF2B5EF4-FFF2-40B4-BE49-F238E27FC236}">
                  <a16:creationId xmlns:a16="http://schemas.microsoft.com/office/drawing/2014/main" id="{C153ED6C-592C-4003-B05E-9E7796A536C5}"/>
                </a:ext>
              </a:extLst>
            </p:cNvPr>
            <p:cNvSpPr>
              <a:spLocks noChangeArrowheads="1"/>
            </p:cNvSpPr>
            <p:nvPr/>
          </p:nvSpPr>
          <p:spPr bwMode="auto">
            <a:xfrm>
              <a:off x="6432431" y="2228850"/>
              <a:ext cx="727431" cy="97849"/>
            </a:xfrm>
            <a:prstGeom prst="rect">
              <a:avLst/>
            </a:prstGeom>
            <a:solidFill>
              <a:srgbClr val="4F81BD">
                <a:lumMod val="60000"/>
                <a:lumOff val="40000"/>
              </a:srgbClr>
            </a:solid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75" name="AutoShape 133">
              <a:extLst>
                <a:ext uri="{FF2B5EF4-FFF2-40B4-BE49-F238E27FC236}">
                  <a16:creationId xmlns:a16="http://schemas.microsoft.com/office/drawing/2014/main" id="{E418B629-60B4-43B1-893F-57CA49022271}"/>
                </a:ext>
              </a:extLst>
            </p:cNvPr>
            <p:cNvSpPr>
              <a:spLocks noChangeArrowheads="1"/>
            </p:cNvSpPr>
            <p:nvPr/>
          </p:nvSpPr>
          <p:spPr bwMode="auto">
            <a:xfrm rot="16200000" flipH="1">
              <a:off x="6964482" y="1894423"/>
              <a:ext cx="58586" cy="117162"/>
            </a:xfrm>
            <a:prstGeom prst="flowChartCollate">
              <a:avLst/>
            </a:prstGeom>
            <a:solidFill>
              <a:srgbClr val="4BACC6">
                <a:lumMod val="60000"/>
                <a:lumOff val="40000"/>
              </a:srgbClr>
            </a:solidFill>
            <a:ln w="9525">
              <a:solidFill>
                <a:sysClr val="windowText" lastClr="000000"/>
              </a:solidFill>
              <a:miter lim="800000"/>
              <a:headEnd/>
              <a:tailEnd/>
            </a:ln>
          </p:spPr>
          <p:txBody>
            <a:bodyPr rot="10800000" wrap="none" lIns="91427" tIns="45713" rIns="91427" bIns="45713" anchor="ctr"/>
            <a:lstStyle>
              <a:lvl1pPr defTabSz="912813" eaLnBrk="0" hangingPunct="0">
                <a:spcBef>
                  <a:spcPct val="20000"/>
                </a:spcBef>
                <a:buChar char="•"/>
                <a:defRPr sz="4300">
                  <a:solidFill>
                    <a:schemeClr val="tx1"/>
                  </a:solidFill>
                  <a:latin typeface="Arial" pitchFamily="34" charset="0"/>
                </a:defRPr>
              </a:lvl1pPr>
              <a:lvl2pPr marL="989013" indent="-379413" defTabSz="912813" eaLnBrk="0" hangingPunct="0">
                <a:spcBef>
                  <a:spcPct val="20000"/>
                </a:spcBef>
                <a:buChar char="–"/>
                <a:defRPr sz="3700">
                  <a:solidFill>
                    <a:schemeClr val="tx1"/>
                  </a:solidFill>
                  <a:latin typeface="Arial" pitchFamily="34" charset="0"/>
                </a:defRPr>
              </a:lvl2pPr>
              <a:lvl3pPr marL="1522413" indent="-304800" defTabSz="912813" eaLnBrk="0" hangingPunct="0">
                <a:spcBef>
                  <a:spcPct val="20000"/>
                </a:spcBef>
                <a:buChar char="•"/>
                <a:defRPr sz="3200">
                  <a:solidFill>
                    <a:schemeClr val="tx1"/>
                  </a:solidFill>
                  <a:latin typeface="Arial" pitchFamily="34" charset="0"/>
                </a:defRPr>
              </a:lvl3pPr>
              <a:lvl4pPr marL="2132013" indent="-304800" defTabSz="912813" eaLnBrk="0" hangingPunct="0">
                <a:spcBef>
                  <a:spcPct val="20000"/>
                </a:spcBef>
                <a:buChar char="–"/>
                <a:defRPr sz="2700">
                  <a:solidFill>
                    <a:schemeClr val="tx1"/>
                  </a:solidFill>
                  <a:latin typeface="Arial" pitchFamily="34" charset="0"/>
                </a:defRPr>
              </a:lvl4pPr>
              <a:lvl5pPr marL="2740025" indent="-304800" defTabSz="912813" eaLnBrk="0" hangingPunct="0">
                <a:spcBef>
                  <a:spcPct val="20000"/>
                </a:spcBef>
                <a:buChar char="»"/>
                <a:defRPr sz="2700">
                  <a:solidFill>
                    <a:schemeClr val="tx1"/>
                  </a:solidFill>
                  <a:latin typeface="Arial" pitchFamily="34" charset="0"/>
                </a:defRPr>
              </a:lvl5pPr>
              <a:lvl6pPr marL="3197225" indent="-304800" defTabSz="912813" eaLnBrk="0" fontAlgn="base" hangingPunct="0">
                <a:spcBef>
                  <a:spcPct val="20000"/>
                </a:spcBef>
                <a:spcAft>
                  <a:spcPct val="0"/>
                </a:spcAft>
                <a:buChar char="»"/>
                <a:defRPr sz="2700">
                  <a:solidFill>
                    <a:schemeClr val="tx1"/>
                  </a:solidFill>
                  <a:latin typeface="Arial" pitchFamily="34" charset="0"/>
                </a:defRPr>
              </a:lvl6pPr>
              <a:lvl7pPr marL="3654425" indent="-304800" defTabSz="912813" eaLnBrk="0" fontAlgn="base" hangingPunct="0">
                <a:spcBef>
                  <a:spcPct val="20000"/>
                </a:spcBef>
                <a:spcAft>
                  <a:spcPct val="0"/>
                </a:spcAft>
                <a:buChar char="»"/>
                <a:defRPr sz="2700">
                  <a:solidFill>
                    <a:schemeClr val="tx1"/>
                  </a:solidFill>
                  <a:latin typeface="Arial" pitchFamily="34" charset="0"/>
                </a:defRPr>
              </a:lvl7pPr>
              <a:lvl8pPr marL="4111625" indent="-304800" defTabSz="912813" eaLnBrk="0" fontAlgn="base" hangingPunct="0">
                <a:spcBef>
                  <a:spcPct val="20000"/>
                </a:spcBef>
                <a:spcAft>
                  <a:spcPct val="0"/>
                </a:spcAft>
                <a:buChar char="»"/>
                <a:defRPr sz="2700">
                  <a:solidFill>
                    <a:schemeClr val="tx1"/>
                  </a:solidFill>
                  <a:latin typeface="Arial" pitchFamily="34" charset="0"/>
                </a:defRPr>
              </a:lvl8pPr>
              <a:lvl9pPr marL="4568825" indent="-304800" defTabSz="912813" eaLnBrk="0" fontAlgn="base" hangingPunct="0">
                <a:spcBef>
                  <a:spcPct val="20000"/>
                </a:spcBef>
                <a:spcAft>
                  <a:spcPct val="0"/>
                </a:spcAft>
                <a:buChar char="»"/>
                <a:defRPr sz="2700">
                  <a:solidFill>
                    <a:schemeClr val="tx1"/>
                  </a:solidFill>
                  <a:latin typeface="Arial" pitchFamily="34" charset="0"/>
                </a:defRPr>
              </a:lvl9pPr>
            </a:lstStyle>
            <a:p>
              <a:pPr marL="0" marR="0" lvl="0" indent="0" algn="ctr" defTabSz="912813" eaLnBrk="1" fontAlgn="auto" latinLnBrk="0" hangingPunct="1">
                <a:lnSpc>
                  <a:spcPct val="100000"/>
                </a:lnSpc>
                <a:spcBef>
                  <a:spcPct val="0"/>
                </a:spcBef>
                <a:spcAft>
                  <a:spcPts val="0"/>
                </a:spcAft>
                <a:buClrTx/>
                <a:buSzTx/>
                <a:buFontTx/>
                <a:buNone/>
                <a:tabLst/>
                <a:defRPr/>
              </a:pPr>
              <a:endParaRPr kumimoji="0" lang="en-CA" altLang="en-US" sz="7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76" name="Line 1227">
              <a:extLst>
                <a:ext uri="{FF2B5EF4-FFF2-40B4-BE49-F238E27FC236}">
                  <a16:creationId xmlns:a16="http://schemas.microsoft.com/office/drawing/2014/main" id="{73D2BA92-706D-4E1A-A33B-EE17E1F1E1CF}"/>
                </a:ext>
              </a:extLst>
            </p:cNvPr>
            <p:cNvSpPr>
              <a:spLocks noChangeShapeType="1"/>
            </p:cNvSpPr>
            <p:nvPr/>
          </p:nvSpPr>
          <p:spPr bwMode="auto">
            <a:xfrm rot="16200000" flipH="1">
              <a:off x="6994099" y="1861656"/>
              <a:ext cx="0" cy="58258"/>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77" name="Line 1228">
              <a:extLst>
                <a:ext uri="{FF2B5EF4-FFF2-40B4-BE49-F238E27FC236}">
                  <a16:creationId xmlns:a16="http://schemas.microsoft.com/office/drawing/2014/main" id="{B999F266-85C4-4D89-A19E-28AA061332CB}"/>
                </a:ext>
              </a:extLst>
            </p:cNvPr>
            <p:cNvSpPr>
              <a:spLocks noChangeShapeType="1"/>
            </p:cNvSpPr>
            <p:nvPr/>
          </p:nvSpPr>
          <p:spPr bwMode="auto">
            <a:xfrm rot="16200000" flipH="1">
              <a:off x="6961174" y="1923711"/>
              <a:ext cx="65849"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78" name="Arc 1229">
              <a:extLst>
                <a:ext uri="{FF2B5EF4-FFF2-40B4-BE49-F238E27FC236}">
                  <a16:creationId xmlns:a16="http://schemas.microsoft.com/office/drawing/2014/main" id="{D2B9DF37-0B13-47A5-AEC4-E9F32A7E84F7}"/>
                </a:ext>
              </a:extLst>
            </p:cNvPr>
            <p:cNvSpPr>
              <a:spLocks/>
            </p:cNvSpPr>
            <p:nvPr/>
          </p:nvSpPr>
          <p:spPr bwMode="auto">
            <a:xfrm rot="16200000" flipV="1">
              <a:off x="6998416" y="1865327"/>
              <a:ext cx="21788" cy="29129"/>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79" name="Arc 1230">
              <a:extLst>
                <a:ext uri="{FF2B5EF4-FFF2-40B4-BE49-F238E27FC236}">
                  <a16:creationId xmlns:a16="http://schemas.microsoft.com/office/drawing/2014/main" id="{53AFC7DD-8355-429E-B680-C655687E49ED}"/>
                </a:ext>
              </a:extLst>
            </p:cNvPr>
            <p:cNvSpPr>
              <a:spLocks/>
            </p:cNvSpPr>
            <p:nvPr/>
          </p:nvSpPr>
          <p:spPr bwMode="auto">
            <a:xfrm rot="16200000">
              <a:off x="6968965" y="1865003"/>
              <a:ext cx="21788" cy="29777"/>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80" name="AutoShape 1238">
              <a:extLst>
                <a:ext uri="{FF2B5EF4-FFF2-40B4-BE49-F238E27FC236}">
                  <a16:creationId xmlns:a16="http://schemas.microsoft.com/office/drawing/2014/main" id="{647F105C-C39A-4AAF-891A-FC23184D9DEB}"/>
                </a:ext>
              </a:extLst>
            </p:cNvPr>
            <p:cNvSpPr>
              <a:spLocks noChangeArrowheads="1"/>
            </p:cNvSpPr>
            <p:nvPr/>
          </p:nvSpPr>
          <p:spPr bwMode="auto">
            <a:xfrm>
              <a:off x="6119141" y="1189899"/>
              <a:ext cx="156215" cy="231747"/>
            </a:xfrm>
            <a:prstGeom prst="flowChartCollate">
              <a:avLst/>
            </a:prstGeom>
            <a:solidFill>
              <a:srgbClr val="4BACC6">
                <a:lumMod val="60000"/>
                <a:lumOff val="40000"/>
              </a:srgbClr>
            </a:solid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81" name="Line 1241">
              <a:extLst>
                <a:ext uri="{FF2B5EF4-FFF2-40B4-BE49-F238E27FC236}">
                  <a16:creationId xmlns:a16="http://schemas.microsoft.com/office/drawing/2014/main" id="{AD1B8612-731B-455C-A7F2-97DA6B1F0F22}"/>
                </a:ext>
              </a:extLst>
            </p:cNvPr>
            <p:cNvSpPr>
              <a:spLocks noChangeShapeType="1"/>
            </p:cNvSpPr>
            <p:nvPr/>
          </p:nvSpPr>
          <p:spPr bwMode="auto">
            <a:xfrm>
              <a:off x="6079659" y="1251699"/>
              <a:ext cx="0" cy="109865"/>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82" name="Arc 1243">
              <a:extLst>
                <a:ext uri="{FF2B5EF4-FFF2-40B4-BE49-F238E27FC236}">
                  <a16:creationId xmlns:a16="http://schemas.microsoft.com/office/drawing/2014/main" id="{C48590B2-649A-4884-94CB-5BBFE1FB1BD1}"/>
                </a:ext>
              </a:extLst>
            </p:cNvPr>
            <p:cNvSpPr>
              <a:spLocks/>
            </p:cNvSpPr>
            <p:nvPr/>
          </p:nvSpPr>
          <p:spPr bwMode="auto">
            <a:xfrm flipH="1" flipV="1">
              <a:off x="6028160" y="1306752"/>
              <a:ext cx="44632" cy="548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83" name="Arc 1244">
              <a:extLst>
                <a:ext uri="{FF2B5EF4-FFF2-40B4-BE49-F238E27FC236}">
                  <a16:creationId xmlns:a16="http://schemas.microsoft.com/office/drawing/2014/main" id="{7FF0EB28-2741-4267-A684-8A9D7FBA00B7}"/>
                </a:ext>
              </a:extLst>
            </p:cNvPr>
            <p:cNvSpPr>
              <a:spLocks/>
            </p:cNvSpPr>
            <p:nvPr/>
          </p:nvSpPr>
          <p:spPr bwMode="auto">
            <a:xfrm flipH="1">
              <a:off x="6028160" y="1249982"/>
              <a:ext cx="44632" cy="5677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84" name="Line 1245">
              <a:extLst>
                <a:ext uri="{FF2B5EF4-FFF2-40B4-BE49-F238E27FC236}">
                  <a16:creationId xmlns:a16="http://schemas.microsoft.com/office/drawing/2014/main" id="{1DC2CBB7-1D94-4188-8A72-2EB7271C3532}"/>
                </a:ext>
              </a:extLst>
            </p:cNvPr>
            <p:cNvSpPr>
              <a:spLocks noChangeShapeType="1"/>
            </p:cNvSpPr>
            <p:nvPr/>
          </p:nvSpPr>
          <p:spPr bwMode="auto">
            <a:xfrm flipH="1">
              <a:off x="6079659" y="1306631"/>
              <a:ext cx="116731"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85" name="AutoShape 1247">
              <a:extLst>
                <a:ext uri="{FF2B5EF4-FFF2-40B4-BE49-F238E27FC236}">
                  <a16:creationId xmlns:a16="http://schemas.microsoft.com/office/drawing/2014/main" id="{557DBF03-1F4F-4C84-A62B-C61EAB2B731D}"/>
                </a:ext>
              </a:extLst>
            </p:cNvPr>
            <p:cNvSpPr>
              <a:spLocks noChangeArrowheads="1"/>
            </p:cNvSpPr>
            <p:nvPr/>
          </p:nvSpPr>
          <p:spPr bwMode="auto">
            <a:xfrm>
              <a:off x="6468788" y="1189899"/>
              <a:ext cx="155478" cy="233035"/>
            </a:xfrm>
            <a:prstGeom prst="flowChartCollate">
              <a:avLst/>
            </a:prstGeom>
            <a:solidFill>
              <a:srgbClr val="4BACC6">
                <a:lumMod val="60000"/>
                <a:lumOff val="40000"/>
              </a:srgbClr>
            </a:solid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86" name="Line 1249">
              <a:extLst>
                <a:ext uri="{FF2B5EF4-FFF2-40B4-BE49-F238E27FC236}">
                  <a16:creationId xmlns:a16="http://schemas.microsoft.com/office/drawing/2014/main" id="{83DA9D15-DACB-41F9-86D7-25BFE58825E0}"/>
                </a:ext>
              </a:extLst>
            </p:cNvPr>
            <p:cNvSpPr>
              <a:spLocks noChangeShapeType="1"/>
            </p:cNvSpPr>
            <p:nvPr/>
          </p:nvSpPr>
          <p:spPr bwMode="auto">
            <a:xfrm flipH="1">
              <a:off x="6431198" y="1306418"/>
              <a:ext cx="116182"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87" name="Rectangle 1251">
              <a:extLst>
                <a:ext uri="{FF2B5EF4-FFF2-40B4-BE49-F238E27FC236}">
                  <a16:creationId xmlns:a16="http://schemas.microsoft.com/office/drawing/2014/main" id="{18539F28-1D93-4F7D-9A44-34AF3F65E727}"/>
                </a:ext>
              </a:extLst>
            </p:cNvPr>
            <p:cNvSpPr>
              <a:spLocks noChangeArrowheads="1"/>
            </p:cNvSpPr>
            <p:nvPr/>
          </p:nvSpPr>
          <p:spPr bwMode="auto">
            <a:xfrm>
              <a:off x="6352606" y="1267007"/>
              <a:ext cx="39297" cy="78821"/>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88" name="Rectangle 1252">
              <a:extLst>
                <a:ext uri="{FF2B5EF4-FFF2-40B4-BE49-F238E27FC236}">
                  <a16:creationId xmlns:a16="http://schemas.microsoft.com/office/drawing/2014/main" id="{B50F71BA-697E-4F2A-A374-8C568CD3BB5F}"/>
                </a:ext>
              </a:extLst>
            </p:cNvPr>
            <p:cNvSpPr>
              <a:spLocks noChangeArrowheads="1"/>
            </p:cNvSpPr>
            <p:nvPr/>
          </p:nvSpPr>
          <p:spPr bwMode="auto">
            <a:xfrm>
              <a:off x="6391903" y="1267007"/>
              <a:ext cx="39297" cy="78821"/>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89" name="AutoShape 1257">
              <a:extLst>
                <a:ext uri="{FF2B5EF4-FFF2-40B4-BE49-F238E27FC236}">
                  <a16:creationId xmlns:a16="http://schemas.microsoft.com/office/drawing/2014/main" id="{FCC9F3BA-9114-4C74-8205-3CFAECF3DA7D}"/>
                </a:ext>
              </a:extLst>
            </p:cNvPr>
            <p:cNvSpPr>
              <a:spLocks noChangeArrowheads="1"/>
            </p:cNvSpPr>
            <p:nvPr/>
          </p:nvSpPr>
          <p:spPr bwMode="auto">
            <a:xfrm rot="10800000">
              <a:off x="6741428" y="1189899"/>
              <a:ext cx="156215" cy="231747"/>
            </a:xfrm>
            <a:prstGeom prst="flowChartCollate">
              <a:avLst/>
            </a:prstGeom>
            <a:solidFill>
              <a:srgbClr val="4BACC6">
                <a:lumMod val="60000"/>
                <a:lumOff val="40000"/>
              </a:srgbClr>
            </a:solidFill>
            <a:ln w="9525">
              <a:solidFill>
                <a:sysClr val="windowText" lastClr="000000"/>
              </a:solidFill>
              <a:miter lim="800000"/>
              <a:headEnd/>
              <a:tailEnd/>
            </a:ln>
          </p:spPr>
          <p:txBody>
            <a:bodyPr rot="10800000"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90" name="Line 1260">
              <a:extLst>
                <a:ext uri="{FF2B5EF4-FFF2-40B4-BE49-F238E27FC236}">
                  <a16:creationId xmlns:a16="http://schemas.microsoft.com/office/drawing/2014/main" id="{91224DDA-D5DE-4998-B7A9-BA4FDE638760}"/>
                </a:ext>
              </a:extLst>
            </p:cNvPr>
            <p:cNvSpPr>
              <a:spLocks noChangeShapeType="1"/>
            </p:cNvSpPr>
            <p:nvPr/>
          </p:nvSpPr>
          <p:spPr bwMode="auto">
            <a:xfrm rot="10800000">
              <a:off x="6937126" y="1249982"/>
              <a:ext cx="0" cy="109865"/>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91" name="Arc 1262">
              <a:extLst>
                <a:ext uri="{FF2B5EF4-FFF2-40B4-BE49-F238E27FC236}">
                  <a16:creationId xmlns:a16="http://schemas.microsoft.com/office/drawing/2014/main" id="{3FD7DFE0-31A0-42BB-B609-B0C7C81EF8E2}"/>
                </a:ext>
              </a:extLst>
            </p:cNvPr>
            <p:cNvSpPr>
              <a:spLocks/>
            </p:cNvSpPr>
            <p:nvPr/>
          </p:nvSpPr>
          <p:spPr bwMode="auto">
            <a:xfrm rot="10800000" flipH="1" flipV="1">
              <a:off x="6943992" y="1249982"/>
              <a:ext cx="44632" cy="548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92" name="Arc 1263">
              <a:extLst>
                <a:ext uri="{FF2B5EF4-FFF2-40B4-BE49-F238E27FC236}">
                  <a16:creationId xmlns:a16="http://schemas.microsoft.com/office/drawing/2014/main" id="{D43B3321-9897-44F1-B61D-059BF7724DEF}"/>
                </a:ext>
              </a:extLst>
            </p:cNvPr>
            <p:cNvSpPr>
              <a:spLocks/>
            </p:cNvSpPr>
            <p:nvPr/>
          </p:nvSpPr>
          <p:spPr bwMode="auto">
            <a:xfrm rot="10800000" flipH="1">
              <a:off x="6943992" y="1304794"/>
              <a:ext cx="44632" cy="5677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93" name="Line 1264">
              <a:extLst>
                <a:ext uri="{FF2B5EF4-FFF2-40B4-BE49-F238E27FC236}">
                  <a16:creationId xmlns:a16="http://schemas.microsoft.com/office/drawing/2014/main" id="{623EF797-373D-4D00-A5AB-730B0CC282F7}"/>
                </a:ext>
              </a:extLst>
            </p:cNvPr>
            <p:cNvSpPr>
              <a:spLocks noChangeShapeType="1"/>
            </p:cNvSpPr>
            <p:nvPr/>
          </p:nvSpPr>
          <p:spPr bwMode="auto">
            <a:xfrm rot="10800000" flipH="1">
              <a:off x="6820394" y="1304914"/>
              <a:ext cx="116731"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94" name="Rectangle 1219">
              <a:extLst>
                <a:ext uri="{FF2B5EF4-FFF2-40B4-BE49-F238E27FC236}">
                  <a16:creationId xmlns:a16="http://schemas.microsoft.com/office/drawing/2014/main" id="{DDC37EA2-C389-4C07-B21E-ACAD41518707}"/>
                </a:ext>
              </a:extLst>
            </p:cNvPr>
            <p:cNvSpPr>
              <a:spLocks noChangeArrowheads="1"/>
            </p:cNvSpPr>
            <p:nvPr/>
          </p:nvSpPr>
          <p:spPr bwMode="auto">
            <a:xfrm>
              <a:off x="6089958" y="1713856"/>
              <a:ext cx="534308" cy="127461"/>
            </a:xfrm>
            <a:prstGeom prst="rect">
              <a:avLst/>
            </a:prstGeom>
            <a:noFill/>
            <a:ln w="9525">
              <a:solidFill>
                <a:sysClr val="windowText" lastClr="000000"/>
              </a:solidFill>
              <a:miter lim="800000"/>
              <a:headEnd/>
              <a:tailEnd/>
            </a:ln>
            <a:extLst>
              <a:ext uri="{909E8E84-426E-40DD-AFC4-6F175D3DCCD1}">
                <a14:hiddenFill xmlns:a14="http://schemas.microsoft.com/office/drawing/2010/main">
                  <a:solidFill>
                    <a:srgbClr val="FFFFFF"/>
                  </a:solidFill>
                </a14:hiddenFill>
              </a:ext>
            </a:extLst>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95" name="Rectangle 1220">
              <a:extLst>
                <a:ext uri="{FF2B5EF4-FFF2-40B4-BE49-F238E27FC236}">
                  <a16:creationId xmlns:a16="http://schemas.microsoft.com/office/drawing/2014/main" id="{BC227650-C151-4391-8B41-3911DA8CFAFB}"/>
                </a:ext>
              </a:extLst>
            </p:cNvPr>
            <p:cNvSpPr>
              <a:spLocks noChangeArrowheads="1"/>
            </p:cNvSpPr>
            <p:nvPr/>
          </p:nvSpPr>
          <p:spPr bwMode="auto">
            <a:xfrm>
              <a:off x="6089958" y="1841317"/>
              <a:ext cx="534308" cy="145486"/>
            </a:xfrm>
            <a:prstGeom prst="rect">
              <a:avLst/>
            </a:prstGeom>
            <a:solidFill>
              <a:srgbClr val="4F81BD">
                <a:lumMod val="60000"/>
                <a:lumOff val="40000"/>
              </a:srgbClr>
            </a:solid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96" name="Line 1231">
              <a:extLst>
                <a:ext uri="{FF2B5EF4-FFF2-40B4-BE49-F238E27FC236}">
                  <a16:creationId xmlns:a16="http://schemas.microsoft.com/office/drawing/2014/main" id="{5CCC0734-35CE-41E2-BB8B-DDB353C4CF9A}"/>
                </a:ext>
              </a:extLst>
            </p:cNvPr>
            <p:cNvSpPr>
              <a:spLocks noChangeShapeType="1"/>
            </p:cNvSpPr>
            <p:nvPr/>
          </p:nvSpPr>
          <p:spPr bwMode="auto">
            <a:xfrm flipH="1">
              <a:off x="6624267" y="1946891"/>
              <a:ext cx="77249"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97" name="Line 1235">
              <a:extLst>
                <a:ext uri="{FF2B5EF4-FFF2-40B4-BE49-F238E27FC236}">
                  <a16:creationId xmlns:a16="http://schemas.microsoft.com/office/drawing/2014/main" id="{68B4F836-E913-4968-8033-4E99FE4A68A8}"/>
                </a:ext>
              </a:extLst>
            </p:cNvPr>
            <p:cNvSpPr>
              <a:spLocks noChangeShapeType="1"/>
            </p:cNvSpPr>
            <p:nvPr/>
          </p:nvSpPr>
          <p:spPr bwMode="auto">
            <a:xfrm flipH="1">
              <a:off x="6701515" y="1791105"/>
              <a:ext cx="78537"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98" name="Line 1236">
              <a:extLst>
                <a:ext uri="{FF2B5EF4-FFF2-40B4-BE49-F238E27FC236}">
                  <a16:creationId xmlns:a16="http://schemas.microsoft.com/office/drawing/2014/main" id="{0F71CA51-7115-4959-BBD4-D04B4D39FD4F}"/>
                </a:ext>
              </a:extLst>
            </p:cNvPr>
            <p:cNvSpPr>
              <a:spLocks noChangeShapeType="1"/>
            </p:cNvSpPr>
            <p:nvPr/>
          </p:nvSpPr>
          <p:spPr bwMode="auto">
            <a:xfrm flipH="1">
              <a:off x="7051713" y="1946891"/>
              <a:ext cx="78537"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899" name="Line 1254">
              <a:extLst>
                <a:ext uri="{FF2B5EF4-FFF2-40B4-BE49-F238E27FC236}">
                  <a16:creationId xmlns:a16="http://schemas.microsoft.com/office/drawing/2014/main" id="{AC787B5F-9A7A-4611-93CE-EC19561AFD16}"/>
                </a:ext>
              </a:extLst>
            </p:cNvPr>
            <p:cNvSpPr>
              <a:spLocks noChangeShapeType="1"/>
            </p:cNvSpPr>
            <p:nvPr/>
          </p:nvSpPr>
          <p:spPr bwMode="auto">
            <a:xfrm>
              <a:off x="6701515" y="1791105"/>
              <a:ext cx="0" cy="155786"/>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00" name="Line 1255">
              <a:extLst>
                <a:ext uri="{FF2B5EF4-FFF2-40B4-BE49-F238E27FC236}">
                  <a16:creationId xmlns:a16="http://schemas.microsoft.com/office/drawing/2014/main" id="{7E02A27D-B389-4C78-9642-4B962ADD8990}"/>
                </a:ext>
              </a:extLst>
            </p:cNvPr>
            <p:cNvSpPr>
              <a:spLocks noChangeShapeType="1"/>
            </p:cNvSpPr>
            <p:nvPr/>
          </p:nvSpPr>
          <p:spPr bwMode="auto">
            <a:xfrm>
              <a:off x="7130248" y="1946891"/>
              <a:ext cx="0" cy="117162"/>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01" name="Line 1266">
              <a:extLst>
                <a:ext uri="{FF2B5EF4-FFF2-40B4-BE49-F238E27FC236}">
                  <a16:creationId xmlns:a16="http://schemas.microsoft.com/office/drawing/2014/main" id="{8B0BB48C-86FB-4437-B135-CE1A7857721D}"/>
                </a:ext>
              </a:extLst>
            </p:cNvPr>
            <p:cNvSpPr>
              <a:spLocks noChangeShapeType="1"/>
            </p:cNvSpPr>
            <p:nvPr/>
          </p:nvSpPr>
          <p:spPr bwMode="auto">
            <a:xfrm flipH="1">
              <a:off x="6857302" y="1946891"/>
              <a:ext cx="77249"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02" name="Line 1267">
              <a:extLst>
                <a:ext uri="{FF2B5EF4-FFF2-40B4-BE49-F238E27FC236}">
                  <a16:creationId xmlns:a16="http://schemas.microsoft.com/office/drawing/2014/main" id="{E41D0FFC-B483-4039-9CBF-97D39EB7C24D}"/>
                </a:ext>
              </a:extLst>
            </p:cNvPr>
            <p:cNvSpPr>
              <a:spLocks noChangeShapeType="1"/>
            </p:cNvSpPr>
            <p:nvPr/>
          </p:nvSpPr>
          <p:spPr bwMode="auto">
            <a:xfrm>
              <a:off x="6818677" y="1986804"/>
              <a:ext cx="0" cy="77249"/>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03" name="AutoShape 133">
              <a:extLst>
                <a:ext uri="{FF2B5EF4-FFF2-40B4-BE49-F238E27FC236}">
                  <a16:creationId xmlns:a16="http://schemas.microsoft.com/office/drawing/2014/main" id="{8C92FDB1-D15D-44E7-AF35-DF35A2ED950A}"/>
                </a:ext>
              </a:extLst>
            </p:cNvPr>
            <p:cNvSpPr>
              <a:spLocks noChangeArrowheads="1"/>
            </p:cNvSpPr>
            <p:nvPr/>
          </p:nvSpPr>
          <p:spPr bwMode="auto">
            <a:xfrm rot="16200000" flipH="1">
              <a:off x="6258939" y="2215006"/>
              <a:ext cx="58586" cy="117162"/>
            </a:xfrm>
            <a:prstGeom prst="flowChartCollate">
              <a:avLst/>
            </a:prstGeom>
            <a:solidFill>
              <a:srgbClr val="4BACC6">
                <a:lumMod val="60000"/>
                <a:lumOff val="40000"/>
              </a:srgbClr>
            </a:solidFill>
            <a:ln w="9525">
              <a:solidFill>
                <a:sysClr val="windowText" lastClr="000000"/>
              </a:solidFill>
              <a:miter lim="800000"/>
              <a:headEnd/>
              <a:tailEnd/>
            </a:ln>
          </p:spPr>
          <p:txBody>
            <a:bodyPr rot="10800000" wrap="none" lIns="91427" tIns="45713" rIns="91427" bIns="45713" anchor="ctr"/>
            <a:lstStyle>
              <a:lvl1pPr defTabSz="912813" eaLnBrk="0" hangingPunct="0">
                <a:spcBef>
                  <a:spcPct val="20000"/>
                </a:spcBef>
                <a:buChar char="•"/>
                <a:defRPr sz="4300">
                  <a:solidFill>
                    <a:schemeClr val="tx1"/>
                  </a:solidFill>
                  <a:latin typeface="Arial" pitchFamily="34" charset="0"/>
                </a:defRPr>
              </a:lvl1pPr>
              <a:lvl2pPr marL="989013" indent="-379413" defTabSz="912813" eaLnBrk="0" hangingPunct="0">
                <a:spcBef>
                  <a:spcPct val="20000"/>
                </a:spcBef>
                <a:buChar char="–"/>
                <a:defRPr sz="3700">
                  <a:solidFill>
                    <a:schemeClr val="tx1"/>
                  </a:solidFill>
                  <a:latin typeface="Arial" pitchFamily="34" charset="0"/>
                </a:defRPr>
              </a:lvl2pPr>
              <a:lvl3pPr marL="1522413" indent="-304800" defTabSz="912813" eaLnBrk="0" hangingPunct="0">
                <a:spcBef>
                  <a:spcPct val="20000"/>
                </a:spcBef>
                <a:buChar char="•"/>
                <a:defRPr sz="3200">
                  <a:solidFill>
                    <a:schemeClr val="tx1"/>
                  </a:solidFill>
                  <a:latin typeface="Arial" pitchFamily="34" charset="0"/>
                </a:defRPr>
              </a:lvl3pPr>
              <a:lvl4pPr marL="2132013" indent="-304800" defTabSz="912813" eaLnBrk="0" hangingPunct="0">
                <a:spcBef>
                  <a:spcPct val="20000"/>
                </a:spcBef>
                <a:buChar char="–"/>
                <a:defRPr sz="2700">
                  <a:solidFill>
                    <a:schemeClr val="tx1"/>
                  </a:solidFill>
                  <a:latin typeface="Arial" pitchFamily="34" charset="0"/>
                </a:defRPr>
              </a:lvl4pPr>
              <a:lvl5pPr marL="2740025" indent="-304800" defTabSz="912813" eaLnBrk="0" hangingPunct="0">
                <a:spcBef>
                  <a:spcPct val="20000"/>
                </a:spcBef>
                <a:buChar char="»"/>
                <a:defRPr sz="2700">
                  <a:solidFill>
                    <a:schemeClr val="tx1"/>
                  </a:solidFill>
                  <a:latin typeface="Arial" pitchFamily="34" charset="0"/>
                </a:defRPr>
              </a:lvl5pPr>
              <a:lvl6pPr marL="3197225" indent="-304800" defTabSz="912813" eaLnBrk="0" fontAlgn="base" hangingPunct="0">
                <a:spcBef>
                  <a:spcPct val="20000"/>
                </a:spcBef>
                <a:spcAft>
                  <a:spcPct val="0"/>
                </a:spcAft>
                <a:buChar char="»"/>
                <a:defRPr sz="2700">
                  <a:solidFill>
                    <a:schemeClr val="tx1"/>
                  </a:solidFill>
                  <a:latin typeface="Arial" pitchFamily="34" charset="0"/>
                </a:defRPr>
              </a:lvl6pPr>
              <a:lvl7pPr marL="3654425" indent="-304800" defTabSz="912813" eaLnBrk="0" fontAlgn="base" hangingPunct="0">
                <a:spcBef>
                  <a:spcPct val="20000"/>
                </a:spcBef>
                <a:spcAft>
                  <a:spcPct val="0"/>
                </a:spcAft>
                <a:buChar char="»"/>
                <a:defRPr sz="2700">
                  <a:solidFill>
                    <a:schemeClr val="tx1"/>
                  </a:solidFill>
                  <a:latin typeface="Arial" pitchFamily="34" charset="0"/>
                </a:defRPr>
              </a:lvl7pPr>
              <a:lvl8pPr marL="4111625" indent="-304800" defTabSz="912813" eaLnBrk="0" fontAlgn="base" hangingPunct="0">
                <a:spcBef>
                  <a:spcPct val="20000"/>
                </a:spcBef>
                <a:spcAft>
                  <a:spcPct val="0"/>
                </a:spcAft>
                <a:buChar char="»"/>
                <a:defRPr sz="2700">
                  <a:solidFill>
                    <a:schemeClr val="tx1"/>
                  </a:solidFill>
                  <a:latin typeface="Arial" pitchFamily="34" charset="0"/>
                </a:defRPr>
              </a:lvl8pPr>
              <a:lvl9pPr marL="4568825" indent="-304800" defTabSz="912813" eaLnBrk="0" fontAlgn="base" hangingPunct="0">
                <a:spcBef>
                  <a:spcPct val="20000"/>
                </a:spcBef>
                <a:spcAft>
                  <a:spcPct val="0"/>
                </a:spcAft>
                <a:buChar char="»"/>
                <a:defRPr sz="2700">
                  <a:solidFill>
                    <a:schemeClr val="tx1"/>
                  </a:solidFill>
                  <a:latin typeface="Arial" pitchFamily="34" charset="0"/>
                </a:defRPr>
              </a:lvl9pPr>
            </a:lstStyle>
            <a:p>
              <a:pPr marL="0" marR="0" lvl="0" indent="0" algn="ctr" defTabSz="912813" eaLnBrk="1" fontAlgn="auto" latinLnBrk="0" hangingPunct="1">
                <a:lnSpc>
                  <a:spcPct val="100000"/>
                </a:lnSpc>
                <a:spcBef>
                  <a:spcPct val="0"/>
                </a:spcBef>
                <a:spcAft>
                  <a:spcPts val="0"/>
                </a:spcAft>
                <a:buClrTx/>
                <a:buSzTx/>
                <a:buFontTx/>
                <a:buNone/>
                <a:tabLst/>
                <a:defRPr/>
              </a:pPr>
              <a:endParaRPr kumimoji="0" lang="en-CA" altLang="en-US" sz="7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04" name="Line 380">
              <a:extLst>
                <a:ext uri="{FF2B5EF4-FFF2-40B4-BE49-F238E27FC236}">
                  <a16:creationId xmlns:a16="http://schemas.microsoft.com/office/drawing/2014/main" id="{1833D437-2753-40E0-9C65-FF334A685697}"/>
                </a:ext>
              </a:extLst>
            </p:cNvPr>
            <p:cNvSpPr>
              <a:spLocks noChangeShapeType="1"/>
            </p:cNvSpPr>
            <p:nvPr/>
          </p:nvSpPr>
          <p:spPr bwMode="auto">
            <a:xfrm rot="16200000" flipH="1">
              <a:off x="6288557" y="2182241"/>
              <a:ext cx="0" cy="58258"/>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05" name="Line 381">
              <a:extLst>
                <a:ext uri="{FF2B5EF4-FFF2-40B4-BE49-F238E27FC236}">
                  <a16:creationId xmlns:a16="http://schemas.microsoft.com/office/drawing/2014/main" id="{D6A020E9-08FD-45DA-9A48-3C0230354197}"/>
                </a:ext>
              </a:extLst>
            </p:cNvPr>
            <p:cNvSpPr>
              <a:spLocks noChangeShapeType="1"/>
            </p:cNvSpPr>
            <p:nvPr/>
          </p:nvSpPr>
          <p:spPr bwMode="auto">
            <a:xfrm rot="16200000" flipH="1">
              <a:off x="6255632" y="2244296"/>
              <a:ext cx="65849"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06" name="Arc 382">
              <a:extLst>
                <a:ext uri="{FF2B5EF4-FFF2-40B4-BE49-F238E27FC236}">
                  <a16:creationId xmlns:a16="http://schemas.microsoft.com/office/drawing/2014/main" id="{EDD55F2F-03FA-4BE5-9FC8-3B3BE6C78F62}"/>
                </a:ext>
              </a:extLst>
            </p:cNvPr>
            <p:cNvSpPr>
              <a:spLocks/>
            </p:cNvSpPr>
            <p:nvPr/>
          </p:nvSpPr>
          <p:spPr bwMode="auto">
            <a:xfrm rot="16200000" flipV="1">
              <a:off x="6292874" y="2185911"/>
              <a:ext cx="21788" cy="29129"/>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07" name="Arc 383">
              <a:extLst>
                <a:ext uri="{FF2B5EF4-FFF2-40B4-BE49-F238E27FC236}">
                  <a16:creationId xmlns:a16="http://schemas.microsoft.com/office/drawing/2014/main" id="{5BFAC0B5-EEA9-4F54-B831-389CAED6708E}"/>
                </a:ext>
              </a:extLst>
            </p:cNvPr>
            <p:cNvSpPr>
              <a:spLocks/>
            </p:cNvSpPr>
            <p:nvPr/>
          </p:nvSpPr>
          <p:spPr bwMode="auto">
            <a:xfrm rot="16200000">
              <a:off x="6263421" y="2185588"/>
              <a:ext cx="21788" cy="29777"/>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08" name="Line 393">
              <a:extLst>
                <a:ext uri="{FF2B5EF4-FFF2-40B4-BE49-F238E27FC236}">
                  <a16:creationId xmlns:a16="http://schemas.microsoft.com/office/drawing/2014/main" id="{C6DA7A60-6078-4B36-921C-E8FF2082FAED}"/>
                </a:ext>
              </a:extLst>
            </p:cNvPr>
            <p:cNvSpPr>
              <a:spLocks noChangeShapeType="1"/>
            </p:cNvSpPr>
            <p:nvPr/>
          </p:nvSpPr>
          <p:spPr bwMode="auto">
            <a:xfrm flipH="1">
              <a:off x="6346169" y="2277775"/>
              <a:ext cx="78537"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09" name="Line 393">
              <a:extLst>
                <a:ext uri="{FF2B5EF4-FFF2-40B4-BE49-F238E27FC236}">
                  <a16:creationId xmlns:a16="http://schemas.microsoft.com/office/drawing/2014/main" id="{7887941C-4389-49D7-B84F-E991689300FA}"/>
                </a:ext>
              </a:extLst>
            </p:cNvPr>
            <p:cNvSpPr>
              <a:spLocks noChangeShapeType="1"/>
            </p:cNvSpPr>
            <p:nvPr/>
          </p:nvSpPr>
          <p:spPr bwMode="auto">
            <a:xfrm flipH="1">
              <a:off x="6141458" y="2277775"/>
              <a:ext cx="78537"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10" name="Line 558">
              <a:extLst>
                <a:ext uri="{FF2B5EF4-FFF2-40B4-BE49-F238E27FC236}">
                  <a16:creationId xmlns:a16="http://schemas.microsoft.com/office/drawing/2014/main" id="{C4EC5860-A808-4977-BC0B-3B0372746611}"/>
                </a:ext>
              </a:extLst>
            </p:cNvPr>
            <p:cNvSpPr>
              <a:spLocks noChangeShapeType="1"/>
            </p:cNvSpPr>
            <p:nvPr/>
          </p:nvSpPr>
          <p:spPr bwMode="auto">
            <a:xfrm>
              <a:off x="6141458" y="1985515"/>
              <a:ext cx="0" cy="292259"/>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11" name="Rectangle 1170">
              <a:extLst>
                <a:ext uri="{FF2B5EF4-FFF2-40B4-BE49-F238E27FC236}">
                  <a16:creationId xmlns:a16="http://schemas.microsoft.com/office/drawing/2014/main" id="{EAC5F347-4220-420A-80E4-DF75921C88BD}"/>
                </a:ext>
              </a:extLst>
            </p:cNvPr>
            <p:cNvSpPr>
              <a:spLocks noChangeArrowheads="1"/>
            </p:cNvSpPr>
            <p:nvPr/>
          </p:nvSpPr>
          <p:spPr bwMode="auto">
            <a:xfrm>
              <a:off x="4786724" y="2064052"/>
              <a:ext cx="730006" cy="164799"/>
            </a:xfrm>
            <a:prstGeom prst="rect">
              <a:avLst/>
            </a:prstGeom>
            <a:noFill/>
            <a:ln w="9525">
              <a:solidFill>
                <a:sysClr val="windowText" lastClr="000000"/>
              </a:solidFill>
              <a:miter lim="800000"/>
              <a:headEnd/>
              <a:tailEnd/>
            </a:ln>
            <a:extLst>
              <a:ext uri="{909E8E84-426E-40DD-AFC4-6F175D3DCCD1}">
                <a14:hiddenFill xmlns:a14="http://schemas.microsoft.com/office/drawing/2010/main">
                  <a:solidFill>
                    <a:srgbClr val="FFFFFF"/>
                  </a:solidFill>
                </a14:hiddenFill>
              </a:ext>
            </a:extLst>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12" name="Rectangle 1171">
              <a:extLst>
                <a:ext uri="{FF2B5EF4-FFF2-40B4-BE49-F238E27FC236}">
                  <a16:creationId xmlns:a16="http://schemas.microsoft.com/office/drawing/2014/main" id="{ACBE5825-B138-4579-BBBE-AAAF8556DD40}"/>
                </a:ext>
              </a:extLst>
            </p:cNvPr>
            <p:cNvSpPr>
              <a:spLocks noChangeArrowheads="1"/>
            </p:cNvSpPr>
            <p:nvPr/>
          </p:nvSpPr>
          <p:spPr bwMode="auto">
            <a:xfrm>
              <a:off x="4786724" y="2228850"/>
              <a:ext cx="730006" cy="97849"/>
            </a:xfrm>
            <a:prstGeom prst="rect">
              <a:avLst/>
            </a:prstGeom>
            <a:solidFill>
              <a:srgbClr val="4F81BD">
                <a:lumMod val="60000"/>
                <a:lumOff val="40000"/>
              </a:srgbClr>
            </a:solid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13" name="AutoShape 133">
              <a:extLst>
                <a:ext uri="{FF2B5EF4-FFF2-40B4-BE49-F238E27FC236}">
                  <a16:creationId xmlns:a16="http://schemas.microsoft.com/office/drawing/2014/main" id="{F8D939B6-F658-4CCE-89C4-42284F391FED}"/>
                </a:ext>
              </a:extLst>
            </p:cNvPr>
            <p:cNvSpPr>
              <a:spLocks noChangeArrowheads="1"/>
            </p:cNvSpPr>
            <p:nvPr/>
          </p:nvSpPr>
          <p:spPr bwMode="auto">
            <a:xfrm rot="16200000" flipH="1">
              <a:off x="5321350" y="1894423"/>
              <a:ext cx="58586" cy="117162"/>
            </a:xfrm>
            <a:prstGeom prst="flowChartCollate">
              <a:avLst/>
            </a:prstGeom>
            <a:solidFill>
              <a:srgbClr val="4BACC6">
                <a:lumMod val="60000"/>
                <a:lumOff val="40000"/>
              </a:srgbClr>
            </a:solidFill>
            <a:ln w="9525">
              <a:solidFill>
                <a:sysClr val="windowText" lastClr="000000"/>
              </a:solidFill>
              <a:miter lim="800000"/>
              <a:headEnd/>
              <a:tailEnd/>
            </a:ln>
          </p:spPr>
          <p:txBody>
            <a:bodyPr rot="10800000" wrap="none" lIns="91427" tIns="45713" rIns="91427" bIns="45713" anchor="ctr"/>
            <a:lstStyle>
              <a:lvl1pPr defTabSz="912813" eaLnBrk="0" hangingPunct="0">
                <a:spcBef>
                  <a:spcPct val="20000"/>
                </a:spcBef>
                <a:buChar char="•"/>
                <a:defRPr sz="4300">
                  <a:solidFill>
                    <a:schemeClr val="tx1"/>
                  </a:solidFill>
                  <a:latin typeface="Arial" pitchFamily="34" charset="0"/>
                </a:defRPr>
              </a:lvl1pPr>
              <a:lvl2pPr marL="989013" indent="-379413" defTabSz="912813" eaLnBrk="0" hangingPunct="0">
                <a:spcBef>
                  <a:spcPct val="20000"/>
                </a:spcBef>
                <a:buChar char="–"/>
                <a:defRPr sz="3700">
                  <a:solidFill>
                    <a:schemeClr val="tx1"/>
                  </a:solidFill>
                  <a:latin typeface="Arial" pitchFamily="34" charset="0"/>
                </a:defRPr>
              </a:lvl2pPr>
              <a:lvl3pPr marL="1522413" indent="-304800" defTabSz="912813" eaLnBrk="0" hangingPunct="0">
                <a:spcBef>
                  <a:spcPct val="20000"/>
                </a:spcBef>
                <a:buChar char="•"/>
                <a:defRPr sz="3200">
                  <a:solidFill>
                    <a:schemeClr val="tx1"/>
                  </a:solidFill>
                  <a:latin typeface="Arial" pitchFamily="34" charset="0"/>
                </a:defRPr>
              </a:lvl3pPr>
              <a:lvl4pPr marL="2132013" indent="-304800" defTabSz="912813" eaLnBrk="0" hangingPunct="0">
                <a:spcBef>
                  <a:spcPct val="20000"/>
                </a:spcBef>
                <a:buChar char="–"/>
                <a:defRPr sz="2700">
                  <a:solidFill>
                    <a:schemeClr val="tx1"/>
                  </a:solidFill>
                  <a:latin typeface="Arial" pitchFamily="34" charset="0"/>
                </a:defRPr>
              </a:lvl4pPr>
              <a:lvl5pPr marL="2740025" indent="-304800" defTabSz="912813" eaLnBrk="0" hangingPunct="0">
                <a:spcBef>
                  <a:spcPct val="20000"/>
                </a:spcBef>
                <a:buChar char="»"/>
                <a:defRPr sz="2700">
                  <a:solidFill>
                    <a:schemeClr val="tx1"/>
                  </a:solidFill>
                  <a:latin typeface="Arial" pitchFamily="34" charset="0"/>
                </a:defRPr>
              </a:lvl5pPr>
              <a:lvl6pPr marL="3197225" indent="-304800" defTabSz="912813" eaLnBrk="0" fontAlgn="base" hangingPunct="0">
                <a:spcBef>
                  <a:spcPct val="20000"/>
                </a:spcBef>
                <a:spcAft>
                  <a:spcPct val="0"/>
                </a:spcAft>
                <a:buChar char="»"/>
                <a:defRPr sz="2700">
                  <a:solidFill>
                    <a:schemeClr val="tx1"/>
                  </a:solidFill>
                  <a:latin typeface="Arial" pitchFamily="34" charset="0"/>
                </a:defRPr>
              </a:lvl6pPr>
              <a:lvl7pPr marL="3654425" indent="-304800" defTabSz="912813" eaLnBrk="0" fontAlgn="base" hangingPunct="0">
                <a:spcBef>
                  <a:spcPct val="20000"/>
                </a:spcBef>
                <a:spcAft>
                  <a:spcPct val="0"/>
                </a:spcAft>
                <a:buChar char="»"/>
                <a:defRPr sz="2700">
                  <a:solidFill>
                    <a:schemeClr val="tx1"/>
                  </a:solidFill>
                  <a:latin typeface="Arial" pitchFamily="34" charset="0"/>
                </a:defRPr>
              </a:lvl7pPr>
              <a:lvl8pPr marL="4111625" indent="-304800" defTabSz="912813" eaLnBrk="0" fontAlgn="base" hangingPunct="0">
                <a:spcBef>
                  <a:spcPct val="20000"/>
                </a:spcBef>
                <a:spcAft>
                  <a:spcPct val="0"/>
                </a:spcAft>
                <a:buChar char="»"/>
                <a:defRPr sz="2700">
                  <a:solidFill>
                    <a:schemeClr val="tx1"/>
                  </a:solidFill>
                  <a:latin typeface="Arial" pitchFamily="34" charset="0"/>
                </a:defRPr>
              </a:lvl8pPr>
              <a:lvl9pPr marL="4568825" indent="-304800" defTabSz="912813" eaLnBrk="0" fontAlgn="base" hangingPunct="0">
                <a:spcBef>
                  <a:spcPct val="20000"/>
                </a:spcBef>
                <a:spcAft>
                  <a:spcPct val="0"/>
                </a:spcAft>
                <a:buChar char="»"/>
                <a:defRPr sz="2700">
                  <a:solidFill>
                    <a:schemeClr val="tx1"/>
                  </a:solidFill>
                  <a:latin typeface="Arial" pitchFamily="34" charset="0"/>
                </a:defRPr>
              </a:lvl9pPr>
            </a:lstStyle>
            <a:p>
              <a:pPr marL="0" marR="0" lvl="0" indent="0" algn="ctr" defTabSz="912813" eaLnBrk="1" fontAlgn="auto" latinLnBrk="0" hangingPunct="1">
                <a:lnSpc>
                  <a:spcPct val="100000"/>
                </a:lnSpc>
                <a:spcBef>
                  <a:spcPct val="0"/>
                </a:spcBef>
                <a:spcAft>
                  <a:spcPts val="0"/>
                </a:spcAft>
                <a:buClrTx/>
                <a:buSzTx/>
                <a:buFontTx/>
                <a:buNone/>
                <a:tabLst/>
                <a:defRPr/>
              </a:pPr>
              <a:endParaRPr kumimoji="0" lang="en-CA" altLang="en-US" sz="7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14" name="Line 1176">
              <a:extLst>
                <a:ext uri="{FF2B5EF4-FFF2-40B4-BE49-F238E27FC236}">
                  <a16:creationId xmlns:a16="http://schemas.microsoft.com/office/drawing/2014/main" id="{A9E6D534-FF46-42E6-B061-4E7BD4B92954}"/>
                </a:ext>
              </a:extLst>
            </p:cNvPr>
            <p:cNvSpPr>
              <a:spLocks noChangeShapeType="1"/>
            </p:cNvSpPr>
            <p:nvPr/>
          </p:nvSpPr>
          <p:spPr bwMode="auto">
            <a:xfrm rot="16200000" flipH="1">
              <a:off x="5350968" y="1861656"/>
              <a:ext cx="0" cy="58258"/>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15" name="Line 1177">
              <a:extLst>
                <a:ext uri="{FF2B5EF4-FFF2-40B4-BE49-F238E27FC236}">
                  <a16:creationId xmlns:a16="http://schemas.microsoft.com/office/drawing/2014/main" id="{38F811B7-3237-43F3-BCF9-625E6506A63D}"/>
                </a:ext>
              </a:extLst>
            </p:cNvPr>
            <p:cNvSpPr>
              <a:spLocks noChangeShapeType="1"/>
            </p:cNvSpPr>
            <p:nvPr/>
          </p:nvSpPr>
          <p:spPr bwMode="auto">
            <a:xfrm rot="16200000" flipH="1">
              <a:off x="5318042" y="1923711"/>
              <a:ext cx="65849"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16" name="Arc 1178">
              <a:extLst>
                <a:ext uri="{FF2B5EF4-FFF2-40B4-BE49-F238E27FC236}">
                  <a16:creationId xmlns:a16="http://schemas.microsoft.com/office/drawing/2014/main" id="{3299FBEF-7136-4B3D-813C-901499ACA5E8}"/>
                </a:ext>
              </a:extLst>
            </p:cNvPr>
            <p:cNvSpPr>
              <a:spLocks/>
            </p:cNvSpPr>
            <p:nvPr/>
          </p:nvSpPr>
          <p:spPr bwMode="auto">
            <a:xfrm rot="16200000" flipV="1">
              <a:off x="5355286" y="1865327"/>
              <a:ext cx="21788" cy="29129"/>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17" name="Arc 1179">
              <a:extLst>
                <a:ext uri="{FF2B5EF4-FFF2-40B4-BE49-F238E27FC236}">
                  <a16:creationId xmlns:a16="http://schemas.microsoft.com/office/drawing/2014/main" id="{3843B32A-7D22-429A-9AA1-ADA8B2DCF188}"/>
                </a:ext>
              </a:extLst>
            </p:cNvPr>
            <p:cNvSpPr>
              <a:spLocks/>
            </p:cNvSpPr>
            <p:nvPr/>
          </p:nvSpPr>
          <p:spPr bwMode="auto">
            <a:xfrm rot="16200000">
              <a:off x="5325832" y="1865003"/>
              <a:ext cx="21788" cy="29777"/>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18" name="AutoShape 1187">
              <a:extLst>
                <a:ext uri="{FF2B5EF4-FFF2-40B4-BE49-F238E27FC236}">
                  <a16:creationId xmlns:a16="http://schemas.microsoft.com/office/drawing/2014/main" id="{B9292CEF-5EDA-498D-A387-DEDE53B4EB1E}"/>
                </a:ext>
              </a:extLst>
            </p:cNvPr>
            <p:cNvSpPr>
              <a:spLocks noChangeArrowheads="1"/>
            </p:cNvSpPr>
            <p:nvPr/>
          </p:nvSpPr>
          <p:spPr bwMode="auto">
            <a:xfrm>
              <a:off x="4474722" y="1195483"/>
              <a:ext cx="156215" cy="231747"/>
            </a:xfrm>
            <a:prstGeom prst="flowChartCollate">
              <a:avLst/>
            </a:prstGeom>
            <a:solidFill>
              <a:srgbClr val="4BACC6">
                <a:lumMod val="60000"/>
                <a:lumOff val="40000"/>
              </a:srgbClr>
            </a:solid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19" name="Line 1190">
              <a:extLst>
                <a:ext uri="{FF2B5EF4-FFF2-40B4-BE49-F238E27FC236}">
                  <a16:creationId xmlns:a16="http://schemas.microsoft.com/office/drawing/2014/main" id="{355BFE37-EB8E-45A1-82E8-60C074982609}"/>
                </a:ext>
              </a:extLst>
            </p:cNvPr>
            <p:cNvSpPr>
              <a:spLocks noChangeShapeType="1"/>
            </p:cNvSpPr>
            <p:nvPr/>
          </p:nvSpPr>
          <p:spPr bwMode="auto">
            <a:xfrm>
              <a:off x="4435239" y="1257283"/>
              <a:ext cx="0" cy="109865"/>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20" name="Arc 1192">
              <a:extLst>
                <a:ext uri="{FF2B5EF4-FFF2-40B4-BE49-F238E27FC236}">
                  <a16:creationId xmlns:a16="http://schemas.microsoft.com/office/drawing/2014/main" id="{61BDB874-EC40-4906-B01B-1D66BA995011}"/>
                </a:ext>
              </a:extLst>
            </p:cNvPr>
            <p:cNvSpPr>
              <a:spLocks/>
            </p:cNvSpPr>
            <p:nvPr/>
          </p:nvSpPr>
          <p:spPr bwMode="auto">
            <a:xfrm flipH="1" flipV="1">
              <a:off x="4383739" y="1312336"/>
              <a:ext cx="44632" cy="548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21" name="Arc 1193">
              <a:extLst>
                <a:ext uri="{FF2B5EF4-FFF2-40B4-BE49-F238E27FC236}">
                  <a16:creationId xmlns:a16="http://schemas.microsoft.com/office/drawing/2014/main" id="{30BD7147-2BF7-4DDC-829B-07C21DD37D5A}"/>
                </a:ext>
              </a:extLst>
            </p:cNvPr>
            <p:cNvSpPr>
              <a:spLocks/>
            </p:cNvSpPr>
            <p:nvPr/>
          </p:nvSpPr>
          <p:spPr bwMode="auto">
            <a:xfrm flipH="1">
              <a:off x="4383739" y="1255566"/>
              <a:ext cx="44632" cy="5677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22" name="Line 1194">
              <a:extLst>
                <a:ext uri="{FF2B5EF4-FFF2-40B4-BE49-F238E27FC236}">
                  <a16:creationId xmlns:a16="http://schemas.microsoft.com/office/drawing/2014/main" id="{69DF9844-83B6-434A-AB83-72E7A54609BA}"/>
                </a:ext>
              </a:extLst>
            </p:cNvPr>
            <p:cNvSpPr>
              <a:spLocks noChangeShapeType="1"/>
            </p:cNvSpPr>
            <p:nvPr/>
          </p:nvSpPr>
          <p:spPr bwMode="auto">
            <a:xfrm flipH="1">
              <a:off x="4435239" y="1312215"/>
              <a:ext cx="116731"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23" name="AutoShape 1196">
              <a:extLst>
                <a:ext uri="{FF2B5EF4-FFF2-40B4-BE49-F238E27FC236}">
                  <a16:creationId xmlns:a16="http://schemas.microsoft.com/office/drawing/2014/main" id="{989C2B10-0495-4EA4-B914-1123DFA57C17}"/>
                </a:ext>
              </a:extLst>
            </p:cNvPr>
            <p:cNvSpPr>
              <a:spLocks noChangeArrowheads="1"/>
            </p:cNvSpPr>
            <p:nvPr/>
          </p:nvSpPr>
          <p:spPr bwMode="auto">
            <a:xfrm>
              <a:off x="4824919" y="1195483"/>
              <a:ext cx="156215" cy="233035"/>
            </a:xfrm>
            <a:prstGeom prst="flowChartCollate">
              <a:avLst/>
            </a:prstGeom>
            <a:solidFill>
              <a:srgbClr val="4BACC6">
                <a:lumMod val="60000"/>
                <a:lumOff val="40000"/>
              </a:srgbClr>
            </a:solid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24" name="Line 1198">
              <a:extLst>
                <a:ext uri="{FF2B5EF4-FFF2-40B4-BE49-F238E27FC236}">
                  <a16:creationId xmlns:a16="http://schemas.microsoft.com/office/drawing/2014/main" id="{EE8EA47F-5C67-4605-95DA-648E57AC1F2E}"/>
                </a:ext>
              </a:extLst>
            </p:cNvPr>
            <p:cNvSpPr>
              <a:spLocks noChangeShapeType="1"/>
            </p:cNvSpPr>
            <p:nvPr/>
          </p:nvSpPr>
          <p:spPr bwMode="auto">
            <a:xfrm flipH="1">
              <a:off x="4787152" y="1312002"/>
              <a:ext cx="116731"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25" name="Rectangle 1200">
              <a:extLst>
                <a:ext uri="{FF2B5EF4-FFF2-40B4-BE49-F238E27FC236}">
                  <a16:creationId xmlns:a16="http://schemas.microsoft.com/office/drawing/2014/main" id="{A82AE886-A636-4029-9BD7-3F1286968E80}"/>
                </a:ext>
              </a:extLst>
            </p:cNvPr>
            <p:cNvSpPr>
              <a:spLocks noChangeArrowheads="1"/>
            </p:cNvSpPr>
            <p:nvPr/>
          </p:nvSpPr>
          <p:spPr bwMode="auto">
            <a:xfrm>
              <a:off x="4708186" y="1272591"/>
              <a:ext cx="39483" cy="78821"/>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26" name="Rectangle 1201">
              <a:extLst>
                <a:ext uri="{FF2B5EF4-FFF2-40B4-BE49-F238E27FC236}">
                  <a16:creationId xmlns:a16="http://schemas.microsoft.com/office/drawing/2014/main" id="{39B7326D-EF90-4F27-B705-3E4BEC46B99E}"/>
                </a:ext>
              </a:extLst>
            </p:cNvPr>
            <p:cNvSpPr>
              <a:spLocks noChangeArrowheads="1"/>
            </p:cNvSpPr>
            <p:nvPr/>
          </p:nvSpPr>
          <p:spPr bwMode="auto">
            <a:xfrm>
              <a:off x="4747669" y="1272591"/>
              <a:ext cx="39483" cy="78821"/>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27" name="AutoShape 1206">
              <a:extLst>
                <a:ext uri="{FF2B5EF4-FFF2-40B4-BE49-F238E27FC236}">
                  <a16:creationId xmlns:a16="http://schemas.microsoft.com/office/drawing/2014/main" id="{7B8DEAB7-7C29-41D8-BC81-F078F0D0D968}"/>
                </a:ext>
              </a:extLst>
            </p:cNvPr>
            <p:cNvSpPr>
              <a:spLocks noChangeArrowheads="1"/>
            </p:cNvSpPr>
            <p:nvPr/>
          </p:nvSpPr>
          <p:spPr bwMode="auto">
            <a:xfrm rot="10800000">
              <a:off x="5097008" y="1195483"/>
              <a:ext cx="156215" cy="231747"/>
            </a:xfrm>
            <a:prstGeom prst="flowChartCollate">
              <a:avLst/>
            </a:prstGeom>
            <a:solidFill>
              <a:srgbClr val="4BACC6">
                <a:lumMod val="60000"/>
                <a:lumOff val="40000"/>
              </a:srgbClr>
            </a:solidFill>
            <a:ln w="9525">
              <a:solidFill>
                <a:sysClr val="windowText" lastClr="000000"/>
              </a:solidFill>
              <a:miter lim="800000"/>
              <a:headEnd/>
              <a:tailEnd/>
            </a:ln>
          </p:spPr>
          <p:txBody>
            <a:bodyPr rot="10800000"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28" name="Line 1209">
              <a:extLst>
                <a:ext uri="{FF2B5EF4-FFF2-40B4-BE49-F238E27FC236}">
                  <a16:creationId xmlns:a16="http://schemas.microsoft.com/office/drawing/2014/main" id="{86B16C2D-064D-48FD-B702-0F9944E71423}"/>
                </a:ext>
              </a:extLst>
            </p:cNvPr>
            <p:cNvSpPr>
              <a:spLocks noChangeShapeType="1"/>
            </p:cNvSpPr>
            <p:nvPr/>
          </p:nvSpPr>
          <p:spPr bwMode="auto">
            <a:xfrm rot="10800000">
              <a:off x="5292707" y="1255566"/>
              <a:ext cx="0" cy="109865"/>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29" name="Arc 1211">
              <a:extLst>
                <a:ext uri="{FF2B5EF4-FFF2-40B4-BE49-F238E27FC236}">
                  <a16:creationId xmlns:a16="http://schemas.microsoft.com/office/drawing/2014/main" id="{64F4C5A4-5226-4724-A9F5-58F83F9DF43E}"/>
                </a:ext>
              </a:extLst>
            </p:cNvPr>
            <p:cNvSpPr>
              <a:spLocks/>
            </p:cNvSpPr>
            <p:nvPr/>
          </p:nvSpPr>
          <p:spPr bwMode="auto">
            <a:xfrm rot="10800000" flipH="1" flipV="1">
              <a:off x="5299573" y="1255566"/>
              <a:ext cx="44632" cy="548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30" name="Arc 1212">
              <a:extLst>
                <a:ext uri="{FF2B5EF4-FFF2-40B4-BE49-F238E27FC236}">
                  <a16:creationId xmlns:a16="http://schemas.microsoft.com/office/drawing/2014/main" id="{7DDF9EA4-8F85-401B-BCDE-28B685D5BE6A}"/>
                </a:ext>
              </a:extLst>
            </p:cNvPr>
            <p:cNvSpPr>
              <a:spLocks/>
            </p:cNvSpPr>
            <p:nvPr/>
          </p:nvSpPr>
          <p:spPr bwMode="auto">
            <a:xfrm rot="10800000" flipH="1">
              <a:off x="5299573" y="1310378"/>
              <a:ext cx="44632" cy="5677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31" name="Line 1213">
              <a:extLst>
                <a:ext uri="{FF2B5EF4-FFF2-40B4-BE49-F238E27FC236}">
                  <a16:creationId xmlns:a16="http://schemas.microsoft.com/office/drawing/2014/main" id="{1B944D31-BAFD-41EC-8DE8-76029F88FA22}"/>
                </a:ext>
              </a:extLst>
            </p:cNvPr>
            <p:cNvSpPr>
              <a:spLocks noChangeShapeType="1"/>
            </p:cNvSpPr>
            <p:nvPr/>
          </p:nvSpPr>
          <p:spPr bwMode="auto">
            <a:xfrm rot="10800000" flipH="1">
              <a:off x="5175973" y="1310498"/>
              <a:ext cx="116731"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32" name="Rectangle 1168">
              <a:extLst>
                <a:ext uri="{FF2B5EF4-FFF2-40B4-BE49-F238E27FC236}">
                  <a16:creationId xmlns:a16="http://schemas.microsoft.com/office/drawing/2014/main" id="{36699874-E387-401B-AB04-9AD2AC6719C0}"/>
                </a:ext>
              </a:extLst>
            </p:cNvPr>
            <p:cNvSpPr>
              <a:spLocks noChangeArrowheads="1"/>
            </p:cNvSpPr>
            <p:nvPr/>
          </p:nvSpPr>
          <p:spPr bwMode="auto">
            <a:xfrm>
              <a:off x="4445539" y="1713856"/>
              <a:ext cx="535595" cy="127461"/>
            </a:xfrm>
            <a:prstGeom prst="rect">
              <a:avLst/>
            </a:prstGeom>
            <a:noFill/>
            <a:ln w="9525">
              <a:solidFill>
                <a:sysClr val="windowText" lastClr="000000"/>
              </a:solidFill>
              <a:miter lim="800000"/>
              <a:headEnd/>
              <a:tailEnd/>
            </a:ln>
            <a:extLst>
              <a:ext uri="{909E8E84-426E-40DD-AFC4-6F175D3DCCD1}">
                <a14:hiddenFill xmlns:a14="http://schemas.microsoft.com/office/drawing/2010/main">
                  <a:solidFill>
                    <a:srgbClr val="FFFFFF"/>
                  </a:solidFill>
                </a14:hiddenFill>
              </a:ext>
            </a:extLst>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33" name="Rectangle 1169">
              <a:extLst>
                <a:ext uri="{FF2B5EF4-FFF2-40B4-BE49-F238E27FC236}">
                  <a16:creationId xmlns:a16="http://schemas.microsoft.com/office/drawing/2014/main" id="{D1180367-F882-49C5-91D3-B9C420112F91}"/>
                </a:ext>
              </a:extLst>
            </p:cNvPr>
            <p:cNvSpPr>
              <a:spLocks noChangeArrowheads="1"/>
            </p:cNvSpPr>
            <p:nvPr/>
          </p:nvSpPr>
          <p:spPr bwMode="auto">
            <a:xfrm>
              <a:off x="4445539" y="1841317"/>
              <a:ext cx="535595" cy="145486"/>
            </a:xfrm>
            <a:prstGeom prst="rect">
              <a:avLst/>
            </a:prstGeom>
            <a:solidFill>
              <a:srgbClr val="4F81BD">
                <a:lumMod val="60000"/>
                <a:lumOff val="40000"/>
              </a:srgbClr>
            </a:solid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34" name="Line 1180">
              <a:extLst>
                <a:ext uri="{FF2B5EF4-FFF2-40B4-BE49-F238E27FC236}">
                  <a16:creationId xmlns:a16="http://schemas.microsoft.com/office/drawing/2014/main" id="{F8F20A15-B086-4D4D-9124-8D198E11BC8C}"/>
                </a:ext>
              </a:extLst>
            </p:cNvPr>
            <p:cNvSpPr>
              <a:spLocks noChangeShapeType="1"/>
            </p:cNvSpPr>
            <p:nvPr/>
          </p:nvSpPr>
          <p:spPr bwMode="auto">
            <a:xfrm flipH="1">
              <a:off x="4981134" y="1946891"/>
              <a:ext cx="77249"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35" name="Line 1184">
              <a:extLst>
                <a:ext uri="{FF2B5EF4-FFF2-40B4-BE49-F238E27FC236}">
                  <a16:creationId xmlns:a16="http://schemas.microsoft.com/office/drawing/2014/main" id="{61754921-E5A2-423A-8C28-722569388AEE}"/>
                </a:ext>
              </a:extLst>
            </p:cNvPr>
            <p:cNvSpPr>
              <a:spLocks noChangeShapeType="1"/>
            </p:cNvSpPr>
            <p:nvPr/>
          </p:nvSpPr>
          <p:spPr bwMode="auto">
            <a:xfrm flipH="1">
              <a:off x="5058383" y="1791105"/>
              <a:ext cx="78537"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36" name="Line 1185">
              <a:extLst>
                <a:ext uri="{FF2B5EF4-FFF2-40B4-BE49-F238E27FC236}">
                  <a16:creationId xmlns:a16="http://schemas.microsoft.com/office/drawing/2014/main" id="{17170ADE-EB64-4AAB-AB2A-EC713938BEA8}"/>
                </a:ext>
              </a:extLst>
            </p:cNvPr>
            <p:cNvSpPr>
              <a:spLocks noChangeShapeType="1"/>
            </p:cNvSpPr>
            <p:nvPr/>
          </p:nvSpPr>
          <p:spPr bwMode="auto">
            <a:xfrm flipH="1">
              <a:off x="5408580" y="1946891"/>
              <a:ext cx="78537"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37" name="Line 1203">
              <a:extLst>
                <a:ext uri="{FF2B5EF4-FFF2-40B4-BE49-F238E27FC236}">
                  <a16:creationId xmlns:a16="http://schemas.microsoft.com/office/drawing/2014/main" id="{FAE0D338-1C0D-4F89-985E-63F44BCEB831}"/>
                </a:ext>
              </a:extLst>
            </p:cNvPr>
            <p:cNvSpPr>
              <a:spLocks noChangeShapeType="1"/>
            </p:cNvSpPr>
            <p:nvPr/>
          </p:nvSpPr>
          <p:spPr bwMode="auto">
            <a:xfrm>
              <a:off x="5058383" y="1791105"/>
              <a:ext cx="0" cy="155786"/>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38" name="Line 1204">
              <a:extLst>
                <a:ext uri="{FF2B5EF4-FFF2-40B4-BE49-F238E27FC236}">
                  <a16:creationId xmlns:a16="http://schemas.microsoft.com/office/drawing/2014/main" id="{1397525E-89AD-43E4-A879-4AE2CE84FC89}"/>
                </a:ext>
              </a:extLst>
            </p:cNvPr>
            <p:cNvSpPr>
              <a:spLocks noChangeShapeType="1"/>
            </p:cNvSpPr>
            <p:nvPr/>
          </p:nvSpPr>
          <p:spPr bwMode="auto">
            <a:xfrm>
              <a:off x="5487118" y="1946891"/>
              <a:ext cx="0" cy="117162"/>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39" name="Line 1215">
              <a:extLst>
                <a:ext uri="{FF2B5EF4-FFF2-40B4-BE49-F238E27FC236}">
                  <a16:creationId xmlns:a16="http://schemas.microsoft.com/office/drawing/2014/main" id="{8E517C00-F424-4581-8748-028C67B2B152}"/>
                </a:ext>
              </a:extLst>
            </p:cNvPr>
            <p:cNvSpPr>
              <a:spLocks noChangeShapeType="1"/>
            </p:cNvSpPr>
            <p:nvPr/>
          </p:nvSpPr>
          <p:spPr bwMode="auto">
            <a:xfrm flipH="1">
              <a:off x="5214169" y="1946891"/>
              <a:ext cx="77249"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40" name="Line 1216">
              <a:extLst>
                <a:ext uri="{FF2B5EF4-FFF2-40B4-BE49-F238E27FC236}">
                  <a16:creationId xmlns:a16="http://schemas.microsoft.com/office/drawing/2014/main" id="{D5202EF4-0FED-4C55-8B50-D81BD74140D7}"/>
                </a:ext>
              </a:extLst>
            </p:cNvPr>
            <p:cNvSpPr>
              <a:spLocks noChangeShapeType="1"/>
            </p:cNvSpPr>
            <p:nvPr/>
          </p:nvSpPr>
          <p:spPr bwMode="auto">
            <a:xfrm>
              <a:off x="5174257" y="1986804"/>
              <a:ext cx="0" cy="77249"/>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41" name="AutoShape 133">
              <a:extLst>
                <a:ext uri="{FF2B5EF4-FFF2-40B4-BE49-F238E27FC236}">
                  <a16:creationId xmlns:a16="http://schemas.microsoft.com/office/drawing/2014/main" id="{1C81DC17-34B2-4F6D-B546-0C09F3432690}"/>
                </a:ext>
              </a:extLst>
            </p:cNvPr>
            <p:cNvSpPr>
              <a:spLocks noChangeArrowheads="1"/>
            </p:cNvSpPr>
            <p:nvPr/>
          </p:nvSpPr>
          <p:spPr bwMode="auto">
            <a:xfrm rot="16200000" flipH="1">
              <a:off x="4611944" y="2215006"/>
              <a:ext cx="58586" cy="117162"/>
            </a:xfrm>
            <a:prstGeom prst="flowChartCollate">
              <a:avLst/>
            </a:prstGeom>
            <a:solidFill>
              <a:srgbClr val="4BACC6">
                <a:lumMod val="60000"/>
                <a:lumOff val="40000"/>
              </a:srgbClr>
            </a:solidFill>
            <a:ln w="9525">
              <a:solidFill>
                <a:sysClr val="windowText" lastClr="000000"/>
              </a:solidFill>
              <a:miter lim="800000"/>
              <a:headEnd/>
              <a:tailEnd/>
            </a:ln>
          </p:spPr>
          <p:txBody>
            <a:bodyPr rot="10800000" wrap="none" lIns="91427" tIns="45713" rIns="91427" bIns="45713" anchor="ctr"/>
            <a:lstStyle>
              <a:lvl1pPr defTabSz="912813" eaLnBrk="0" hangingPunct="0">
                <a:spcBef>
                  <a:spcPct val="20000"/>
                </a:spcBef>
                <a:buChar char="•"/>
                <a:defRPr sz="4300">
                  <a:solidFill>
                    <a:schemeClr val="tx1"/>
                  </a:solidFill>
                  <a:latin typeface="Arial" pitchFamily="34" charset="0"/>
                </a:defRPr>
              </a:lvl1pPr>
              <a:lvl2pPr marL="989013" indent="-379413" defTabSz="912813" eaLnBrk="0" hangingPunct="0">
                <a:spcBef>
                  <a:spcPct val="20000"/>
                </a:spcBef>
                <a:buChar char="–"/>
                <a:defRPr sz="3700">
                  <a:solidFill>
                    <a:schemeClr val="tx1"/>
                  </a:solidFill>
                  <a:latin typeface="Arial" pitchFamily="34" charset="0"/>
                </a:defRPr>
              </a:lvl2pPr>
              <a:lvl3pPr marL="1522413" indent="-304800" defTabSz="912813" eaLnBrk="0" hangingPunct="0">
                <a:spcBef>
                  <a:spcPct val="20000"/>
                </a:spcBef>
                <a:buChar char="•"/>
                <a:defRPr sz="3200">
                  <a:solidFill>
                    <a:schemeClr val="tx1"/>
                  </a:solidFill>
                  <a:latin typeface="Arial" pitchFamily="34" charset="0"/>
                </a:defRPr>
              </a:lvl3pPr>
              <a:lvl4pPr marL="2132013" indent="-304800" defTabSz="912813" eaLnBrk="0" hangingPunct="0">
                <a:spcBef>
                  <a:spcPct val="20000"/>
                </a:spcBef>
                <a:buChar char="–"/>
                <a:defRPr sz="2700">
                  <a:solidFill>
                    <a:schemeClr val="tx1"/>
                  </a:solidFill>
                  <a:latin typeface="Arial" pitchFamily="34" charset="0"/>
                </a:defRPr>
              </a:lvl4pPr>
              <a:lvl5pPr marL="2740025" indent="-304800" defTabSz="912813" eaLnBrk="0" hangingPunct="0">
                <a:spcBef>
                  <a:spcPct val="20000"/>
                </a:spcBef>
                <a:buChar char="»"/>
                <a:defRPr sz="2700">
                  <a:solidFill>
                    <a:schemeClr val="tx1"/>
                  </a:solidFill>
                  <a:latin typeface="Arial" pitchFamily="34" charset="0"/>
                </a:defRPr>
              </a:lvl5pPr>
              <a:lvl6pPr marL="3197225" indent="-304800" defTabSz="912813" eaLnBrk="0" fontAlgn="base" hangingPunct="0">
                <a:spcBef>
                  <a:spcPct val="20000"/>
                </a:spcBef>
                <a:spcAft>
                  <a:spcPct val="0"/>
                </a:spcAft>
                <a:buChar char="»"/>
                <a:defRPr sz="2700">
                  <a:solidFill>
                    <a:schemeClr val="tx1"/>
                  </a:solidFill>
                  <a:latin typeface="Arial" pitchFamily="34" charset="0"/>
                </a:defRPr>
              </a:lvl6pPr>
              <a:lvl7pPr marL="3654425" indent="-304800" defTabSz="912813" eaLnBrk="0" fontAlgn="base" hangingPunct="0">
                <a:spcBef>
                  <a:spcPct val="20000"/>
                </a:spcBef>
                <a:spcAft>
                  <a:spcPct val="0"/>
                </a:spcAft>
                <a:buChar char="»"/>
                <a:defRPr sz="2700">
                  <a:solidFill>
                    <a:schemeClr val="tx1"/>
                  </a:solidFill>
                  <a:latin typeface="Arial" pitchFamily="34" charset="0"/>
                </a:defRPr>
              </a:lvl7pPr>
              <a:lvl8pPr marL="4111625" indent="-304800" defTabSz="912813" eaLnBrk="0" fontAlgn="base" hangingPunct="0">
                <a:spcBef>
                  <a:spcPct val="20000"/>
                </a:spcBef>
                <a:spcAft>
                  <a:spcPct val="0"/>
                </a:spcAft>
                <a:buChar char="»"/>
                <a:defRPr sz="2700">
                  <a:solidFill>
                    <a:schemeClr val="tx1"/>
                  </a:solidFill>
                  <a:latin typeface="Arial" pitchFamily="34" charset="0"/>
                </a:defRPr>
              </a:lvl8pPr>
              <a:lvl9pPr marL="4568825" indent="-304800" defTabSz="912813" eaLnBrk="0" fontAlgn="base" hangingPunct="0">
                <a:spcBef>
                  <a:spcPct val="20000"/>
                </a:spcBef>
                <a:spcAft>
                  <a:spcPct val="0"/>
                </a:spcAft>
                <a:buChar char="»"/>
                <a:defRPr sz="2700">
                  <a:solidFill>
                    <a:schemeClr val="tx1"/>
                  </a:solidFill>
                  <a:latin typeface="Arial" pitchFamily="34" charset="0"/>
                </a:defRPr>
              </a:lvl9pPr>
            </a:lstStyle>
            <a:p>
              <a:pPr marL="0" marR="0" lvl="0" indent="0" algn="ctr" defTabSz="912813" eaLnBrk="1" fontAlgn="auto" latinLnBrk="0" hangingPunct="1">
                <a:lnSpc>
                  <a:spcPct val="100000"/>
                </a:lnSpc>
                <a:spcBef>
                  <a:spcPct val="0"/>
                </a:spcBef>
                <a:spcAft>
                  <a:spcPts val="0"/>
                </a:spcAft>
                <a:buClrTx/>
                <a:buSzTx/>
                <a:buFontTx/>
                <a:buNone/>
                <a:tabLst/>
                <a:defRPr/>
              </a:pPr>
              <a:endParaRPr kumimoji="0" lang="en-CA" altLang="en-US" sz="7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42" name="Line 380">
              <a:extLst>
                <a:ext uri="{FF2B5EF4-FFF2-40B4-BE49-F238E27FC236}">
                  <a16:creationId xmlns:a16="http://schemas.microsoft.com/office/drawing/2014/main" id="{A28BE8F5-D738-4AC3-8A6E-C0C7804E11DD}"/>
                </a:ext>
              </a:extLst>
            </p:cNvPr>
            <p:cNvSpPr>
              <a:spLocks noChangeShapeType="1"/>
            </p:cNvSpPr>
            <p:nvPr/>
          </p:nvSpPr>
          <p:spPr bwMode="auto">
            <a:xfrm rot="16200000" flipH="1">
              <a:off x="4641561" y="2182241"/>
              <a:ext cx="0" cy="58258"/>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43" name="Line 381">
              <a:extLst>
                <a:ext uri="{FF2B5EF4-FFF2-40B4-BE49-F238E27FC236}">
                  <a16:creationId xmlns:a16="http://schemas.microsoft.com/office/drawing/2014/main" id="{A14BD375-D58F-4F10-A8D6-4C6E5EFC2323}"/>
                </a:ext>
              </a:extLst>
            </p:cNvPr>
            <p:cNvSpPr>
              <a:spLocks noChangeShapeType="1"/>
            </p:cNvSpPr>
            <p:nvPr/>
          </p:nvSpPr>
          <p:spPr bwMode="auto">
            <a:xfrm rot="16200000" flipH="1">
              <a:off x="4608637" y="2244296"/>
              <a:ext cx="65849"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44" name="Arc 382">
              <a:extLst>
                <a:ext uri="{FF2B5EF4-FFF2-40B4-BE49-F238E27FC236}">
                  <a16:creationId xmlns:a16="http://schemas.microsoft.com/office/drawing/2014/main" id="{4F3F0CF0-ED3B-4777-8BE3-9DFE35B63317}"/>
                </a:ext>
              </a:extLst>
            </p:cNvPr>
            <p:cNvSpPr>
              <a:spLocks/>
            </p:cNvSpPr>
            <p:nvPr/>
          </p:nvSpPr>
          <p:spPr bwMode="auto">
            <a:xfrm rot="16200000" flipV="1">
              <a:off x="4645878" y="2185911"/>
              <a:ext cx="21788" cy="29129"/>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45" name="Arc 383">
              <a:extLst>
                <a:ext uri="{FF2B5EF4-FFF2-40B4-BE49-F238E27FC236}">
                  <a16:creationId xmlns:a16="http://schemas.microsoft.com/office/drawing/2014/main" id="{7EA93D15-0B62-4BA3-8859-1375F4895E3E}"/>
                </a:ext>
              </a:extLst>
            </p:cNvPr>
            <p:cNvSpPr>
              <a:spLocks/>
            </p:cNvSpPr>
            <p:nvPr/>
          </p:nvSpPr>
          <p:spPr bwMode="auto">
            <a:xfrm rot="16200000">
              <a:off x="4616427" y="2185588"/>
              <a:ext cx="21788" cy="29777"/>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46" name="Line 393">
              <a:extLst>
                <a:ext uri="{FF2B5EF4-FFF2-40B4-BE49-F238E27FC236}">
                  <a16:creationId xmlns:a16="http://schemas.microsoft.com/office/drawing/2014/main" id="{3E33AFA6-0778-45B1-B46A-52C6E05CA79E}"/>
                </a:ext>
              </a:extLst>
            </p:cNvPr>
            <p:cNvSpPr>
              <a:spLocks noChangeShapeType="1"/>
            </p:cNvSpPr>
            <p:nvPr/>
          </p:nvSpPr>
          <p:spPr bwMode="auto">
            <a:xfrm flipH="1">
              <a:off x="4699175" y="2277775"/>
              <a:ext cx="78537"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47" name="Line 393">
              <a:extLst>
                <a:ext uri="{FF2B5EF4-FFF2-40B4-BE49-F238E27FC236}">
                  <a16:creationId xmlns:a16="http://schemas.microsoft.com/office/drawing/2014/main" id="{D00349BF-9BED-434A-A1CE-4E8A16A52FF2}"/>
                </a:ext>
              </a:extLst>
            </p:cNvPr>
            <p:cNvSpPr>
              <a:spLocks noChangeShapeType="1"/>
            </p:cNvSpPr>
            <p:nvPr/>
          </p:nvSpPr>
          <p:spPr bwMode="auto">
            <a:xfrm flipH="1">
              <a:off x="4494463" y="2277775"/>
              <a:ext cx="78537"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48" name="Line 558">
              <a:extLst>
                <a:ext uri="{FF2B5EF4-FFF2-40B4-BE49-F238E27FC236}">
                  <a16:creationId xmlns:a16="http://schemas.microsoft.com/office/drawing/2014/main" id="{8C74E156-092B-4E30-B52D-1A82FC627DFD}"/>
                </a:ext>
              </a:extLst>
            </p:cNvPr>
            <p:cNvSpPr>
              <a:spLocks noChangeShapeType="1"/>
            </p:cNvSpPr>
            <p:nvPr/>
          </p:nvSpPr>
          <p:spPr bwMode="auto">
            <a:xfrm>
              <a:off x="4494463" y="1985515"/>
              <a:ext cx="0" cy="292259"/>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49" name="AutoShape 1005">
              <a:extLst>
                <a:ext uri="{FF2B5EF4-FFF2-40B4-BE49-F238E27FC236}">
                  <a16:creationId xmlns:a16="http://schemas.microsoft.com/office/drawing/2014/main" id="{0536992C-09B9-4CE4-8244-04EE718DA5DA}"/>
                </a:ext>
              </a:extLst>
            </p:cNvPr>
            <p:cNvSpPr>
              <a:spLocks noChangeArrowheads="1"/>
            </p:cNvSpPr>
            <p:nvPr/>
          </p:nvSpPr>
          <p:spPr bwMode="auto">
            <a:xfrm rot="5400000">
              <a:off x="4133193" y="3882481"/>
              <a:ext cx="156215" cy="233035"/>
            </a:xfrm>
            <a:prstGeom prst="flowChartCollate">
              <a:avLst/>
            </a:prstGeom>
            <a:solidFill>
              <a:srgbClr val="4BACC6">
                <a:lumMod val="60000"/>
                <a:lumOff val="40000"/>
              </a:srgbClr>
            </a:solid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50" name="Line 1007">
              <a:extLst>
                <a:ext uri="{FF2B5EF4-FFF2-40B4-BE49-F238E27FC236}">
                  <a16:creationId xmlns:a16="http://schemas.microsoft.com/office/drawing/2014/main" id="{BAA70C54-5D6A-436A-B622-99956E3477E1}"/>
                </a:ext>
              </a:extLst>
            </p:cNvPr>
            <p:cNvSpPr>
              <a:spLocks noChangeShapeType="1"/>
            </p:cNvSpPr>
            <p:nvPr/>
          </p:nvSpPr>
          <p:spPr bwMode="auto">
            <a:xfrm rot="5400000" flipH="1">
              <a:off x="4152935" y="3941488"/>
              <a:ext cx="116731"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51" name="Rectangle 1009">
              <a:extLst>
                <a:ext uri="{FF2B5EF4-FFF2-40B4-BE49-F238E27FC236}">
                  <a16:creationId xmlns:a16="http://schemas.microsoft.com/office/drawing/2014/main" id="{0BF7E2C9-F4B2-4935-A6F4-43497B784040}"/>
                </a:ext>
              </a:extLst>
            </p:cNvPr>
            <p:cNvSpPr>
              <a:spLocks noChangeArrowheads="1"/>
            </p:cNvSpPr>
            <p:nvPr/>
          </p:nvSpPr>
          <p:spPr bwMode="auto">
            <a:xfrm rot="5400000">
              <a:off x="4191560" y="3784488"/>
              <a:ext cx="39483" cy="78821"/>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52" name="Rectangle 1010">
              <a:extLst>
                <a:ext uri="{FF2B5EF4-FFF2-40B4-BE49-F238E27FC236}">
                  <a16:creationId xmlns:a16="http://schemas.microsoft.com/office/drawing/2014/main" id="{B6081854-C93E-4238-986B-338BA0EB9F23}"/>
                </a:ext>
              </a:extLst>
            </p:cNvPr>
            <p:cNvSpPr>
              <a:spLocks noChangeArrowheads="1"/>
            </p:cNvSpPr>
            <p:nvPr/>
          </p:nvSpPr>
          <p:spPr bwMode="auto">
            <a:xfrm rot="5400000">
              <a:off x="4191560" y="3823972"/>
              <a:ext cx="39483" cy="78821"/>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53" name="Line 277">
              <a:extLst>
                <a:ext uri="{FF2B5EF4-FFF2-40B4-BE49-F238E27FC236}">
                  <a16:creationId xmlns:a16="http://schemas.microsoft.com/office/drawing/2014/main" id="{362B2B7D-D35F-4260-9714-30F4130FE33A}"/>
                </a:ext>
              </a:extLst>
            </p:cNvPr>
            <p:cNvSpPr>
              <a:spLocks noChangeShapeType="1"/>
            </p:cNvSpPr>
            <p:nvPr/>
          </p:nvSpPr>
          <p:spPr bwMode="auto">
            <a:xfrm>
              <a:off x="4630235" y="4811699"/>
              <a:ext cx="0" cy="509845"/>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54" name="AutoShape 265">
              <a:extLst>
                <a:ext uri="{FF2B5EF4-FFF2-40B4-BE49-F238E27FC236}">
                  <a16:creationId xmlns:a16="http://schemas.microsoft.com/office/drawing/2014/main" id="{C4C7FDD2-C034-46CC-9D05-D761CAB94781}"/>
                </a:ext>
              </a:extLst>
            </p:cNvPr>
            <p:cNvSpPr>
              <a:spLocks noChangeArrowheads="1"/>
            </p:cNvSpPr>
            <p:nvPr/>
          </p:nvSpPr>
          <p:spPr bwMode="auto">
            <a:xfrm rot="10800000">
              <a:off x="4565785" y="4922422"/>
              <a:ext cx="130997" cy="117162"/>
            </a:xfrm>
            <a:prstGeom prst="flowChartExtract">
              <a:avLst/>
            </a:prstGeom>
            <a:solidFill>
              <a:srgbClr val="4BACC6">
                <a:lumMod val="60000"/>
                <a:lumOff val="40000"/>
              </a:srgbClr>
            </a:solidFill>
            <a:ln w="9525" algn="ctr">
              <a:solidFill>
                <a:sysClr val="windowText" lastClr="000000"/>
              </a:solidFill>
              <a:miter lim="800000"/>
              <a:headEnd/>
              <a:tailEnd/>
            </a:ln>
          </p:spPr>
          <p:txBody>
            <a:bodyPr rot="10800000"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55" name="AutoShape 266">
              <a:extLst>
                <a:ext uri="{FF2B5EF4-FFF2-40B4-BE49-F238E27FC236}">
                  <a16:creationId xmlns:a16="http://schemas.microsoft.com/office/drawing/2014/main" id="{61CB481B-6096-48C3-B945-0AF51F1D4EB2}"/>
                </a:ext>
              </a:extLst>
            </p:cNvPr>
            <p:cNvSpPr>
              <a:spLocks noChangeArrowheads="1"/>
            </p:cNvSpPr>
            <p:nvPr/>
          </p:nvSpPr>
          <p:spPr bwMode="auto">
            <a:xfrm>
              <a:off x="4565785" y="5039585"/>
              <a:ext cx="130997" cy="117162"/>
            </a:xfrm>
            <a:prstGeom prst="flowChartExtract">
              <a:avLst/>
            </a:prstGeom>
            <a:solidFill>
              <a:srgbClr val="4BACC6">
                <a:lumMod val="60000"/>
                <a:lumOff val="40000"/>
              </a:srgbClr>
            </a:solidFill>
            <a:ln w="9525" algn="ctr">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56" name="AutoShape 267">
              <a:extLst>
                <a:ext uri="{FF2B5EF4-FFF2-40B4-BE49-F238E27FC236}">
                  <a16:creationId xmlns:a16="http://schemas.microsoft.com/office/drawing/2014/main" id="{0AB936F3-AA8F-4E3C-B6FA-2729C7EE137D}"/>
                </a:ext>
              </a:extLst>
            </p:cNvPr>
            <p:cNvSpPr>
              <a:spLocks noChangeArrowheads="1"/>
            </p:cNvSpPr>
            <p:nvPr/>
          </p:nvSpPr>
          <p:spPr bwMode="auto">
            <a:xfrm rot="16200000">
              <a:off x="4637480" y="4973442"/>
              <a:ext cx="117162" cy="130997"/>
            </a:xfrm>
            <a:prstGeom prst="flowChartExtract">
              <a:avLst/>
            </a:prstGeom>
            <a:solidFill>
              <a:srgbClr val="4BACC6">
                <a:lumMod val="60000"/>
                <a:lumOff val="40000"/>
              </a:srgbClr>
            </a:solidFill>
            <a:ln w="9525" algn="ctr">
              <a:solidFill>
                <a:sysClr val="windowText" lastClr="000000"/>
              </a:solidFill>
              <a:miter lim="800000"/>
              <a:headEnd/>
              <a:tailEnd/>
            </a:ln>
          </p:spPr>
          <p:txBody>
            <a:bodyPr vert="eaVert"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57" name="Rectangle 269">
              <a:extLst>
                <a:ext uri="{FF2B5EF4-FFF2-40B4-BE49-F238E27FC236}">
                  <a16:creationId xmlns:a16="http://schemas.microsoft.com/office/drawing/2014/main" id="{BC0C4BFD-7128-4E57-8036-6D43802921F7}"/>
                </a:ext>
              </a:extLst>
            </p:cNvPr>
            <p:cNvSpPr>
              <a:spLocks noChangeArrowheads="1"/>
            </p:cNvSpPr>
            <p:nvPr/>
          </p:nvSpPr>
          <p:spPr bwMode="auto">
            <a:xfrm>
              <a:off x="4371450" y="4980359"/>
              <a:ext cx="130997" cy="117162"/>
            </a:xfrm>
            <a:prstGeom prst="rect">
              <a:avLst/>
            </a:prstGeom>
            <a:noFill/>
            <a:ln w="9525" algn="ctr">
              <a:solidFill>
                <a:sysClr val="windowText" lastClr="000000"/>
              </a:solidFill>
              <a:miter lim="800000"/>
              <a:headEnd/>
              <a:tailEnd/>
            </a:ln>
            <a:extLst>
              <a:ext uri="{909E8E84-426E-40DD-AFC4-6F175D3DCCD1}">
                <a14:hiddenFill xmlns:a14="http://schemas.microsoft.com/office/drawing/2010/main">
                  <a:solidFill>
                    <a:srgbClr val="FFFFFF"/>
                  </a:solidFill>
                </a14:hiddenFill>
              </a:ext>
            </a:extLst>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58" name="Line 270">
              <a:extLst>
                <a:ext uri="{FF2B5EF4-FFF2-40B4-BE49-F238E27FC236}">
                  <a16:creationId xmlns:a16="http://schemas.microsoft.com/office/drawing/2014/main" id="{2EBBED64-4401-4FB0-B39C-7D50C42C984F}"/>
                </a:ext>
              </a:extLst>
            </p:cNvPr>
            <p:cNvSpPr>
              <a:spLocks noChangeShapeType="1"/>
            </p:cNvSpPr>
            <p:nvPr/>
          </p:nvSpPr>
          <p:spPr bwMode="auto">
            <a:xfrm>
              <a:off x="4502445" y="5039585"/>
              <a:ext cx="129557"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59" name="Line 271">
              <a:extLst>
                <a:ext uri="{FF2B5EF4-FFF2-40B4-BE49-F238E27FC236}">
                  <a16:creationId xmlns:a16="http://schemas.microsoft.com/office/drawing/2014/main" id="{F4E441DB-00AA-4A35-A78C-0E78FDD60C64}"/>
                </a:ext>
              </a:extLst>
            </p:cNvPr>
            <p:cNvSpPr>
              <a:spLocks noChangeShapeType="1"/>
            </p:cNvSpPr>
            <p:nvPr/>
          </p:nvSpPr>
          <p:spPr bwMode="auto">
            <a:xfrm>
              <a:off x="4436229" y="4980359"/>
              <a:ext cx="0" cy="117162"/>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60" name="Line 277">
              <a:extLst>
                <a:ext uri="{FF2B5EF4-FFF2-40B4-BE49-F238E27FC236}">
                  <a16:creationId xmlns:a16="http://schemas.microsoft.com/office/drawing/2014/main" id="{D07B71E8-78CA-4E00-914D-307A8745795B}"/>
                </a:ext>
              </a:extLst>
            </p:cNvPr>
            <p:cNvSpPr>
              <a:spLocks noChangeShapeType="1"/>
            </p:cNvSpPr>
            <p:nvPr/>
          </p:nvSpPr>
          <p:spPr bwMode="auto">
            <a:xfrm>
              <a:off x="3899085" y="4760198"/>
              <a:ext cx="0" cy="561345"/>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61" name="AutoShape 996">
              <a:extLst>
                <a:ext uri="{FF2B5EF4-FFF2-40B4-BE49-F238E27FC236}">
                  <a16:creationId xmlns:a16="http://schemas.microsoft.com/office/drawing/2014/main" id="{5A9F8B13-472A-414F-B9EF-78E8FA73073C}"/>
                </a:ext>
              </a:extLst>
            </p:cNvPr>
            <p:cNvSpPr>
              <a:spLocks noChangeArrowheads="1"/>
            </p:cNvSpPr>
            <p:nvPr/>
          </p:nvSpPr>
          <p:spPr bwMode="auto">
            <a:xfrm rot="5400000">
              <a:off x="4121174" y="5769571"/>
              <a:ext cx="156215" cy="233036"/>
            </a:xfrm>
            <a:prstGeom prst="flowChartCollate">
              <a:avLst/>
            </a:prstGeom>
            <a:solidFill>
              <a:srgbClr val="4BACC6">
                <a:lumMod val="60000"/>
                <a:lumOff val="40000"/>
              </a:srgbClr>
            </a:solid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62" name="Line 998">
              <a:extLst>
                <a:ext uri="{FF2B5EF4-FFF2-40B4-BE49-F238E27FC236}">
                  <a16:creationId xmlns:a16="http://schemas.microsoft.com/office/drawing/2014/main" id="{FDE5A99A-3426-4DF0-838D-23851B546AC7}"/>
                </a:ext>
              </a:extLst>
            </p:cNvPr>
            <p:cNvSpPr>
              <a:spLocks noChangeShapeType="1"/>
            </p:cNvSpPr>
            <p:nvPr/>
          </p:nvSpPr>
          <p:spPr bwMode="auto">
            <a:xfrm rot="5400000" flipH="1">
              <a:off x="4140915" y="5828581"/>
              <a:ext cx="116731"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63" name="Rectangle 1000">
              <a:extLst>
                <a:ext uri="{FF2B5EF4-FFF2-40B4-BE49-F238E27FC236}">
                  <a16:creationId xmlns:a16="http://schemas.microsoft.com/office/drawing/2014/main" id="{738B7878-4AB4-493C-A96F-DDCE054FB859}"/>
                </a:ext>
              </a:extLst>
            </p:cNvPr>
            <p:cNvSpPr>
              <a:spLocks noChangeArrowheads="1"/>
            </p:cNvSpPr>
            <p:nvPr/>
          </p:nvSpPr>
          <p:spPr bwMode="auto">
            <a:xfrm rot="5400000">
              <a:off x="4179540" y="5671579"/>
              <a:ext cx="39483" cy="78821"/>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64" name="Rectangle 1001">
              <a:extLst>
                <a:ext uri="{FF2B5EF4-FFF2-40B4-BE49-F238E27FC236}">
                  <a16:creationId xmlns:a16="http://schemas.microsoft.com/office/drawing/2014/main" id="{485B9AF4-8398-48E8-B244-8ABBDEEDBEE7}"/>
                </a:ext>
              </a:extLst>
            </p:cNvPr>
            <p:cNvSpPr>
              <a:spLocks noChangeArrowheads="1"/>
            </p:cNvSpPr>
            <p:nvPr/>
          </p:nvSpPr>
          <p:spPr bwMode="auto">
            <a:xfrm rot="5400000">
              <a:off x="4179540" y="5711062"/>
              <a:ext cx="39483" cy="78821"/>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65" name="AutoShape 1005">
              <a:extLst>
                <a:ext uri="{FF2B5EF4-FFF2-40B4-BE49-F238E27FC236}">
                  <a16:creationId xmlns:a16="http://schemas.microsoft.com/office/drawing/2014/main" id="{360B000E-3D62-40C1-AA71-5ED12A693D24}"/>
                </a:ext>
              </a:extLst>
            </p:cNvPr>
            <p:cNvSpPr>
              <a:spLocks noChangeArrowheads="1"/>
            </p:cNvSpPr>
            <p:nvPr/>
          </p:nvSpPr>
          <p:spPr bwMode="auto">
            <a:xfrm>
              <a:off x="5896232" y="3561123"/>
              <a:ext cx="77624" cy="115870"/>
            </a:xfrm>
            <a:prstGeom prst="flowChartCollate">
              <a:avLst/>
            </a:prstGeom>
            <a:solidFill>
              <a:srgbClr val="4BACC6">
                <a:lumMod val="60000"/>
                <a:lumOff val="40000"/>
              </a:srgbClr>
            </a:solid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66" name="Line 1007">
              <a:extLst>
                <a:ext uri="{FF2B5EF4-FFF2-40B4-BE49-F238E27FC236}">
                  <a16:creationId xmlns:a16="http://schemas.microsoft.com/office/drawing/2014/main" id="{A7861C37-2827-4D60-9EE6-0FB2ABA1F2AA}"/>
                </a:ext>
              </a:extLst>
            </p:cNvPr>
            <p:cNvSpPr>
              <a:spLocks noChangeShapeType="1"/>
            </p:cNvSpPr>
            <p:nvPr/>
          </p:nvSpPr>
          <p:spPr bwMode="auto">
            <a:xfrm flipH="1">
              <a:off x="5877464" y="3619058"/>
              <a:ext cx="58005"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67" name="Rectangle 1009">
              <a:extLst>
                <a:ext uri="{FF2B5EF4-FFF2-40B4-BE49-F238E27FC236}">
                  <a16:creationId xmlns:a16="http://schemas.microsoft.com/office/drawing/2014/main" id="{58A6CF13-74B4-4C26-8321-080A1B70D30A}"/>
                </a:ext>
              </a:extLst>
            </p:cNvPr>
            <p:cNvSpPr>
              <a:spLocks noChangeArrowheads="1"/>
            </p:cNvSpPr>
            <p:nvPr/>
          </p:nvSpPr>
          <p:spPr bwMode="auto">
            <a:xfrm>
              <a:off x="5838227" y="3599463"/>
              <a:ext cx="19619" cy="39192"/>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68" name="Rectangle 1010">
              <a:extLst>
                <a:ext uri="{FF2B5EF4-FFF2-40B4-BE49-F238E27FC236}">
                  <a16:creationId xmlns:a16="http://schemas.microsoft.com/office/drawing/2014/main" id="{6437F0F5-6949-412D-9140-5F1F3238FB0A}"/>
                </a:ext>
              </a:extLst>
            </p:cNvPr>
            <p:cNvSpPr>
              <a:spLocks noChangeArrowheads="1"/>
            </p:cNvSpPr>
            <p:nvPr/>
          </p:nvSpPr>
          <p:spPr bwMode="auto">
            <a:xfrm>
              <a:off x="5857845" y="3599463"/>
              <a:ext cx="19619" cy="39192"/>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69" name="AutoShape 1005">
              <a:extLst>
                <a:ext uri="{FF2B5EF4-FFF2-40B4-BE49-F238E27FC236}">
                  <a16:creationId xmlns:a16="http://schemas.microsoft.com/office/drawing/2014/main" id="{78A759CA-89D7-4219-9A70-424A0B6E00DC}"/>
                </a:ext>
              </a:extLst>
            </p:cNvPr>
            <p:cNvSpPr>
              <a:spLocks noChangeArrowheads="1"/>
            </p:cNvSpPr>
            <p:nvPr/>
          </p:nvSpPr>
          <p:spPr bwMode="auto">
            <a:xfrm>
              <a:off x="5896232" y="4075508"/>
              <a:ext cx="77624" cy="115870"/>
            </a:xfrm>
            <a:prstGeom prst="flowChartCollate">
              <a:avLst/>
            </a:prstGeom>
            <a:solidFill>
              <a:srgbClr val="4BACC6">
                <a:lumMod val="60000"/>
                <a:lumOff val="40000"/>
              </a:srgbClr>
            </a:solid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70" name="Line 1007">
              <a:extLst>
                <a:ext uri="{FF2B5EF4-FFF2-40B4-BE49-F238E27FC236}">
                  <a16:creationId xmlns:a16="http://schemas.microsoft.com/office/drawing/2014/main" id="{8C0876AF-C423-4ED3-ACDA-41E4494044B8}"/>
                </a:ext>
              </a:extLst>
            </p:cNvPr>
            <p:cNvSpPr>
              <a:spLocks noChangeShapeType="1"/>
            </p:cNvSpPr>
            <p:nvPr/>
          </p:nvSpPr>
          <p:spPr bwMode="auto">
            <a:xfrm flipH="1">
              <a:off x="5877464" y="4133444"/>
              <a:ext cx="58005"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71" name="Rectangle 1009">
              <a:extLst>
                <a:ext uri="{FF2B5EF4-FFF2-40B4-BE49-F238E27FC236}">
                  <a16:creationId xmlns:a16="http://schemas.microsoft.com/office/drawing/2014/main" id="{36570090-5504-486E-A0A9-2E832F9A7C6C}"/>
                </a:ext>
              </a:extLst>
            </p:cNvPr>
            <p:cNvSpPr>
              <a:spLocks noChangeArrowheads="1"/>
            </p:cNvSpPr>
            <p:nvPr/>
          </p:nvSpPr>
          <p:spPr bwMode="auto">
            <a:xfrm>
              <a:off x="5838227" y="4113848"/>
              <a:ext cx="19619" cy="39192"/>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72" name="Rectangle 1010">
              <a:extLst>
                <a:ext uri="{FF2B5EF4-FFF2-40B4-BE49-F238E27FC236}">
                  <a16:creationId xmlns:a16="http://schemas.microsoft.com/office/drawing/2014/main" id="{12808650-72A8-46FF-A34D-D2D365E05D1A}"/>
                </a:ext>
              </a:extLst>
            </p:cNvPr>
            <p:cNvSpPr>
              <a:spLocks noChangeArrowheads="1"/>
            </p:cNvSpPr>
            <p:nvPr/>
          </p:nvSpPr>
          <p:spPr bwMode="auto">
            <a:xfrm>
              <a:off x="5857845" y="4113848"/>
              <a:ext cx="19619" cy="39192"/>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73" name="AutoShape 1005">
              <a:extLst>
                <a:ext uri="{FF2B5EF4-FFF2-40B4-BE49-F238E27FC236}">
                  <a16:creationId xmlns:a16="http://schemas.microsoft.com/office/drawing/2014/main" id="{F26C3FB1-1733-4359-A542-DC126581C630}"/>
                </a:ext>
              </a:extLst>
            </p:cNvPr>
            <p:cNvSpPr>
              <a:spLocks noChangeArrowheads="1"/>
            </p:cNvSpPr>
            <p:nvPr/>
          </p:nvSpPr>
          <p:spPr bwMode="auto">
            <a:xfrm>
              <a:off x="6245578" y="3561123"/>
              <a:ext cx="77624" cy="115870"/>
            </a:xfrm>
            <a:prstGeom prst="flowChartCollate">
              <a:avLst/>
            </a:prstGeom>
            <a:solidFill>
              <a:srgbClr val="4BACC6">
                <a:lumMod val="60000"/>
                <a:lumOff val="40000"/>
              </a:srgbClr>
            </a:solid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74" name="Line 1007">
              <a:extLst>
                <a:ext uri="{FF2B5EF4-FFF2-40B4-BE49-F238E27FC236}">
                  <a16:creationId xmlns:a16="http://schemas.microsoft.com/office/drawing/2014/main" id="{AF893061-0A55-4A0A-99AD-B88634D9DA98}"/>
                </a:ext>
              </a:extLst>
            </p:cNvPr>
            <p:cNvSpPr>
              <a:spLocks noChangeShapeType="1"/>
            </p:cNvSpPr>
            <p:nvPr/>
          </p:nvSpPr>
          <p:spPr bwMode="auto">
            <a:xfrm flipH="1">
              <a:off x="6226813" y="3619058"/>
              <a:ext cx="58005"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75" name="Rectangle 1009">
              <a:extLst>
                <a:ext uri="{FF2B5EF4-FFF2-40B4-BE49-F238E27FC236}">
                  <a16:creationId xmlns:a16="http://schemas.microsoft.com/office/drawing/2014/main" id="{BB92D10C-FFAB-4DCA-B6F6-A6880B230BEF}"/>
                </a:ext>
              </a:extLst>
            </p:cNvPr>
            <p:cNvSpPr>
              <a:spLocks noChangeArrowheads="1"/>
            </p:cNvSpPr>
            <p:nvPr/>
          </p:nvSpPr>
          <p:spPr bwMode="auto">
            <a:xfrm>
              <a:off x="6187573" y="3599463"/>
              <a:ext cx="19619" cy="39192"/>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76" name="Rectangle 1010">
              <a:extLst>
                <a:ext uri="{FF2B5EF4-FFF2-40B4-BE49-F238E27FC236}">
                  <a16:creationId xmlns:a16="http://schemas.microsoft.com/office/drawing/2014/main" id="{66B643E6-3826-40F2-AECC-CEA5D5ECF08F}"/>
                </a:ext>
              </a:extLst>
            </p:cNvPr>
            <p:cNvSpPr>
              <a:spLocks noChangeArrowheads="1"/>
            </p:cNvSpPr>
            <p:nvPr/>
          </p:nvSpPr>
          <p:spPr bwMode="auto">
            <a:xfrm>
              <a:off x="6207192" y="3599463"/>
              <a:ext cx="19619" cy="39192"/>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77" name="AutoShape 1005">
              <a:extLst>
                <a:ext uri="{FF2B5EF4-FFF2-40B4-BE49-F238E27FC236}">
                  <a16:creationId xmlns:a16="http://schemas.microsoft.com/office/drawing/2014/main" id="{1DC0BADB-1A28-422C-BB5B-D791BF094176}"/>
                </a:ext>
              </a:extLst>
            </p:cNvPr>
            <p:cNvSpPr>
              <a:spLocks noChangeArrowheads="1"/>
            </p:cNvSpPr>
            <p:nvPr/>
          </p:nvSpPr>
          <p:spPr bwMode="auto">
            <a:xfrm>
              <a:off x="6245578" y="4075508"/>
              <a:ext cx="77624" cy="115870"/>
            </a:xfrm>
            <a:prstGeom prst="flowChartCollate">
              <a:avLst/>
            </a:prstGeom>
            <a:solidFill>
              <a:srgbClr val="4BACC6">
                <a:lumMod val="60000"/>
                <a:lumOff val="40000"/>
              </a:srgbClr>
            </a:solid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78" name="Line 1007">
              <a:extLst>
                <a:ext uri="{FF2B5EF4-FFF2-40B4-BE49-F238E27FC236}">
                  <a16:creationId xmlns:a16="http://schemas.microsoft.com/office/drawing/2014/main" id="{2D7EEB70-25EC-4F3F-9EC6-642754E28EF6}"/>
                </a:ext>
              </a:extLst>
            </p:cNvPr>
            <p:cNvSpPr>
              <a:spLocks noChangeShapeType="1"/>
            </p:cNvSpPr>
            <p:nvPr/>
          </p:nvSpPr>
          <p:spPr bwMode="auto">
            <a:xfrm flipH="1">
              <a:off x="6226813" y="4133444"/>
              <a:ext cx="58005"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79" name="Rectangle 1009">
              <a:extLst>
                <a:ext uri="{FF2B5EF4-FFF2-40B4-BE49-F238E27FC236}">
                  <a16:creationId xmlns:a16="http://schemas.microsoft.com/office/drawing/2014/main" id="{8F0EAD9A-E235-4732-86ED-EBEF41F637AD}"/>
                </a:ext>
              </a:extLst>
            </p:cNvPr>
            <p:cNvSpPr>
              <a:spLocks noChangeArrowheads="1"/>
            </p:cNvSpPr>
            <p:nvPr/>
          </p:nvSpPr>
          <p:spPr bwMode="auto">
            <a:xfrm>
              <a:off x="6187573" y="4113848"/>
              <a:ext cx="19619" cy="39192"/>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80" name="Rectangle 1010">
              <a:extLst>
                <a:ext uri="{FF2B5EF4-FFF2-40B4-BE49-F238E27FC236}">
                  <a16:creationId xmlns:a16="http://schemas.microsoft.com/office/drawing/2014/main" id="{CC0FF9F3-68E1-4392-8115-369A1B7272C9}"/>
                </a:ext>
              </a:extLst>
            </p:cNvPr>
            <p:cNvSpPr>
              <a:spLocks noChangeArrowheads="1"/>
            </p:cNvSpPr>
            <p:nvPr/>
          </p:nvSpPr>
          <p:spPr bwMode="auto">
            <a:xfrm>
              <a:off x="6207192" y="4113848"/>
              <a:ext cx="19619" cy="39192"/>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81" name="AutoShape 1005">
              <a:extLst>
                <a:ext uri="{FF2B5EF4-FFF2-40B4-BE49-F238E27FC236}">
                  <a16:creationId xmlns:a16="http://schemas.microsoft.com/office/drawing/2014/main" id="{EFB92EF9-B93A-4BC9-81DC-EA552071835D}"/>
                </a:ext>
              </a:extLst>
            </p:cNvPr>
            <p:cNvSpPr>
              <a:spLocks noChangeArrowheads="1"/>
            </p:cNvSpPr>
            <p:nvPr/>
          </p:nvSpPr>
          <p:spPr bwMode="auto">
            <a:xfrm>
              <a:off x="6590469" y="3561123"/>
              <a:ext cx="77624" cy="115870"/>
            </a:xfrm>
            <a:prstGeom prst="flowChartCollate">
              <a:avLst/>
            </a:prstGeom>
            <a:solidFill>
              <a:srgbClr val="4BACC6">
                <a:lumMod val="60000"/>
                <a:lumOff val="40000"/>
              </a:srgbClr>
            </a:solid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82" name="Line 1007">
              <a:extLst>
                <a:ext uri="{FF2B5EF4-FFF2-40B4-BE49-F238E27FC236}">
                  <a16:creationId xmlns:a16="http://schemas.microsoft.com/office/drawing/2014/main" id="{2E7B0631-17EA-4594-844A-6EC032DAAC49}"/>
                </a:ext>
              </a:extLst>
            </p:cNvPr>
            <p:cNvSpPr>
              <a:spLocks noChangeShapeType="1"/>
            </p:cNvSpPr>
            <p:nvPr/>
          </p:nvSpPr>
          <p:spPr bwMode="auto">
            <a:xfrm flipH="1">
              <a:off x="6571702" y="3619058"/>
              <a:ext cx="58005"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83" name="Rectangle 1009">
              <a:extLst>
                <a:ext uri="{FF2B5EF4-FFF2-40B4-BE49-F238E27FC236}">
                  <a16:creationId xmlns:a16="http://schemas.microsoft.com/office/drawing/2014/main" id="{7DDC6170-E974-4BC3-9A29-505EDE160821}"/>
                </a:ext>
              </a:extLst>
            </p:cNvPr>
            <p:cNvSpPr>
              <a:spLocks noChangeArrowheads="1"/>
            </p:cNvSpPr>
            <p:nvPr/>
          </p:nvSpPr>
          <p:spPr bwMode="auto">
            <a:xfrm>
              <a:off x="6532464" y="3599463"/>
              <a:ext cx="19619" cy="39192"/>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84" name="Rectangle 1010">
              <a:extLst>
                <a:ext uri="{FF2B5EF4-FFF2-40B4-BE49-F238E27FC236}">
                  <a16:creationId xmlns:a16="http://schemas.microsoft.com/office/drawing/2014/main" id="{D9C219BB-1C1A-44BC-B296-911D7971CF62}"/>
                </a:ext>
              </a:extLst>
            </p:cNvPr>
            <p:cNvSpPr>
              <a:spLocks noChangeArrowheads="1"/>
            </p:cNvSpPr>
            <p:nvPr/>
          </p:nvSpPr>
          <p:spPr bwMode="auto">
            <a:xfrm>
              <a:off x="6552082" y="3599463"/>
              <a:ext cx="19619" cy="39192"/>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85" name="AutoShape 1005">
              <a:extLst>
                <a:ext uri="{FF2B5EF4-FFF2-40B4-BE49-F238E27FC236}">
                  <a16:creationId xmlns:a16="http://schemas.microsoft.com/office/drawing/2014/main" id="{CE4F26EB-4B17-4ED9-BE92-8B56EAD696C8}"/>
                </a:ext>
              </a:extLst>
            </p:cNvPr>
            <p:cNvSpPr>
              <a:spLocks noChangeArrowheads="1"/>
            </p:cNvSpPr>
            <p:nvPr/>
          </p:nvSpPr>
          <p:spPr bwMode="auto">
            <a:xfrm>
              <a:off x="6590469" y="4075508"/>
              <a:ext cx="77624" cy="115870"/>
            </a:xfrm>
            <a:prstGeom prst="flowChartCollate">
              <a:avLst/>
            </a:prstGeom>
            <a:solidFill>
              <a:srgbClr val="4BACC6">
                <a:lumMod val="60000"/>
                <a:lumOff val="40000"/>
              </a:srgbClr>
            </a:solid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86" name="Line 1007">
              <a:extLst>
                <a:ext uri="{FF2B5EF4-FFF2-40B4-BE49-F238E27FC236}">
                  <a16:creationId xmlns:a16="http://schemas.microsoft.com/office/drawing/2014/main" id="{9DE9387A-A295-484E-9C8A-147EF786FF6B}"/>
                </a:ext>
              </a:extLst>
            </p:cNvPr>
            <p:cNvSpPr>
              <a:spLocks noChangeShapeType="1"/>
            </p:cNvSpPr>
            <p:nvPr/>
          </p:nvSpPr>
          <p:spPr bwMode="auto">
            <a:xfrm flipH="1">
              <a:off x="6571702" y="4133444"/>
              <a:ext cx="58005"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87" name="Rectangle 1009">
              <a:extLst>
                <a:ext uri="{FF2B5EF4-FFF2-40B4-BE49-F238E27FC236}">
                  <a16:creationId xmlns:a16="http://schemas.microsoft.com/office/drawing/2014/main" id="{E6AE224F-8711-4391-A148-36F44E67D56B}"/>
                </a:ext>
              </a:extLst>
            </p:cNvPr>
            <p:cNvSpPr>
              <a:spLocks noChangeArrowheads="1"/>
            </p:cNvSpPr>
            <p:nvPr/>
          </p:nvSpPr>
          <p:spPr bwMode="auto">
            <a:xfrm>
              <a:off x="6532464" y="4113848"/>
              <a:ext cx="19619" cy="39192"/>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88" name="Rectangle 1010">
              <a:extLst>
                <a:ext uri="{FF2B5EF4-FFF2-40B4-BE49-F238E27FC236}">
                  <a16:creationId xmlns:a16="http://schemas.microsoft.com/office/drawing/2014/main" id="{C26D4E12-FB2F-4BEA-A703-41FB5B6711FE}"/>
                </a:ext>
              </a:extLst>
            </p:cNvPr>
            <p:cNvSpPr>
              <a:spLocks noChangeArrowheads="1"/>
            </p:cNvSpPr>
            <p:nvPr/>
          </p:nvSpPr>
          <p:spPr bwMode="auto">
            <a:xfrm>
              <a:off x="6552082" y="4113848"/>
              <a:ext cx="19619" cy="39192"/>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89" name="AutoShape 1005">
              <a:extLst>
                <a:ext uri="{FF2B5EF4-FFF2-40B4-BE49-F238E27FC236}">
                  <a16:creationId xmlns:a16="http://schemas.microsoft.com/office/drawing/2014/main" id="{A22211D8-C002-4BC5-B723-8A7F177B478E}"/>
                </a:ext>
              </a:extLst>
            </p:cNvPr>
            <p:cNvSpPr>
              <a:spLocks noChangeArrowheads="1"/>
            </p:cNvSpPr>
            <p:nvPr/>
          </p:nvSpPr>
          <p:spPr bwMode="auto">
            <a:xfrm>
              <a:off x="6926105" y="3561123"/>
              <a:ext cx="77624" cy="115870"/>
            </a:xfrm>
            <a:prstGeom prst="flowChartCollate">
              <a:avLst/>
            </a:prstGeom>
            <a:solidFill>
              <a:srgbClr val="4BACC6">
                <a:lumMod val="60000"/>
                <a:lumOff val="40000"/>
              </a:srgbClr>
            </a:solid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90" name="Line 1007">
              <a:extLst>
                <a:ext uri="{FF2B5EF4-FFF2-40B4-BE49-F238E27FC236}">
                  <a16:creationId xmlns:a16="http://schemas.microsoft.com/office/drawing/2014/main" id="{343A0C1B-6A8C-4EC5-8CF1-7BDE84355F35}"/>
                </a:ext>
              </a:extLst>
            </p:cNvPr>
            <p:cNvSpPr>
              <a:spLocks noChangeShapeType="1"/>
            </p:cNvSpPr>
            <p:nvPr/>
          </p:nvSpPr>
          <p:spPr bwMode="auto">
            <a:xfrm flipH="1">
              <a:off x="6907338" y="3619058"/>
              <a:ext cx="58005"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91" name="Rectangle 1009">
              <a:extLst>
                <a:ext uri="{FF2B5EF4-FFF2-40B4-BE49-F238E27FC236}">
                  <a16:creationId xmlns:a16="http://schemas.microsoft.com/office/drawing/2014/main" id="{FC45B86C-C979-47DF-9D9A-1CD7BED7930C}"/>
                </a:ext>
              </a:extLst>
            </p:cNvPr>
            <p:cNvSpPr>
              <a:spLocks noChangeArrowheads="1"/>
            </p:cNvSpPr>
            <p:nvPr/>
          </p:nvSpPr>
          <p:spPr bwMode="auto">
            <a:xfrm>
              <a:off x="6868101" y="3599463"/>
              <a:ext cx="19619" cy="39192"/>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92" name="Rectangle 1010">
              <a:extLst>
                <a:ext uri="{FF2B5EF4-FFF2-40B4-BE49-F238E27FC236}">
                  <a16:creationId xmlns:a16="http://schemas.microsoft.com/office/drawing/2014/main" id="{C89130EF-A944-46D6-806D-DCD93FC6427F}"/>
                </a:ext>
              </a:extLst>
            </p:cNvPr>
            <p:cNvSpPr>
              <a:spLocks noChangeArrowheads="1"/>
            </p:cNvSpPr>
            <p:nvPr/>
          </p:nvSpPr>
          <p:spPr bwMode="auto">
            <a:xfrm>
              <a:off x="6887720" y="3599463"/>
              <a:ext cx="19619" cy="39192"/>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93" name="AutoShape 1005">
              <a:extLst>
                <a:ext uri="{FF2B5EF4-FFF2-40B4-BE49-F238E27FC236}">
                  <a16:creationId xmlns:a16="http://schemas.microsoft.com/office/drawing/2014/main" id="{C947283D-CC57-4A88-8D3D-10F9C6276A53}"/>
                </a:ext>
              </a:extLst>
            </p:cNvPr>
            <p:cNvSpPr>
              <a:spLocks noChangeArrowheads="1"/>
            </p:cNvSpPr>
            <p:nvPr/>
          </p:nvSpPr>
          <p:spPr bwMode="auto">
            <a:xfrm>
              <a:off x="6926105" y="4075508"/>
              <a:ext cx="77624" cy="115870"/>
            </a:xfrm>
            <a:prstGeom prst="flowChartCollate">
              <a:avLst/>
            </a:prstGeom>
            <a:solidFill>
              <a:srgbClr val="4BACC6">
                <a:lumMod val="60000"/>
                <a:lumOff val="40000"/>
              </a:srgbClr>
            </a:solid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94" name="Line 1007">
              <a:extLst>
                <a:ext uri="{FF2B5EF4-FFF2-40B4-BE49-F238E27FC236}">
                  <a16:creationId xmlns:a16="http://schemas.microsoft.com/office/drawing/2014/main" id="{990D3C0D-8BDF-49D4-BA06-0058DA35FCF2}"/>
                </a:ext>
              </a:extLst>
            </p:cNvPr>
            <p:cNvSpPr>
              <a:spLocks noChangeShapeType="1"/>
            </p:cNvSpPr>
            <p:nvPr/>
          </p:nvSpPr>
          <p:spPr bwMode="auto">
            <a:xfrm flipH="1">
              <a:off x="6907338" y="4133444"/>
              <a:ext cx="58005"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95" name="Rectangle 1009">
              <a:extLst>
                <a:ext uri="{FF2B5EF4-FFF2-40B4-BE49-F238E27FC236}">
                  <a16:creationId xmlns:a16="http://schemas.microsoft.com/office/drawing/2014/main" id="{6C893212-8436-41C5-84BF-D8EBD7856D10}"/>
                </a:ext>
              </a:extLst>
            </p:cNvPr>
            <p:cNvSpPr>
              <a:spLocks noChangeArrowheads="1"/>
            </p:cNvSpPr>
            <p:nvPr/>
          </p:nvSpPr>
          <p:spPr bwMode="auto">
            <a:xfrm>
              <a:off x="6868101" y="4113848"/>
              <a:ext cx="19619" cy="39192"/>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96" name="Rectangle 1010">
              <a:extLst>
                <a:ext uri="{FF2B5EF4-FFF2-40B4-BE49-F238E27FC236}">
                  <a16:creationId xmlns:a16="http://schemas.microsoft.com/office/drawing/2014/main" id="{68DDD274-EF28-4785-8BE5-99A60D7FC62C}"/>
                </a:ext>
              </a:extLst>
            </p:cNvPr>
            <p:cNvSpPr>
              <a:spLocks noChangeArrowheads="1"/>
            </p:cNvSpPr>
            <p:nvPr/>
          </p:nvSpPr>
          <p:spPr bwMode="auto">
            <a:xfrm>
              <a:off x="6887720" y="4113848"/>
              <a:ext cx="19619" cy="39192"/>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97" name="AutoShape 1005">
              <a:extLst>
                <a:ext uri="{FF2B5EF4-FFF2-40B4-BE49-F238E27FC236}">
                  <a16:creationId xmlns:a16="http://schemas.microsoft.com/office/drawing/2014/main" id="{108F3915-F0C0-4FD0-8E0D-15231B4D31D1}"/>
                </a:ext>
              </a:extLst>
            </p:cNvPr>
            <p:cNvSpPr>
              <a:spLocks noChangeArrowheads="1"/>
            </p:cNvSpPr>
            <p:nvPr/>
          </p:nvSpPr>
          <p:spPr bwMode="auto">
            <a:xfrm>
              <a:off x="7268355" y="3561123"/>
              <a:ext cx="77624" cy="115870"/>
            </a:xfrm>
            <a:prstGeom prst="flowChartCollate">
              <a:avLst/>
            </a:prstGeom>
            <a:solidFill>
              <a:srgbClr val="4BACC6">
                <a:lumMod val="60000"/>
                <a:lumOff val="40000"/>
              </a:srgbClr>
            </a:solid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charset="0"/>
                </a:defRPr>
              </a:lvl1pPr>
              <a:lvl2pPr marL="989013" indent="-379413" defTabSz="1217613" eaLnBrk="0" hangingPunct="0">
                <a:spcBef>
                  <a:spcPct val="20000"/>
                </a:spcBef>
                <a:buChar char="–"/>
                <a:defRPr sz="3700">
                  <a:solidFill>
                    <a:schemeClr val="tx1"/>
                  </a:solidFill>
                  <a:latin typeface="Arial" charset="0"/>
                </a:defRPr>
              </a:lvl2pPr>
              <a:lvl3pPr marL="1522413" indent="-304800" defTabSz="1217613" eaLnBrk="0" hangingPunct="0">
                <a:spcBef>
                  <a:spcPct val="20000"/>
                </a:spcBef>
                <a:buChar char="•"/>
                <a:defRPr sz="3200">
                  <a:solidFill>
                    <a:schemeClr val="tx1"/>
                  </a:solidFill>
                  <a:latin typeface="Arial" charset="0"/>
                </a:defRPr>
              </a:lvl3pPr>
              <a:lvl4pPr marL="2132013" indent="-304800" defTabSz="1217613" eaLnBrk="0" hangingPunct="0">
                <a:spcBef>
                  <a:spcPct val="20000"/>
                </a:spcBef>
                <a:buChar char="–"/>
                <a:defRPr sz="2700">
                  <a:solidFill>
                    <a:schemeClr val="tx1"/>
                  </a:solidFill>
                  <a:latin typeface="Arial" charset="0"/>
                </a:defRPr>
              </a:lvl4pPr>
              <a:lvl5pPr marL="2740025" indent="-304800" defTabSz="1217613" eaLnBrk="0" hangingPunct="0">
                <a:spcBef>
                  <a:spcPct val="20000"/>
                </a:spcBef>
                <a:buChar char="»"/>
                <a:defRPr sz="2700">
                  <a:solidFill>
                    <a:schemeClr val="tx1"/>
                  </a:solidFill>
                  <a:latin typeface="Arial" charset="0"/>
                </a:defRPr>
              </a:lvl5pPr>
              <a:lvl6pPr marL="3197225" indent="-304800" defTabSz="1217613" eaLnBrk="0" fontAlgn="base" hangingPunct="0">
                <a:spcBef>
                  <a:spcPct val="20000"/>
                </a:spcBef>
                <a:spcAft>
                  <a:spcPct val="0"/>
                </a:spcAft>
                <a:buChar char="»"/>
                <a:defRPr sz="2700">
                  <a:solidFill>
                    <a:schemeClr val="tx1"/>
                  </a:solidFill>
                  <a:latin typeface="Arial" charset="0"/>
                </a:defRPr>
              </a:lvl6pPr>
              <a:lvl7pPr marL="3654425" indent="-304800" defTabSz="1217613" eaLnBrk="0" fontAlgn="base" hangingPunct="0">
                <a:spcBef>
                  <a:spcPct val="20000"/>
                </a:spcBef>
                <a:spcAft>
                  <a:spcPct val="0"/>
                </a:spcAft>
                <a:buChar char="»"/>
                <a:defRPr sz="2700">
                  <a:solidFill>
                    <a:schemeClr val="tx1"/>
                  </a:solidFill>
                  <a:latin typeface="Arial" charset="0"/>
                </a:defRPr>
              </a:lvl7pPr>
              <a:lvl8pPr marL="4111625" indent="-304800" defTabSz="1217613" eaLnBrk="0" fontAlgn="base" hangingPunct="0">
                <a:spcBef>
                  <a:spcPct val="20000"/>
                </a:spcBef>
                <a:spcAft>
                  <a:spcPct val="0"/>
                </a:spcAft>
                <a:buChar char="»"/>
                <a:defRPr sz="2700">
                  <a:solidFill>
                    <a:schemeClr val="tx1"/>
                  </a:solidFill>
                  <a:latin typeface="Arial" charset="0"/>
                </a:defRPr>
              </a:lvl8pPr>
              <a:lvl9pPr marL="4568825" indent="-304800" defTabSz="1217613" eaLnBrk="0" fontAlgn="base" hangingPunct="0">
                <a:spcBef>
                  <a:spcPct val="20000"/>
                </a:spcBef>
                <a:spcAft>
                  <a:spcPct val="0"/>
                </a:spcAft>
                <a:buChar char="»"/>
                <a:defRPr sz="2700">
                  <a:solidFill>
                    <a:schemeClr val="tx1"/>
                  </a:solidFill>
                  <a:latin typeface="Arial"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98" name="Line 1007">
              <a:extLst>
                <a:ext uri="{FF2B5EF4-FFF2-40B4-BE49-F238E27FC236}">
                  <a16:creationId xmlns:a16="http://schemas.microsoft.com/office/drawing/2014/main" id="{D47358FD-05C0-40FF-86F5-FDBB7418F8F1}"/>
                </a:ext>
              </a:extLst>
            </p:cNvPr>
            <p:cNvSpPr>
              <a:spLocks noChangeShapeType="1"/>
            </p:cNvSpPr>
            <p:nvPr/>
          </p:nvSpPr>
          <p:spPr bwMode="auto">
            <a:xfrm flipH="1">
              <a:off x="7249588" y="3619058"/>
              <a:ext cx="58005" cy="0"/>
            </a:xfrm>
            <a:prstGeom prst="line">
              <a:avLst/>
            </a:prstGeom>
            <a:solidFill>
              <a:sysClr val="window" lastClr="FFFFFF">
                <a:lumMod val="85000"/>
              </a:sysClr>
            </a:solidFill>
            <a:ln w="9525">
              <a:solidFill>
                <a:sysClr val="windowText" lastClr="000000"/>
              </a:solidFill>
              <a:round/>
              <a:headEnd/>
              <a:tailEnd/>
            </a:ln>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999" name="Rectangle 1009">
              <a:extLst>
                <a:ext uri="{FF2B5EF4-FFF2-40B4-BE49-F238E27FC236}">
                  <a16:creationId xmlns:a16="http://schemas.microsoft.com/office/drawing/2014/main" id="{7F4F98C6-133C-486A-B9E7-558A03B1E1A2}"/>
                </a:ext>
              </a:extLst>
            </p:cNvPr>
            <p:cNvSpPr>
              <a:spLocks noChangeArrowheads="1"/>
            </p:cNvSpPr>
            <p:nvPr/>
          </p:nvSpPr>
          <p:spPr bwMode="auto">
            <a:xfrm>
              <a:off x="7210350" y="3599463"/>
              <a:ext cx="19619" cy="39192"/>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charset="0"/>
                </a:defRPr>
              </a:lvl1pPr>
              <a:lvl2pPr marL="989013" indent="-379413" defTabSz="1217613" eaLnBrk="0" hangingPunct="0">
                <a:spcBef>
                  <a:spcPct val="20000"/>
                </a:spcBef>
                <a:buChar char="–"/>
                <a:defRPr sz="3700">
                  <a:solidFill>
                    <a:schemeClr val="tx1"/>
                  </a:solidFill>
                  <a:latin typeface="Arial" charset="0"/>
                </a:defRPr>
              </a:lvl2pPr>
              <a:lvl3pPr marL="1522413" indent="-304800" defTabSz="1217613" eaLnBrk="0" hangingPunct="0">
                <a:spcBef>
                  <a:spcPct val="20000"/>
                </a:spcBef>
                <a:buChar char="•"/>
                <a:defRPr sz="3200">
                  <a:solidFill>
                    <a:schemeClr val="tx1"/>
                  </a:solidFill>
                  <a:latin typeface="Arial" charset="0"/>
                </a:defRPr>
              </a:lvl3pPr>
              <a:lvl4pPr marL="2132013" indent="-304800" defTabSz="1217613" eaLnBrk="0" hangingPunct="0">
                <a:spcBef>
                  <a:spcPct val="20000"/>
                </a:spcBef>
                <a:buChar char="–"/>
                <a:defRPr sz="2700">
                  <a:solidFill>
                    <a:schemeClr val="tx1"/>
                  </a:solidFill>
                  <a:latin typeface="Arial" charset="0"/>
                </a:defRPr>
              </a:lvl4pPr>
              <a:lvl5pPr marL="2740025" indent="-304800" defTabSz="1217613" eaLnBrk="0" hangingPunct="0">
                <a:spcBef>
                  <a:spcPct val="20000"/>
                </a:spcBef>
                <a:buChar char="»"/>
                <a:defRPr sz="2700">
                  <a:solidFill>
                    <a:schemeClr val="tx1"/>
                  </a:solidFill>
                  <a:latin typeface="Arial" charset="0"/>
                </a:defRPr>
              </a:lvl5pPr>
              <a:lvl6pPr marL="3197225" indent="-304800" defTabSz="1217613" eaLnBrk="0" fontAlgn="base" hangingPunct="0">
                <a:spcBef>
                  <a:spcPct val="20000"/>
                </a:spcBef>
                <a:spcAft>
                  <a:spcPct val="0"/>
                </a:spcAft>
                <a:buChar char="»"/>
                <a:defRPr sz="2700">
                  <a:solidFill>
                    <a:schemeClr val="tx1"/>
                  </a:solidFill>
                  <a:latin typeface="Arial" charset="0"/>
                </a:defRPr>
              </a:lvl6pPr>
              <a:lvl7pPr marL="3654425" indent="-304800" defTabSz="1217613" eaLnBrk="0" fontAlgn="base" hangingPunct="0">
                <a:spcBef>
                  <a:spcPct val="20000"/>
                </a:spcBef>
                <a:spcAft>
                  <a:spcPct val="0"/>
                </a:spcAft>
                <a:buChar char="»"/>
                <a:defRPr sz="2700">
                  <a:solidFill>
                    <a:schemeClr val="tx1"/>
                  </a:solidFill>
                  <a:latin typeface="Arial" charset="0"/>
                </a:defRPr>
              </a:lvl7pPr>
              <a:lvl8pPr marL="4111625" indent="-304800" defTabSz="1217613" eaLnBrk="0" fontAlgn="base" hangingPunct="0">
                <a:spcBef>
                  <a:spcPct val="20000"/>
                </a:spcBef>
                <a:spcAft>
                  <a:spcPct val="0"/>
                </a:spcAft>
                <a:buChar char="»"/>
                <a:defRPr sz="2700">
                  <a:solidFill>
                    <a:schemeClr val="tx1"/>
                  </a:solidFill>
                  <a:latin typeface="Arial" charset="0"/>
                </a:defRPr>
              </a:lvl8pPr>
              <a:lvl9pPr marL="4568825" indent="-304800" defTabSz="1217613" eaLnBrk="0" fontAlgn="base" hangingPunct="0">
                <a:spcBef>
                  <a:spcPct val="20000"/>
                </a:spcBef>
                <a:spcAft>
                  <a:spcPct val="0"/>
                </a:spcAft>
                <a:buChar char="»"/>
                <a:defRPr sz="2700">
                  <a:solidFill>
                    <a:schemeClr val="tx1"/>
                  </a:solidFill>
                  <a:latin typeface="Arial"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000" name="Rectangle 1010">
              <a:extLst>
                <a:ext uri="{FF2B5EF4-FFF2-40B4-BE49-F238E27FC236}">
                  <a16:creationId xmlns:a16="http://schemas.microsoft.com/office/drawing/2014/main" id="{F3EAA956-3885-41F3-9FBF-C4FE477FD780}"/>
                </a:ext>
              </a:extLst>
            </p:cNvPr>
            <p:cNvSpPr>
              <a:spLocks noChangeArrowheads="1"/>
            </p:cNvSpPr>
            <p:nvPr/>
          </p:nvSpPr>
          <p:spPr bwMode="auto">
            <a:xfrm>
              <a:off x="7229969" y="3599463"/>
              <a:ext cx="19619" cy="39192"/>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charset="0"/>
                </a:defRPr>
              </a:lvl1pPr>
              <a:lvl2pPr marL="989013" indent="-379413" defTabSz="1217613" eaLnBrk="0" hangingPunct="0">
                <a:spcBef>
                  <a:spcPct val="20000"/>
                </a:spcBef>
                <a:buChar char="–"/>
                <a:defRPr sz="3700">
                  <a:solidFill>
                    <a:schemeClr val="tx1"/>
                  </a:solidFill>
                  <a:latin typeface="Arial" charset="0"/>
                </a:defRPr>
              </a:lvl2pPr>
              <a:lvl3pPr marL="1522413" indent="-304800" defTabSz="1217613" eaLnBrk="0" hangingPunct="0">
                <a:spcBef>
                  <a:spcPct val="20000"/>
                </a:spcBef>
                <a:buChar char="•"/>
                <a:defRPr sz="3200">
                  <a:solidFill>
                    <a:schemeClr val="tx1"/>
                  </a:solidFill>
                  <a:latin typeface="Arial" charset="0"/>
                </a:defRPr>
              </a:lvl3pPr>
              <a:lvl4pPr marL="2132013" indent="-304800" defTabSz="1217613" eaLnBrk="0" hangingPunct="0">
                <a:spcBef>
                  <a:spcPct val="20000"/>
                </a:spcBef>
                <a:buChar char="–"/>
                <a:defRPr sz="2700">
                  <a:solidFill>
                    <a:schemeClr val="tx1"/>
                  </a:solidFill>
                  <a:latin typeface="Arial" charset="0"/>
                </a:defRPr>
              </a:lvl4pPr>
              <a:lvl5pPr marL="2740025" indent="-304800" defTabSz="1217613" eaLnBrk="0" hangingPunct="0">
                <a:spcBef>
                  <a:spcPct val="20000"/>
                </a:spcBef>
                <a:buChar char="»"/>
                <a:defRPr sz="2700">
                  <a:solidFill>
                    <a:schemeClr val="tx1"/>
                  </a:solidFill>
                  <a:latin typeface="Arial" charset="0"/>
                </a:defRPr>
              </a:lvl5pPr>
              <a:lvl6pPr marL="3197225" indent="-304800" defTabSz="1217613" eaLnBrk="0" fontAlgn="base" hangingPunct="0">
                <a:spcBef>
                  <a:spcPct val="20000"/>
                </a:spcBef>
                <a:spcAft>
                  <a:spcPct val="0"/>
                </a:spcAft>
                <a:buChar char="»"/>
                <a:defRPr sz="2700">
                  <a:solidFill>
                    <a:schemeClr val="tx1"/>
                  </a:solidFill>
                  <a:latin typeface="Arial" charset="0"/>
                </a:defRPr>
              </a:lvl6pPr>
              <a:lvl7pPr marL="3654425" indent="-304800" defTabSz="1217613" eaLnBrk="0" fontAlgn="base" hangingPunct="0">
                <a:spcBef>
                  <a:spcPct val="20000"/>
                </a:spcBef>
                <a:spcAft>
                  <a:spcPct val="0"/>
                </a:spcAft>
                <a:buChar char="»"/>
                <a:defRPr sz="2700">
                  <a:solidFill>
                    <a:schemeClr val="tx1"/>
                  </a:solidFill>
                  <a:latin typeface="Arial" charset="0"/>
                </a:defRPr>
              </a:lvl7pPr>
              <a:lvl8pPr marL="4111625" indent="-304800" defTabSz="1217613" eaLnBrk="0" fontAlgn="base" hangingPunct="0">
                <a:spcBef>
                  <a:spcPct val="20000"/>
                </a:spcBef>
                <a:spcAft>
                  <a:spcPct val="0"/>
                </a:spcAft>
                <a:buChar char="»"/>
                <a:defRPr sz="2700">
                  <a:solidFill>
                    <a:schemeClr val="tx1"/>
                  </a:solidFill>
                  <a:latin typeface="Arial" charset="0"/>
                </a:defRPr>
              </a:lvl8pPr>
              <a:lvl9pPr marL="4568825" indent="-304800" defTabSz="1217613" eaLnBrk="0" fontAlgn="base" hangingPunct="0">
                <a:spcBef>
                  <a:spcPct val="20000"/>
                </a:spcBef>
                <a:spcAft>
                  <a:spcPct val="0"/>
                </a:spcAft>
                <a:buChar char="»"/>
                <a:defRPr sz="2700">
                  <a:solidFill>
                    <a:schemeClr val="tx1"/>
                  </a:solidFill>
                  <a:latin typeface="Arial"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001" name="AutoShape 1005">
              <a:extLst>
                <a:ext uri="{FF2B5EF4-FFF2-40B4-BE49-F238E27FC236}">
                  <a16:creationId xmlns:a16="http://schemas.microsoft.com/office/drawing/2014/main" id="{796220AD-C0DB-4A37-B664-F0DE26D80EC4}"/>
                </a:ext>
              </a:extLst>
            </p:cNvPr>
            <p:cNvSpPr>
              <a:spLocks noChangeArrowheads="1"/>
            </p:cNvSpPr>
            <p:nvPr/>
          </p:nvSpPr>
          <p:spPr bwMode="auto">
            <a:xfrm>
              <a:off x="7268355" y="4075508"/>
              <a:ext cx="77624" cy="115870"/>
            </a:xfrm>
            <a:prstGeom prst="flowChartCollate">
              <a:avLst/>
            </a:prstGeom>
            <a:solidFill>
              <a:srgbClr val="4BACC6">
                <a:lumMod val="60000"/>
                <a:lumOff val="40000"/>
              </a:srgbClr>
            </a:solid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charset="0"/>
                </a:defRPr>
              </a:lvl1pPr>
              <a:lvl2pPr marL="989013" indent="-379413" defTabSz="1217613" eaLnBrk="0" hangingPunct="0">
                <a:spcBef>
                  <a:spcPct val="20000"/>
                </a:spcBef>
                <a:buChar char="–"/>
                <a:defRPr sz="3700">
                  <a:solidFill>
                    <a:schemeClr val="tx1"/>
                  </a:solidFill>
                  <a:latin typeface="Arial" charset="0"/>
                </a:defRPr>
              </a:lvl2pPr>
              <a:lvl3pPr marL="1522413" indent="-304800" defTabSz="1217613" eaLnBrk="0" hangingPunct="0">
                <a:spcBef>
                  <a:spcPct val="20000"/>
                </a:spcBef>
                <a:buChar char="•"/>
                <a:defRPr sz="3200">
                  <a:solidFill>
                    <a:schemeClr val="tx1"/>
                  </a:solidFill>
                  <a:latin typeface="Arial" charset="0"/>
                </a:defRPr>
              </a:lvl3pPr>
              <a:lvl4pPr marL="2132013" indent="-304800" defTabSz="1217613" eaLnBrk="0" hangingPunct="0">
                <a:spcBef>
                  <a:spcPct val="20000"/>
                </a:spcBef>
                <a:buChar char="–"/>
                <a:defRPr sz="2700">
                  <a:solidFill>
                    <a:schemeClr val="tx1"/>
                  </a:solidFill>
                  <a:latin typeface="Arial" charset="0"/>
                </a:defRPr>
              </a:lvl4pPr>
              <a:lvl5pPr marL="2740025" indent="-304800" defTabSz="1217613" eaLnBrk="0" hangingPunct="0">
                <a:spcBef>
                  <a:spcPct val="20000"/>
                </a:spcBef>
                <a:buChar char="»"/>
                <a:defRPr sz="2700">
                  <a:solidFill>
                    <a:schemeClr val="tx1"/>
                  </a:solidFill>
                  <a:latin typeface="Arial" charset="0"/>
                </a:defRPr>
              </a:lvl5pPr>
              <a:lvl6pPr marL="3197225" indent="-304800" defTabSz="1217613" eaLnBrk="0" fontAlgn="base" hangingPunct="0">
                <a:spcBef>
                  <a:spcPct val="20000"/>
                </a:spcBef>
                <a:spcAft>
                  <a:spcPct val="0"/>
                </a:spcAft>
                <a:buChar char="»"/>
                <a:defRPr sz="2700">
                  <a:solidFill>
                    <a:schemeClr val="tx1"/>
                  </a:solidFill>
                  <a:latin typeface="Arial" charset="0"/>
                </a:defRPr>
              </a:lvl6pPr>
              <a:lvl7pPr marL="3654425" indent="-304800" defTabSz="1217613" eaLnBrk="0" fontAlgn="base" hangingPunct="0">
                <a:spcBef>
                  <a:spcPct val="20000"/>
                </a:spcBef>
                <a:spcAft>
                  <a:spcPct val="0"/>
                </a:spcAft>
                <a:buChar char="»"/>
                <a:defRPr sz="2700">
                  <a:solidFill>
                    <a:schemeClr val="tx1"/>
                  </a:solidFill>
                  <a:latin typeface="Arial" charset="0"/>
                </a:defRPr>
              </a:lvl7pPr>
              <a:lvl8pPr marL="4111625" indent="-304800" defTabSz="1217613" eaLnBrk="0" fontAlgn="base" hangingPunct="0">
                <a:spcBef>
                  <a:spcPct val="20000"/>
                </a:spcBef>
                <a:spcAft>
                  <a:spcPct val="0"/>
                </a:spcAft>
                <a:buChar char="»"/>
                <a:defRPr sz="2700">
                  <a:solidFill>
                    <a:schemeClr val="tx1"/>
                  </a:solidFill>
                  <a:latin typeface="Arial" charset="0"/>
                </a:defRPr>
              </a:lvl8pPr>
              <a:lvl9pPr marL="4568825" indent="-304800" defTabSz="1217613" eaLnBrk="0" fontAlgn="base" hangingPunct="0">
                <a:spcBef>
                  <a:spcPct val="20000"/>
                </a:spcBef>
                <a:spcAft>
                  <a:spcPct val="0"/>
                </a:spcAft>
                <a:buChar char="»"/>
                <a:defRPr sz="2700">
                  <a:solidFill>
                    <a:schemeClr val="tx1"/>
                  </a:solidFill>
                  <a:latin typeface="Arial"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002" name="Line 1007">
              <a:extLst>
                <a:ext uri="{FF2B5EF4-FFF2-40B4-BE49-F238E27FC236}">
                  <a16:creationId xmlns:a16="http://schemas.microsoft.com/office/drawing/2014/main" id="{B080E39A-810F-4300-85FB-AAF87AB7BADC}"/>
                </a:ext>
              </a:extLst>
            </p:cNvPr>
            <p:cNvSpPr>
              <a:spLocks noChangeShapeType="1"/>
            </p:cNvSpPr>
            <p:nvPr/>
          </p:nvSpPr>
          <p:spPr bwMode="auto">
            <a:xfrm flipH="1">
              <a:off x="7249588" y="4133444"/>
              <a:ext cx="58005" cy="0"/>
            </a:xfrm>
            <a:prstGeom prst="line">
              <a:avLst/>
            </a:prstGeom>
            <a:solidFill>
              <a:sysClr val="window" lastClr="FFFFFF">
                <a:lumMod val="85000"/>
              </a:sysClr>
            </a:solidFill>
            <a:ln w="9525">
              <a:solidFill>
                <a:sysClr val="windowText" lastClr="000000"/>
              </a:solidFill>
              <a:round/>
              <a:headEnd/>
              <a:tailEnd/>
            </a:ln>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003" name="Rectangle 1009">
              <a:extLst>
                <a:ext uri="{FF2B5EF4-FFF2-40B4-BE49-F238E27FC236}">
                  <a16:creationId xmlns:a16="http://schemas.microsoft.com/office/drawing/2014/main" id="{58BA37C3-9A8B-4BD1-8C49-B1977AABD3E5}"/>
                </a:ext>
              </a:extLst>
            </p:cNvPr>
            <p:cNvSpPr>
              <a:spLocks noChangeArrowheads="1"/>
            </p:cNvSpPr>
            <p:nvPr/>
          </p:nvSpPr>
          <p:spPr bwMode="auto">
            <a:xfrm>
              <a:off x="7210350" y="4113848"/>
              <a:ext cx="19619" cy="39192"/>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charset="0"/>
                </a:defRPr>
              </a:lvl1pPr>
              <a:lvl2pPr marL="989013" indent="-379413" defTabSz="1217613" eaLnBrk="0" hangingPunct="0">
                <a:spcBef>
                  <a:spcPct val="20000"/>
                </a:spcBef>
                <a:buChar char="–"/>
                <a:defRPr sz="3700">
                  <a:solidFill>
                    <a:schemeClr val="tx1"/>
                  </a:solidFill>
                  <a:latin typeface="Arial" charset="0"/>
                </a:defRPr>
              </a:lvl2pPr>
              <a:lvl3pPr marL="1522413" indent="-304800" defTabSz="1217613" eaLnBrk="0" hangingPunct="0">
                <a:spcBef>
                  <a:spcPct val="20000"/>
                </a:spcBef>
                <a:buChar char="•"/>
                <a:defRPr sz="3200">
                  <a:solidFill>
                    <a:schemeClr val="tx1"/>
                  </a:solidFill>
                  <a:latin typeface="Arial" charset="0"/>
                </a:defRPr>
              </a:lvl3pPr>
              <a:lvl4pPr marL="2132013" indent="-304800" defTabSz="1217613" eaLnBrk="0" hangingPunct="0">
                <a:spcBef>
                  <a:spcPct val="20000"/>
                </a:spcBef>
                <a:buChar char="–"/>
                <a:defRPr sz="2700">
                  <a:solidFill>
                    <a:schemeClr val="tx1"/>
                  </a:solidFill>
                  <a:latin typeface="Arial" charset="0"/>
                </a:defRPr>
              </a:lvl4pPr>
              <a:lvl5pPr marL="2740025" indent="-304800" defTabSz="1217613" eaLnBrk="0" hangingPunct="0">
                <a:spcBef>
                  <a:spcPct val="20000"/>
                </a:spcBef>
                <a:buChar char="»"/>
                <a:defRPr sz="2700">
                  <a:solidFill>
                    <a:schemeClr val="tx1"/>
                  </a:solidFill>
                  <a:latin typeface="Arial" charset="0"/>
                </a:defRPr>
              </a:lvl5pPr>
              <a:lvl6pPr marL="3197225" indent="-304800" defTabSz="1217613" eaLnBrk="0" fontAlgn="base" hangingPunct="0">
                <a:spcBef>
                  <a:spcPct val="20000"/>
                </a:spcBef>
                <a:spcAft>
                  <a:spcPct val="0"/>
                </a:spcAft>
                <a:buChar char="»"/>
                <a:defRPr sz="2700">
                  <a:solidFill>
                    <a:schemeClr val="tx1"/>
                  </a:solidFill>
                  <a:latin typeface="Arial" charset="0"/>
                </a:defRPr>
              </a:lvl6pPr>
              <a:lvl7pPr marL="3654425" indent="-304800" defTabSz="1217613" eaLnBrk="0" fontAlgn="base" hangingPunct="0">
                <a:spcBef>
                  <a:spcPct val="20000"/>
                </a:spcBef>
                <a:spcAft>
                  <a:spcPct val="0"/>
                </a:spcAft>
                <a:buChar char="»"/>
                <a:defRPr sz="2700">
                  <a:solidFill>
                    <a:schemeClr val="tx1"/>
                  </a:solidFill>
                  <a:latin typeface="Arial" charset="0"/>
                </a:defRPr>
              </a:lvl7pPr>
              <a:lvl8pPr marL="4111625" indent="-304800" defTabSz="1217613" eaLnBrk="0" fontAlgn="base" hangingPunct="0">
                <a:spcBef>
                  <a:spcPct val="20000"/>
                </a:spcBef>
                <a:spcAft>
                  <a:spcPct val="0"/>
                </a:spcAft>
                <a:buChar char="»"/>
                <a:defRPr sz="2700">
                  <a:solidFill>
                    <a:schemeClr val="tx1"/>
                  </a:solidFill>
                  <a:latin typeface="Arial" charset="0"/>
                </a:defRPr>
              </a:lvl8pPr>
              <a:lvl9pPr marL="4568825" indent="-304800" defTabSz="1217613" eaLnBrk="0" fontAlgn="base" hangingPunct="0">
                <a:spcBef>
                  <a:spcPct val="20000"/>
                </a:spcBef>
                <a:spcAft>
                  <a:spcPct val="0"/>
                </a:spcAft>
                <a:buChar char="»"/>
                <a:defRPr sz="2700">
                  <a:solidFill>
                    <a:schemeClr val="tx1"/>
                  </a:solidFill>
                  <a:latin typeface="Arial"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004" name="Rectangle 1010">
              <a:extLst>
                <a:ext uri="{FF2B5EF4-FFF2-40B4-BE49-F238E27FC236}">
                  <a16:creationId xmlns:a16="http://schemas.microsoft.com/office/drawing/2014/main" id="{B3E7DBB7-0FEC-439B-946D-CEFFEB60BF10}"/>
                </a:ext>
              </a:extLst>
            </p:cNvPr>
            <p:cNvSpPr>
              <a:spLocks noChangeArrowheads="1"/>
            </p:cNvSpPr>
            <p:nvPr/>
          </p:nvSpPr>
          <p:spPr bwMode="auto">
            <a:xfrm>
              <a:off x="7229969" y="4113848"/>
              <a:ext cx="19619" cy="39192"/>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charset="0"/>
                </a:defRPr>
              </a:lvl1pPr>
              <a:lvl2pPr marL="989013" indent="-379413" defTabSz="1217613" eaLnBrk="0" hangingPunct="0">
                <a:spcBef>
                  <a:spcPct val="20000"/>
                </a:spcBef>
                <a:buChar char="–"/>
                <a:defRPr sz="3700">
                  <a:solidFill>
                    <a:schemeClr val="tx1"/>
                  </a:solidFill>
                  <a:latin typeface="Arial" charset="0"/>
                </a:defRPr>
              </a:lvl2pPr>
              <a:lvl3pPr marL="1522413" indent="-304800" defTabSz="1217613" eaLnBrk="0" hangingPunct="0">
                <a:spcBef>
                  <a:spcPct val="20000"/>
                </a:spcBef>
                <a:buChar char="•"/>
                <a:defRPr sz="3200">
                  <a:solidFill>
                    <a:schemeClr val="tx1"/>
                  </a:solidFill>
                  <a:latin typeface="Arial" charset="0"/>
                </a:defRPr>
              </a:lvl3pPr>
              <a:lvl4pPr marL="2132013" indent="-304800" defTabSz="1217613" eaLnBrk="0" hangingPunct="0">
                <a:spcBef>
                  <a:spcPct val="20000"/>
                </a:spcBef>
                <a:buChar char="–"/>
                <a:defRPr sz="2700">
                  <a:solidFill>
                    <a:schemeClr val="tx1"/>
                  </a:solidFill>
                  <a:latin typeface="Arial" charset="0"/>
                </a:defRPr>
              </a:lvl4pPr>
              <a:lvl5pPr marL="2740025" indent="-304800" defTabSz="1217613" eaLnBrk="0" hangingPunct="0">
                <a:spcBef>
                  <a:spcPct val="20000"/>
                </a:spcBef>
                <a:buChar char="»"/>
                <a:defRPr sz="2700">
                  <a:solidFill>
                    <a:schemeClr val="tx1"/>
                  </a:solidFill>
                  <a:latin typeface="Arial" charset="0"/>
                </a:defRPr>
              </a:lvl5pPr>
              <a:lvl6pPr marL="3197225" indent="-304800" defTabSz="1217613" eaLnBrk="0" fontAlgn="base" hangingPunct="0">
                <a:spcBef>
                  <a:spcPct val="20000"/>
                </a:spcBef>
                <a:spcAft>
                  <a:spcPct val="0"/>
                </a:spcAft>
                <a:buChar char="»"/>
                <a:defRPr sz="2700">
                  <a:solidFill>
                    <a:schemeClr val="tx1"/>
                  </a:solidFill>
                  <a:latin typeface="Arial" charset="0"/>
                </a:defRPr>
              </a:lvl6pPr>
              <a:lvl7pPr marL="3654425" indent="-304800" defTabSz="1217613" eaLnBrk="0" fontAlgn="base" hangingPunct="0">
                <a:spcBef>
                  <a:spcPct val="20000"/>
                </a:spcBef>
                <a:spcAft>
                  <a:spcPct val="0"/>
                </a:spcAft>
                <a:buChar char="»"/>
                <a:defRPr sz="2700">
                  <a:solidFill>
                    <a:schemeClr val="tx1"/>
                  </a:solidFill>
                  <a:latin typeface="Arial" charset="0"/>
                </a:defRPr>
              </a:lvl7pPr>
              <a:lvl8pPr marL="4111625" indent="-304800" defTabSz="1217613" eaLnBrk="0" fontAlgn="base" hangingPunct="0">
                <a:spcBef>
                  <a:spcPct val="20000"/>
                </a:spcBef>
                <a:spcAft>
                  <a:spcPct val="0"/>
                </a:spcAft>
                <a:buChar char="»"/>
                <a:defRPr sz="2700">
                  <a:solidFill>
                    <a:schemeClr val="tx1"/>
                  </a:solidFill>
                  <a:latin typeface="Arial" charset="0"/>
                </a:defRPr>
              </a:lvl8pPr>
              <a:lvl9pPr marL="4568825" indent="-304800" defTabSz="1217613" eaLnBrk="0" fontAlgn="base" hangingPunct="0">
                <a:spcBef>
                  <a:spcPct val="20000"/>
                </a:spcBef>
                <a:spcAft>
                  <a:spcPct val="0"/>
                </a:spcAft>
                <a:buChar char="»"/>
                <a:defRPr sz="2700">
                  <a:solidFill>
                    <a:schemeClr val="tx1"/>
                  </a:solidFill>
                  <a:latin typeface="Arial"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005" name="AutoShape 1005">
              <a:extLst>
                <a:ext uri="{FF2B5EF4-FFF2-40B4-BE49-F238E27FC236}">
                  <a16:creationId xmlns:a16="http://schemas.microsoft.com/office/drawing/2014/main" id="{F603AEA3-4475-4929-87F3-D4ABCC6CD6AF}"/>
                </a:ext>
              </a:extLst>
            </p:cNvPr>
            <p:cNvSpPr>
              <a:spLocks noChangeArrowheads="1"/>
            </p:cNvSpPr>
            <p:nvPr/>
          </p:nvSpPr>
          <p:spPr bwMode="auto">
            <a:xfrm>
              <a:off x="7617701" y="3561123"/>
              <a:ext cx="77624" cy="115870"/>
            </a:xfrm>
            <a:prstGeom prst="flowChartCollate">
              <a:avLst/>
            </a:prstGeom>
            <a:solidFill>
              <a:srgbClr val="4BACC6">
                <a:lumMod val="60000"/>
                <a:lumOff val="40000"/>
              </a:srgbClr>
            </a:solid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charset="0"/>
                </a:defRPr>
              </a:lvl1pPr>
              <a:lvl2pPr marL="989013" indent="-379413" defTabSz="1217613" eaLnBrk="0" hangingPunct="0">
                <a:spcBef>
                  <a:spcPct val="20000"/>
                </a:spcBef>
                <a:buChar char="–"/>
                <a:defRPr sz="3700">
                  <a:solidFill>
                    <a:schemeClr val="tx1"/>
                  </a:solidFill>
                  <a:latin typeface="Arial" charset="0"/>
                </a:defRPr>
              </a:lvl2pPr>
              <a:lvl3pPr marL="1522413" indent="-304800" defTabSz="1217613" eaLnBrk="0" hangingPunct="0">
                <a:spcBef>
                  <a:spcPct val="20000"/>
                </a:spcBef>
                <a:buChar char="•"/>
                <a:defRPr sz="3200">
                  <a:solidFill>
                    <a:schemeClr val="tx1"/>
                  </a:solidFill>
                  <a:latin typeface="Arial" charset="0"/>
                </a:defRPr>
              </a:lvl3pPr>
              <a:lvl4pPr marL="2132013" indent="-304800" defTabSz="1217613" eaLnBrk="0" hangingPunct="0">
                <a:spcBef>
                  <a:spcPct val="20000"/>
                </a:spcBef>
                <a:buChar char="–"/>
                <a:defRPr sz="2700">
                  <a:solidFill>
                    <a:schemeClr val="tx1"/>
                  </a:solidFill>
                  <a:latin typeface="Arial" charset="0"/>
                </a:defRPr>
              </a:lvl4pPr>
              <a:lvl5pPr marL="2740025" indent="-304800" defTabSz="1217613" eaLnBrk="0" hangingPunct="0">
                <a:spcBef>
                  <a:spcPct val="20000"/>
                </a:spcBef>
                <a:buChar char="»"/>
                <a:defRPr sz="2700">
                  <a:solidFill>
                    <a:schemeClr val="tx1"/>
                  </a:solidFill>
                  <a:latin typeface="Arial" charset="0"/>
                </a:defRPr>
              </a:lvl5pPr>
              <a:lvl6pPr marL="3197225" indent="-304800" defTabSz="1217613" eaLnBrk="0" fontAlgn="base" hangingPunct="0">
                <a:spcBef>
                  <a:spcPct val="20000"/>
                </a:spcBef>
                <a:spcAft>
                  <a:spcPct val="0"/>
                </a:spcAft>
                <a:buChar char="»"/>
                <a:defRPr sz="2700">
                  <a:solidFill>
                    <a:schemeClr val="tx1"/>
                  </a:solidFill>
                  <a:latin typeface="Arial" charset="0"/>
                </a:defRPr>
              </a:lvl6pPr>
              <a:lvl7pPr marL="3654425" indent="-304800" defTabSz="1217613" eaLnBrk="0" fontAlgn="base" hangingPunct="0">
                <a:spcBef>
                  <a:spcPct val="20000"/>
                </a:spcBef>
                <a:spcAft>
                  <a:spcPct val="0"/>
                </a:spcAft>
                <a:buChar char="»"/>
                <a:defRPr sz="2700">
                  <a:solidFill>
                    <a:schemeClr val="tx1"/>
                  </a:solidFill>
                  <a:latin typeface="Arial" charset="0"/>
                </a:defRPr>
              </a:lvl7pPr>
              <a:lvl8pPr marL="4111625" indent="-304800" defTabSz="1217613" eaLnBrk="0" fontAlgn="base" hangingPunct="0">
                <a:spcBef>
                  <a:spcPct val="20000"/>
                </a:spcBef>
                <a:spcAft>
                  <a:spcPct val="0"/>
                </a:spcAft>
                <a:buChar char="»"/>
                <a:defRPr sz="2700">
                  <a:solidFill>
                    <a:schemeClr val="tx1"/>
                  </a:solidFill>
                  <a:latin typeface="Arial" charset="0"/>
                </a:defRPr>
              </a:lvl8pPr>
              <a:lvl9pPr marL="4568825" indent="-304800" defTabSz="1217613" eaLnBrk="0" fontAlgn="base" hangingPunct="0">
                <a:spcBef>
                  <a:spcPct val="20000"/>
                </a:spcBef>
                <a:spcAft>
                  <a:spcPct val="0"/>
                </a:spcAft>
                <a:buChar char="»"/>
                <a:defRPr sz="2700">
                  <a:solidFill>
                    <a:schemeClr val="tx1"/>
                  </a:solidFill>
                  <a:latin typeface="Arial"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006" name="Line 1007">
              <a:extLst>
                <a:ext uri="{FF2B5EF4-FFF2-40B4-BE49-F238E27FC236}">
                  <a16:creationId xmlns:a16="http://schemas.microsoft.com/office/drawing/2014/main" id="{7B5B6A69-1462-4B7C-BDC2-E71F99E1490C}"/>
                </a:ext>
              </a:extLst>
            </p:cNvPr>
            <p:cNvSpPr>
              <a:spLocks noChangeShapeType="1"/>
            </p:cNvSpPr>
            <p:nvPr/>
          </p:nvSpPr>
          <p:spPr bwMode="auto">
            <a:xfrm flipH="1">
              <a:off x="7598935" y="3619058"/>
              <a:ext cx="58005" cy="0"/>
            </a:xfrm>
            <a:prstGeom prst="line">
              <a:avLst/>
            </a:prstGeom>
            <a:solidFill>
              <a:sysClr val="window" lastClr="FFFFFF">
                <a:lumMod val="85000"/>
              </a:sysClr>
            </a:solidFill>
            <a:ln w="9525">
              <a:solidFill>
                <a:sysClr val="windowText" lastClr="000000"/>
              </a:solidFill>
              <a:round/>
              <a:headEnd/>
              <a:tailEnd/>
            </a:ln>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007" name="Rectangle 1009">
              <a:extLst>
                <a:ext uri="{FF2B5EF4-FFF2-40B4-BE49-F238E27FC236}">
                  <a16:creationId xmlns:a16="http://schemas.microsoft.com/office/drawing/2014/main" id="{45E34DF9-DA0A-4CC8-908A-DB90CB659410}"/>
                </a:ext>
              </a:extLst>
            </p:cNvPr>
            <p:cNvSpPr>
              <a:spLocks noChangeArrowheads="1"/>
            </p:cNvSpPr>
            <p:nvPr/>
          </p:nvSpPr>
          <p:spPr bwMode="auto">
            <a:xfrm>
              <a:off x="7559696" y="3599463"/>
              <a:ext cx="19619" cy="39192"/>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charset="0"/>
                </a:defRPr>
              </a:lvl1pPr>
              <a:lvl2pPr marL="989013" indent="-379413" defTabSz="1217613" eaLnBrk="0" hangingPunct="0">
                <a:spcBef>
                  <a:spcPct val="20000"/>
                </a:spcBef>
                <a:buChar char="–"/>
                <a:defRPr sz="3700">
                  <a:solidFill>
                    <a:schemeClr val="tx1"/>
                  </a:solidFill>
                  <a:latin typeface="Arial" charset="0"/>
                </a:defRPr>
              </a:lvl2pPr>
              <a:lvl3pPr marL="1522413" indent="-304800" defTabSz="1217613" eaLnBrk="0" hangingPunct="0">
                <a:spcBef>
                  <a:spcPct val="20000"/>
                </a:spcBef>
                <a:buChar char="•"/>
                <a:defRPr sz="3200">
                  <a:solidFill>
                    <a:schemeClr val="tx1"/>
                  </a:solidFill>
                  <a:latin typeface="Arial" charset="0"/>
                </a:defRPr>
              </a:lvl3pPr>
              <a:lvl4pPr marL="2132013" indent="-304800" defTabSz="1217613" eaLnBrk="0" hangingPunct="0">
                <a:spcBef>
                  <a:spcPct val="20000"/>
                </a:spcBef>
                <a:buChar char="–"/>
                <a:defRPr sz="2700">
                  <a:solidFill>
                    <a:schemeClr val="tx1"/>
                  </a:solidFill>
                  <a:latin typeface="Arial" charset="0"/>
                </a:defRPr>
              </a:lvl4pPr>
              <a:lvl5pPr marL="2740025" indent="-304800" defTabSz="1217613" eaLnBrk="0" hangingPunct="0">
                <a:spcBef>
                  <a:spcPct val="20000"/>
                </a:spcBef>
                <a:buChar char="»"/>
                <a:defRPr sz="2700">
                  <a:solidFill>
                    <a:schemeClr val="tx1"/>
                  </a:solidFill>
                  <a:latin typeface="Arial" charset="0"/>
                </a:defRPr>
              </a:lvl5pPr>
              <a:lvl6pPr marL="3197225" indent="-304800" defTabSz="1217613" eaLnBrk="0" fontAlgn="base" hangingPunct="0">
                <a:spcBef>
                  <a:spcPct val="20000"/>
                </a:spcBef>
                <a:spcAft>
                  <a:spcPct val="0"/>
                </a:spcAft>
                <a:buChar char="»"/>
                <a:defRPr sz="2700">
                  <a:solidFill>
                    <a:schemeClr val="tx1"/>
                  </a:solidFill>
                  <a:latin typeface="Arial" charset="0"/>
                </a:defRPr>
              </a:lvl6pPr>
              <a:lvl7pPr marL="3654425" indent="-304800" defTabSz="1217613" eaLnBrk="0" fontAlgn="base" hangingPunct="0">
                <a:spcBef>
                  <a:spcPct val="20000"/>
                </a:spcBef>
                <a:spcAft>
                  <a:spcPct val="0"/>
                </a:spcAft>
                <a:buChar char="»"/>
                <a:defRPr sz="2700">
                  <a:solidFill>
                    <a:schemeClr val="tx1"/>
                  </a:solidFill>
                  <a:latin typeface="Arial" charset="0"/>
                </a:defRPr>
              </a:lvl7pPr>
              <a:lvl8pPr marL="4111625" indent="-304800" defTabSz="1217613" eaLnBrk="0" fontAlgn="base" hangingPunct="0">
                <a:spcBef>
                  <a:spcPct val="20000"/>
                </a:spcBef>
                <a:spcAft>
                  <a:spcPct val="0"/>
                </a:spcAft>
                <a:buChar char="»"/>
                <a:defRPr sz="2700">
                  <a:solidFill>
                    <a:schemeClr val="tx1"/>
                  </a:solidFill>
                  <a:latin typeface="Arial" charset="0"/>
                </a:defRPr>
              </a:lvl8pPr>
              <a:lvl9pPr marL="4568825" indent="-304800" defTabSz="1217613" eaLnBrk="0" fontAlgn="base" hangingPunct="0">
                <a:spcBef>
                  <a:spcPct val="20000"/>
                </a:spcBef>
                <a:spcAft>
                  <a:spcPct val="0"/>
                </a:spcAft>
                <a:buChar char="»"/>
                <a:defRPr sz="2700">
                  <a:solidFill>
                    <a:schemeClr val="tx1"/>
                  </a:solidFill>
                  <a:latin typeface="Arial"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008" name="Rectangle 1010">
              <a:extLst>
                <a:ext uri="{FF2B5EF4-FFF2-40B4-BE49-F238E27FC236}">
                  <a16:creationId xmlns:a16="http://schemas.microsoft.com/office/drawing/2014/main" id="{C5ABE0B9-09A4-4353-A532-FBF85BC0115A}"/>
                </a:ext>
              </a:extLst>
            </p:cNvPr>
            <p:cNvSpPr>
              <a:spLocks noChangeArrowheads="1"/>
            </p:cNvSpPr>
            <p:nvPr/>
          </p:nvSpPr>
          <p:spPr bwMode="auto">
            <a:xfrm>
              <a:off x="7579316" y="3599463"/>
              <a:ext cx="19619" cy="39192"/>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charset="0"/>
                </a:defRPr>
              </a:lvl1pPr>
              <a:lvl2pPr marL="989013" indent="-379413" defTabSz="1217613" eaLnBrk="0" hangingPunct="0">
                <a:spcBef>
                  <a:spcPct val="20000"/>
                </a:spcBef>
                <a:buChar char="–"/>
                <a:defRPr sz="3700">
                  <a:solidFill>
                    <a:schemeClr val="tx1"/>
                  </a:solidFill>
                  <a:latin typeface="Arial" charset="0"/>
                </a:defRPr>
              </a:lvl2pPr>
              <a:lvl3pPr marL="1522413" indent="-304800" defTabSz="1217613" eaLnBrk="0" hangingPunct="0">
                <a:spcBef>
                  <a:spcPct val="20000"/>
                </a:spcBef>
                <a:buChar char="•"/>
                <a:defRPr sz="3200">
                  <a:solidFill>
                    <a:schemeClr val="tx1"/>
                  </a:solidFill>
                  <a:latin typeface="Arial" charset="0"/>
                </a:defRPr>
              </a:lvl3pPr>
              <a:lvl4pPr marL="2132013" indent="-304800" defTabSz="1217613" eaLnBrk="0" hangingPunct="0">
                <a:spcBef>
                  <a:spcPct val="20000"/>
                </a:spcBef>
                <a:buChar char="–"/>
                <a:defRPr sz="2700">
                  <a:solidFill>
                    <a:schemeClr val="tx1"/>
                  </a:solidFill>
                  <a:latin typeface="Arial" charset="0"/>
                </a:defRPr>
              </a:lvl4pPr>
              <a:lvl5pPr marL="2740025" indent="-304800" defTabSz="1217613" eaLnBrk="0" hangingPunct="0">
                <a:spcBef>
                  <a:spcPct val="20000"/>
                </a:spcBef>
                <a:buChar char="»"/>
                <a:defRPr sz="2700">
                  <a:solidFill>
                    <a:schemeClr val="tx1"/>
                  </a:solidFill>
                  <a:latin typeface="Arial" charset="0"/>
                </a:defRPr>
              </a:lvl5pPr>
              <a:lvl6pPr marL="3197225" indent="-304800" defTabSz="1217613" eaLnBrk="0" fontAlgn="base" hangingPunct="0">
                <a:spcBef>
                  <a:spcPct val="20000"/>
                </a:spcBef>
                <a:spcAft>
                  <a:spcPct val="0"/>
                </a:spcAft>
                <a:buChar char="»"/>
                <a:defRPr sz="2700">
                  <a:solidFill>
                    <a:schemeClr val="tx1"/>
                  </a:solidFill>
                  <a:latin typeface="Arial" charset="0"/>
                </a:defRPr>
              </a:lvl6pPr>
              <a:lvl7pPr marL="3654425" indent="-304800" defTabSz="1217613" eaLnBrk="0" fontAlgn="base" hangingPunct="0">
                <a:spcBef>
                  <a:spcPct val="20000"/>
                </a:spcBef>
                <a:spcAft>
                  <a:spcPct val="0"/>
                </a:spcAft>
                <a:buChar char="»"/>
                <a:defRPr sz="2700">
                  <a:solidFill>
                    <a:schemeClr val="tx1"/>
                  </a:solidFill>
                  <a:latin typeface="Arial" charset="0"/>
                </a:defRPr>
              </a:lvl7pPr>
              <a:lvl8pPr marL="4111625" indent="-304800" defTabSz="1217613" eaLnBrk="0" fontAlgn="base" hangingPunct="0">
                <a:spcBef>
                  <a:spcPct val="20000"/>
                </a:spcBef>
                <a:spcAft>
                  <a:spcPct val="0"/>
                </a:spcAft>
                <a:buChar char="»"/>
                <a:defRPr sz="2700">
                  <a:solidFill>
                    <a:schemeClr val="tx1"/>
                  </a:solidFill>
                  <a:latin typeface="Arial" charset="0"/>
                </a:defRPr>
              </a:lvl8pPr>
              <a:lvl9pPr marL="4568825" indent="-304800" defTabSz="1217613" eaLnBrk="0" fontAlgn="base" hangingPunct="0">
                <a:spcBef>
                  <a:spcPct val="20000"/>
                </a:spcBef>
                <a:spcAft>
                  <a:spcPct val="0"/>
                </a:spcAft>
                <a:buChar char="»"/>
                <a:defRPr sz="2700">
                  <a:solidFill>
                    <a:schemeClr val="tx1"/>
                  </a:solidFill>
                  <a:latin typeface="Arial"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009" name="AutoShape 1005">
              <a:extLst>
                <a:ext uri="{FF2B5EF4-FFF2-40B4-BE49-F238E27FC236}">
                  <a16:creationId xmlns:a16="http://schemas.microsoft.com/office/drawing/2014/main" id="{D1D0F4C3-A181-4D81-9133-2918180802FD}"/>
                </a:ext>
              </a:extLst>
            </p:cNvPr>
            <p:cNvSpPr>
              <a:spLocks noChangeArrowheads="1"/>
            </p:cNvSpPr>
            <p:nvPr/>
          </p:nvSpPr>
          <p:spPr bwMode="auto">
            <a:xfrm>
              <a:off x="7617701" y="4075508"/>
              <a:ext cx="77624" cy="115870"/>
            </a:xfrm>
            <a:prstGeom prst="flowChartCollate">
              <a:avLst/>
            </a:prstGeom>
            <a:solidFill>
              <a:srgbClr val="4BACC6">
                <a:lumMod val="60000"/>
                <a:lumOff val="40000"/>
              </a:srgbClr>
            </a:solid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charset="0"/>
                </a:defRPr>
              </a:lvl1pPr>
              <a:lvl2pPr marL="989013" indent="-379413" defTabSz="1217613" eaLnBrk="0" hangingPunct="0">
                <a:spcBef>
                  <a:spcPct val="20000"/>
                </a:spcBef>
                <a:buChar char="–"/>
                <a:defRPr sz="3700">
                  <a:solidFill>
                    <a:schemeClr val="tx1"/>
                  </a:solidFill>
                  <a:latin typeface="Arial" charset="0"/>
                </a:defRPr>
              </a:lvl2pPr>
              <a:lvl3pPr marL="1522413" indent="-304800" defTabSz="1217613" eaLnBrk="0" hangingPunct="0">
                <a:spcBef>
                  <a:spcPct val="20000"/>
                </a:spcBef>
                <a:buChar char="•"/>
                <a:defRPr sz="3200">
                  <a:solidFill>
                    <a:schemeClr val="tx1"/>
                  </a:solidFill>
                  <a:latin typeface="Arial" charset="0"/>
                </a:defRPr>
              </a:lvl3pPr>
              <a:lvl4pPr marL="2132013" indent="-304800" defTabSz="1217613" eaLnBrk="0" hangingPunct="0">
                <a:spcBef>
                  <a:spcPct val="20000"/>
                </a:spcBef>
                <a:buChar char="–"/>
                <a:defRPr sz="2700">
                  <a:solidFill>
                    <a:schemeClr val="tx1"/>
                  </a:solidFill>
                  <a:latin typeface="Arial" charset="0"/>
                </a:defRPr>
              </a:lvl4pPr>
              <a:lvl5pPr marL="2740025" indent="-304800" defTabSz="1217613" eaLnBrk="0" hangingPunct="0">
                <a:spcBef>
                  <a:spcPct val="20000"/>
                </a:spcBef>
                <a:buChar char="»"/>
                <a:defRPr sz="2700">
                  <a:solidFill>
                    <a:schemeClr val="tx1"/>
                  </a:solidFill>
                  <a:latin typeface="Arial" charset="0"/>
                </a:defRPr>
              </a:lvl5pPr>
              <a:lvl6pPr marL="3197225" indent="-304800" defTabSz="1217613" eaLnBrk="0" fontAlgn="base" hangingPunct="0">
                <a:spcBef>
                  <a:spcPct val="20000"/>
                </a:spcBef>
                <a:spcAft>
                  <a:spcPct val="0"/>
                </a:spcAft>
                <a:buChar char="»"/>
                <a:defRPr sz="2700">
                  <a:solidFill>
                    <a:schemeClr val="tx1"/>
                  </a:solidFill>
                  <a:latin typeface="Arial" charset="0"/>
                </a:defRPr>
              </a:lvl6pPr>
              <a:lvl7pPr marL="3654425" indent="-304800" defTabSz="1217613" eaLnBrk="0" fontAlgn="base" hangingPunct="0">
                <a:spcBef>
                  <a:spcPct val="20000"/>
                </a:spcBef>
                <a:spcAft>
                  <a:spcPct val="0"/>
                </a:spcAft>
                <a:buChar char="»"/>
                <a:defRPr sz="2700">
                  <a:solidFill>
                    <a:schemeClr val="tx1"/>
                  </a:solidFill>
                  <a:latin typeface="Arial" charset="0"/>
                </a:defRPr>
              </a:lvl7pPr>
              <a:lvl8pPr marL="4111625" indent="-304800" defTabSz="1217613" eaLnBrk="0" fontAlgn="base" hangingPunct="0">
                <a:spcBef>
                  <a:spcPct val="20000"/>
                </a:spcBef>
                <a:spcAft>
                  <a:spcPct val="0"/>
                </a:spcAft>
                <a:buChar char="»"/>
                <a:defRPr sz="2700">
                  <a:solidFill>
                    <a:schemeClr val="tx1"/>
                  </a:solidFill>
                  <a:latin typeface="Arial" charset="0"/>
                </a:defRPr>
              </a:lvl8pPr>
              <a:lvl9pPr marL="4568825" indent="-304800" defTabSz="1217613" eaLnBrk="0" fontAlgn="base" hangingPunct="0">
                <a:spcBef>
                  <a:spcPct val="20000"/>
                </a:spcBef>
                <a:spcAft>
                  <a:spcPct val="0"/>
                </a:spcAft>
                <a:buChar char="»"/>
                <a:defRPr sz="2700">
                  <a:solidFill>
                    <a:schemeClr val="tx1"/>
                  </a:solidFill>
                  <a:latin typeface="Arial"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010" name="Line 1007">
              <a:extLst>
                <a:ext uri="{FF2B5EF4-FFF2-40B4-BE49-F238E27FC236}">
                  <a16:creationId xmlns:a16="http://schemas.microsoft.com/office/drawing/2014/main" id="{41E5D0A7-C814-466F-95C2-27BB8A86DAEE}"/>
                </a:ext>
              </a:extLst>
            </p:cNvPr>
            <p:cNvSpPr>
              <a:spLocks noChangeShapeType="1"/>
            </p:cNvSpPr>
            <p:nvPr/>
          </p:nvSpPr>
          <p:spPr bwMode="auto">
            <a:xfrm flipH="1">
              <a:off x="7598935" y="4133444"/>
              <a:ext cx="58005" cy="0"/>
            </a:xfrm>
            <a:prstGeom prst="line">
              <a:avLst/>
            </a:prstGeom>
            <a:solidFill>
              <a:sysClr val="window" lastClr="FFFFFF">
                <a:lumMod val="85000"/>
              </a:sysClr>
            </a:solidFill>
            <a:ln w="9525">
              <a:solidFill>
                <a:sysClr val="windowText" lastClr="000000"/>
              </a:solidFill>
              <a:round/>
              <a:headEnd/>
              <a:tailEnd/>
            </a:ln>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011" name="Rectangle 1009">
              <a:extLst>
                <a:ext uri="{FF2B5EF4-FFF2-40B4-BE49-F238E27FC236}">
                  <a16:creationId xmlns:a16="http://schemas.microsoft.com/office/drawing/2014/main" id="{BB7122B7-B04A-40FE-AA3B-C88B6CB0A3C4}"/>
                </a:ext>
              </a:extLst>
            </p:cNvPr>
            <p:cNvSpPr>
              <a:spLocks noChangeArrowheads="1"/>
            </p:cNvSpPr>
            <p:nvPr/>
          </p:nvSpPr>
          <p:spPr bwMode="auto">
            <a:xfrm>
              <a:off x="7559696" y="4113848"/>
              <a:ext cx="19619" cy="39192"/>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charset="0"/>
                </a:defRPr>
              </a:lvl1pPr>
              <a:lvl2pPr marL="989013" indent="-379413" defTabSz="1217613" eaLnBrk="0" hangingPunct="0">
                <a:spcBef>
                  <a:spcPct val="20000"/>
                </a:spcBef>
                <a:buChar char="–"/>
                <a:defRPr sz="3700">
                  <a:solidFill>
                    <a:schemeClr val="tx1"/>
                  </a:solidFill>
                  <a:latin typeface="Arial" charset="0"/>
                </a:defRPr>
              </a:lvl2pPr>
              <a:lvl3pPr marL="1522413" indent="-304800" defTabSz="1217613" eaLnBrk="0" hangingPunct="0">
                <a:spcBef>
                  <a:spcPct val="20000"/>
                </a:spcBef>
                <a:buChar char="•"/>
                <a:defRPr sz="3200">
                  <a:solidFill>
                    <a:schemeClr val="tx1"/>
                  </a:solidFill>
                  <a:latin typeface="Arial" charset="0"/>
                </a:defRPr>
              </a:lvl3pPr>
              <a:lvl4pPr marL="2132013" indent="-304800" defTabSz="1217613" eaLnBrk="0" hangingPunct="0">
                <a:spcBef>
                  <a:spcPct val="20000"/>
                </a:spcBef>
                <a:buChar char="–"/>
                <a:defRPr sz="2700">
                  <a:solidFill>
                    <a:schemeClr val="tx1"/>
                  </a:solidFill>
                  <a:latin typeface="Arial" charset="0"/>
                </a:defRPr>
              </a:lvl4pPr>
              <a:lvl5pPr marL="2740025" indent="-304800" defTabSz="1217613" eaLnBrk="0" hangingPunct="0">
                <a:spcBef>
                  <a:spcPct val="20000"/>
                </a:spcBef>
                <a:buChar char="»"/>
                <a:defRPr sz="2700">
                  <a:solidFill>
                    <a:schemeClr val="tx1"/>
                  </a:solidFill>
                  <a:latin typeface="Arial" charset="0"/>
                </a:defRPr>
              </a:lvl5pPr>
              <a:lvl6pPr marL="3197225" indent="-304800" defTabSz="1217613" eaLnBrk="0" fontAlgn="base" hangingPunct="0">
                <a:spcBef>
                  <a:spcPct val="20000"/>
                </a:spcBef>
                <a:spcAft>
                  <a:spcPct val="0"/>
                </a:spcAft>
                <a:buChar char="»"/>
                <a:defRPr sz="2700">
                  <a:solidFill>
                    <a:schemeClr val="tx1"/>
                  </a:solidFill>
                  <a:latin typeface="Arial" charset="0"/>
                </a:defRPr>
              </a:lvl6pPr>
              <a:lvl7pPr marL="3654425" indent="-304800" defTabSz="1217613" eaLnBrk="0" fontAlgn="base" hangingPunct="0">
                <a:spcBef>
                  <a:spcPct val="20000"/>
                </a:spcBef>
                <a:spcAft>
                  <a:spcPct val="0"/>
                </a:spcAft>
                <a:buChar char="»"/>
                <a:defRPr sz="2700">
                  <a:solidFill>
                    <a:schemeClr val="tx1"/>
                  </a:solidFill>
                  <a:latin typeface="Arial" charset="0"/>
                </a:defRPr>
              </a:lvl7pPr>
              <a:lvl8pPr marL="4111625" indent="-304800" defTabSz="1217613" eaLnBrk="0" fontAlgn="base" hangingPunct="0">
                <a:spcBef>
                  <a:spcPct val="20000"/>
                </a:spcBef>
                <a:spcAft>
                  <a:spcPct val="0"/>
                </a:spcAft>
                <a:buChar char="»"/>
                <a:defRPr sz="2700">
                  <a:solidFill>
                    <a:schemeClr val="tx1"/>
                  </a:solidFill>
                  <a:latin typeface="Arial" charset="0"/>
                </a:defRPr>
              </a:lvl8pPr>
              <a:lvl9pPr marL="4568825" indent="-304800" defTabSz="1217613" eaLnBrk="0" fontAlgn="base" hangingPunct="0">
                <a:spcBef>
                  <a:spcPct val="20000"/>
                </a:spcBef>
                <a:spcAft>
                  <a:spcPct val="0"/>
                </a:spcAft>
                <a:buChar char="»"/>
                <a:defRPr sz="2700">
                  <a:solidFill>
                    <a:schemeClr val="tx1"/>
                  </a:solidFill>
                  <a:latin typeface="Arial"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012" name="Rectangle 1010">
              <a:extLst>
                <a:ext uri="{FF2B5EF4-FFF2-40B4-BE49-F238E27FC236}">
                  <a16:creationId xmlns:a16="http://schemas.microsoft.com/office/drawing/2014/main" id="{ABB17763-A7F7-42ED-9394-681FF155976B}"/>
                </a:ext>
              </a:extLst>
            </p:cNvPr>
            <p:cNvSpPr>
              <a:spLocks noChangeArrowheads="1"/>
            </p:cNvSpPr>
            <p:nvPr/>
          </p:nvSpPr>
          <p:spPr bwMode="auto">
            <a:xfrm>
              <a:off x="7579316" y="4113848"/>
              <a:ext cx="19619" cy="39192"/>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charset="0"/>
                </a:defRPr>
              </a:lvl1pPr>
              <a:lvl2pPr marL="989013" indent="-379413" defTabSz="1217613" eaLnBrk="0" hangingPunct="0">
                <a:spcBef>
                  <a:spcPct val="20000"/>
                </a:spcBef>
                <a:buChar char="–"/>
                <a:defRPr sz="3700">
                  <a:solidFill>
                    <a:schemeClr val="tx1"/>
                  </a:solidFill>
                  <a:latin typeface="Arial" charset="0"/>
                </a:defRPr>
              </a:lvl2pPr>
              <a:lvl3pPr marL="1522413" indent="-304800" defTabSz="1217613" eaLnBrk="0" hangingPunct="0">
                <a:spcBef>
                  <a:spcPct val="20000"/>
                </a:spcBef>
                <a:buChar char="•"/>
                <a:defRPr sz="3200">
                  <a:solidFill>
                    <a:schemeClr val="tx1"/>
                  </a:solidFill>
                  <a:latin typeface="Arial" charset="0"/>
                </a:defRPr>
              </a:lvl3pPr>
              <a:lvl4pPr marL="2132013" indent="-304800" defTabSz="1217613" eaLnBrk="0" hangingPunct="0">
                <a:spcBef>
                  <a:spcPct val="20000"/>
                </a:spcBef>
                <a:buChar char="–"/>
                <a:defRPr sz="2700">
                  <a:solidFill>
                    <a:schemeClr val="tx1"/>
                  </a:solidFill>
                  <a:latin typeface="Arial" charset="0"/>
                </a:defRPr>
              </a:lvl4pPr>
              <a:lvl5pPr marL="2740025" indent="-304800" defTabSz="1217613" eaLnBrk="0" hangingPunct="0">
                <a:spcBef>
                  <a:spcPct val="20000"/>
                </a:spcBef>
                <a:buChar char="»"/>
                <a:defRPr sz="2700">
                  <a:solidFill>
                    <a:schemeClr val="tx1"/>
                  </a:solidFill>
                  <a:latin typeface="Arial" charset="0"/>
                </a:defRPr>
              </a:lvl5pPr>
              <a:lvl6pPr marL="3197225" indent="-304800" defTabSz="1217613" eaLnBrk="0" fontAlgn="base" hangingPunct="0">
                <a:spcBef>
                  <a:spcPct val="20000"/>
                </a:spcBef>
                <a:spcAft>
                  <a:spcPct val="0"/>
                </a:spcAft>
                <a:buChar char="»"/>
                <a:defRPr sz="2700">
                  <a:solidFill>
                    <a:schemeClr val="tx1"/>
                  </a:solidFill>
                  <a:latin typeface="Arial" charset="0"/>
                </a:defRPr>
              </a:lvl6pPr>
              <a:lvl7pPr marL="3654425" indent="-304800" defTabSz="1217613" eaLnBrk="0" fontAlgn="base" hangingPunct="0">
                <a:spcBef>
                  <a:spcPct val="20000"/>
                </a:spcBef>
                <a:spcAft>
                  <a:spcPct val="0"/>
                </a:spcAft>
                <a:buChar char="»"/>
                <a:defRPr sz="2700">
                  <a:solidFill>
                    <a:schemeClr val="tx1"/>
                  </a:solidFill>
                  <a:latin typeface="Arial" charset="0"/>
                </a:defRPr>
              </a:lvl7pPr>
              <a:lvl8pPr marL="4111625" indent="-304800" defTabSz="1217613" eaLnBrk="0" fontAlgn="base" hangingPunct="0">
                <a:spcBef>
                  <a:spcPct val="20000"/>
                </a:spcBef>
                <a:spcAft>
                  <a:spcPct val="0"/>
                </a:spcAft>
                <a:buChar char="»"/>
                <a:defRPr sz="2700">
                  <a:solidFill>
                    <a:schemeClr val="tx1"/>
                  </a:solidFill>
                  <a:latin typeface="Arial" charset="0"/>
                </a:defRPr>
              </a:lvl8pPr>
              <a:lvl9pPr marL="4568825" indent="-304800" defTabSz="1217613" eaLnBrk="0" fontAlgn="base" hangingPunct="0">
                <a:spcBef>
                  <a:spcPct val="20000"/>
                </a:spcBef>
                <a:spcAft>
                  <a:spcPct val="0"/>
                </a:spcAft>
                <a:buChar char="»"/>
                <a:defRPr sz="2700">
                  <a:solidFill>
                    <a:schemeClr val="tx1"/>
                  </a:solidFill>
                  <a:latin typeface="Arial"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013" name="AutoShape 1005">
              <a:extLst>
                <a:ext uri="{FF2B5EF4-FFF2-40B4-BE49-F238E27FC236}">
                  <a16:creationId xmlns:a16="http://schemas.microsoft.com/office/drawing/2014/main" id="{AAD12433-1A1E-4DD8-85A6-8C40EC401931}"/>
                </a:ext>
              </a:extLst>
            </p:cNvPr>
            <p:cNvSpPr>
              <a:spLocks noChangeArrowheads="1"/>
            </p:cNvSpPr>
            <p:nvPr/>
          </p:nvSpPr>
          <p:spPr bwMode="auto">
            <a:xfrm>
              <a:off x="7962592" y="3561123"/>
              <a:ext cx="77624" cy="115870"/>
            </a:xfrm>
            <a:prstGeom prst="flowChartCollate">
              <a:avLst/>
            </a:prstGeom>
            <a:solidFill>
              <a:srgbClr val="4BACC6">
                <a:lumMod val="60000"/>
                <a:lumOff val="40000"/>
              </a:srgbClr>
            </a:solid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charset="0"/>
                </a:defRPr>
              </a:lvl1pPr>
              <a:lvl2pPr marL="989013" indent="-379413" defTabSz="1217613" eaLnBrk="0" hangingPunct="0">
                <a:spcBef>
                  <a:spcPct val="20000"/>
                </a:spcBef>
                <a:buChar char="–"/>
                <a:defRPr sz="3700">
                  <a:solidFill>
                    <a:schemeClr val="tx1"/>
                  </a:solidFill>
                  <a:latin typeface="Arial" charset="0"/>
                </a:defRPr>
              </a:lvl2pPr>
              <a:lvl3pPr marL="1522413" indent="-304800" defTabSz="1217613" eaLnBrk="0" hangingPunct="0">
                <a:spcBef>
                  <a:spcPct val="20000"/>
                </a:spcBef>
                <a:buChar char="•"/>
                <a:defRPr sz="3200">
                  <a:solidFill>
                    <a:schemeClr val="tx1"/>
                  </a:solidFill>
                  <a:latin typeface="Arial" charset="0"/>
                </a:defRPr>
              </a:lvl3pPr>
              <a:lvl4pPr marL="2132013" indent="-304800" defTabSz="1217613" eaLnBrk="0" hangingPunct="0">
                <a:spcBef>
                  <a:spcPct val="20000"/>
                </a:spcBef>
                <a:buChar char="–"/>
                <a:defRPr sz="2700">
                  <a:solidFill>
                    <a:schemeClr val="tx1"/>
                  </a:solidFill>
                  <a:latin typeface="Arial" charset="0"/>
                </a:defRPr>
              </a:lvl4pPr>
              <a:lvl5pPr marL="2740025" indent="-304800" defTabSz="1217613" eaLnBrk="0" hangingPunct="0">
                <a:spcBef>
                  <a:spcPct val="20000"/>
                </a:spcBef>
                <a:buChar char="»"/>
                <a:defRPr sz="2700">
                  <a:solidFill>
                    <a:schemeClr val="tx1"/>
                  </a:solidFill>
                  <a:latin typeface="Arial" charset="0"/>
                </a:defRPr>
              </a:lvl5pPr>
              <a:lvl6pPr marL="3197225" indent="-304800" defTabSz="1217613" eaLnBrk="0" fontAlgn="base" hangingPunct="0">
                <a:spcBef>
                  <a:spcPct val="20000"/>
                </a:spcBef>
                <a:spcAft>
                  <a:spcPct val="0"/>
                </a:spcAft>
                <a:buChar char="»"/>
                <a:defRPr sz="2700">
                  <a:solidFill>
                    <a:schemeClr val="tx1"/>
                  </a:solidFill>
                  <a:latin typeface="Arial" charset="0"/>
                </a:defRPr>
              </a:lvl6pPr>
              <a:lvl7pPr marL="3654425" indent="-304800" defTabSz="1217613" eaLnBrk="0" fontAlgn="base" hangingPunct="0">
                <a:spcBef>
                  <a:spcPct val="20000"/>
                </a:spcBef>
                <a:spcAft>
                  <a:spcPct val="0"/>
                </a:spcAft>
                <a:buChar char="»"/>
                <a:defRPr sz="2700">
                  <a:solidFill>
                    <a:schemeClr val="tx1"/>
                  </a:solidFill>
                  <a:latin typeface="Arial" charset="0"/>
                </a:defRPr>
              </a:lvl7pPr>
              <a:lvl8pPr marL="4111625" indent="-304800" defTabSz="1217613" eaLnBrk="0" fontAlgn="base" hangingPunct="0">
                <a:spcBef>
                  <a:spcPct val="20000"/>
                </a:spcBef>
                <a:spcAft>
                  <a:spcPct val="0"/>
                </a:spcAft>
                <a:buChar char="»"/>
                <a:defRPr sz="2700">
                  <a:solidFill>
                    <a:schemeClr val="tx1"/>
                  </a:solidFill>
                  <a:latin typeface="Arial" charset="0"/>
                </a:defRPr>
              </a:lvl8pPr>
              <a:lvl9pPr marL="4568825" indent="-304800" defTabSz="1217613" eaLnBrk="0" fontAlgn="base" hangingPunct="0">
                <a:spcBef>
                  <a:spcPct val="20000"/>
                </a:spcBef>
                <a:spcAft>
                  <a:spcPct val="0"/>
                </a:spcAft>
                <a:buChar char="»"/>
                <a:defRPr sz="2700">
                  <a:solidFill>
                    <a:schemeClr val="tx1"/>
                  </a:solidFill>
                  <a:latin typeface="Arial"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014" name="Line 1007">
              <a:extLst>
                <a:ext uri="{FF2B5EF4-FFF2-40B4-BE49-F238E27FC236}">
                  <a16:creationId xmlns:a16="http://schemas.microsoft.com/office/drawing/2014/main" id="{ACC2A100-B3E4-4C8B-9702-2C52CDAA06E8}"/>
                </a:ext>
              </a:extLst>
            </p:cNvPr>
            <p:cNvSpPr>
              <a:spLocks noChangeShapeType="1"/>
            </p:cNvSpPr>
            <p:nvPr/>
          </p:nvSpPr>
          <p:spPr bwMode="auto">
            <a:xfrm flipH="1">
              <a:off x="7943825" y="3619058"/>
              <a:ext cx="58005" cy="0"/>
            </a:xfrm>
            <a:prstGeom prst="line">
              <a:avLst/>
            </a:prstGeom>
            <a:solidFill>
              <a:sysClr val="window" lastClr="FFFFFF">
                <a:lumMod val="85000"/>
              </a:sysClr>
            </a:solidFill>
            <a:ln w="9525">
              <a:solidFill>
                <a:sysClr val="windowText" lastClr="000000"/>
              </a:solidFill>
              <a:round/>
              <a:headEnd/>
              <a:tailEnd/>
            </a:ln>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015" name="Rectangle 1009">
              <a:extLst>
                <a:ext uri="{FF2B5EF4-FFF2-40B4-BE49-F238E27FC236}">
                  <a16:creationId xmlns:a16="http://schemas.microsoft.com/office/drawing/2014/main" id="{6B851509-EE58-4B17-8CB5-9A1889EB3800}"/>
                </a:ext>
              </a:extLst>
            </p:cNvPr>
            <p:cNvSpPr>
              <a:spLocks noChangeArrowheads="1"/>
            </p:cNvSpPr>
            <p:nvPr/>
          </p:nvSpPr>
          <p:spPr bwMode="auto">
            <a:xfrm>
              <a:off x="7904587" y="3599463"/>
              <a:ext cx="19619" cy="39192"/>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charset="0"/>
                </a:defRPr>
              </a:lvl1pPr>
              <a:lvl2pPr marL="989013" indent="-379413" defTabSz="1217613" eaLnBrk="0" hangingPunct="0">
                <a:spcBef>
                  <a:spcPct val="20000"/>
                </a:spcBef>
                <a:buChar char="–"/>
                <a:defRPr sz="3700">
                  <a:solidFill>
                    <a:schemeClr val="tx1"/>
                  </a:solidFill>
                  <a:latin typeface="Arial" charset="0"/>
                </a:defRPr>
              </a:lvl2pPr>
              <a:lvl3pPr marL="1522413" indent="-304800" defTabSz="1217613" eaLnBrk="0" hangingPunct="0">
                <a:spcBef>
                  <a:spcPct val="20000"/>
                </a:spcBef>
                <a:buChar char="•"/>
                <a:defRPr sz="3200">
                  <a:solidFill>
                    <a:schemeClr val="tx1"/>
                  </a:solidFill>
                  <a:latin typeface="Arial" charset="0"/>
                </a:defRPr>
              </a:lvl3pPr>
              <a:lvl4pPr marL="2132013" indent="-304800" defTabSz="1217613" eaLnBrk="0" hangingPunct="0">
                <a:spcBef>
                  <a:spcPct val="20000"/>
                </a:spcBef>
                <a:buChar char="–"/>
                <a:defRPr sz="2700">
                  <a:solidFill>
                    <a:schemeClr val="tx1"/>
                  </a:solidFill>
                  <a:latin typeface="Arial" charset="0"/>
                </a:defRPr>
              </a:lvl4pPr>
              <a:lvl5pPr marL="2740025" indent="-304800" defTabSz="1217613" eaLnBrk="0" hangingPunct="0">
                <a:spcBef>
                  <a:spcPct val="20000"/>
                </a:spcBef>
                <a:buChar char="»"/>
                <a:defRPr sz="2700">
                  <a:solidFill>
                    <a:schemeClr val="tx1"/>
                  </a:solidFill>
                  <a:latin typeface="Arial" charset="0"/>
                </a:defRPr>
              </a:lvl5pPr>
              <a:lvl6pPr marL="3197225" indent="-304800" defTabSz="1217613" eaLnBrk="0" fontAlgn="base" hangingPunct="0">
                <a:spcBef>
                  <a:spcPct val="20000"/>
                </a:spcBef>
                <a:spcAft>
                  <a:spcPct val="0"/>
                </a:spcAft>
                <a:buChar char="»"/>
                <a:defRPr sz="2700">
                  <a:solidFill>
                    <a:schemeClr val="tx1"/>
                  </a:solidFill>
                  <a:latin typeface="Arial" charset="0"/>
                </a:defRPr>
              </a:lvl6pPr>
              <a:lvl7pPr marL="3654425" indent="-304800" defTabSz="1217613" eaLnBrk="0" fontAlgn="base" hangingPunct="0">
                <a:spcBef>
                  <a:spcPct val="20000"/>
                </a:spcBef>
                <a:spcAft>
                  <a:spcPct val="0"/>
                </a:spcAft>
                <a:buChar char="»"/>
                <a:defRPr sz="2700">
                  <a:solidFill>
                    <a:schemeClr val="tx1"/>
                  </a:solidFill>
                  <a:latin typeface="Arial" charset="0"/>
                </a:defRPr>
              </a:lvl7pPr>
              <a:lvl8pPr marL="4111625" indent="-304800" defTabSz="1217613" eaLnBrk="0" fontAlgn="base" hangingPunct="0">
                <a:spcBef>
                  <a:spcPct val="20000"/>
                </a:spcBef>
                <a:spcAft>
                  <a:spcPct val="0"/>
                </a:spcAft>
                <a:buChar char="»"/>
                <a:defRPr sz="2700">
                  <a:solidFill>
                    <a:schemeClr val="tx1"/>
                  </a:solidFill>
                  <a:latin typeface="Arial" charset="0"/>
                </a:defRPr>
              </a:lvl8pPr>
              <a:lvl9pPr marL="4568825" indent="-304800" defTabSz="1217613" eaLnBrk="0" fontAlgn="base" hangingPunct="0">
                <a:spcBef>
                  <a:spcPct val="20000"/>
                </a:spcBef>
                <a:spcAft>
                  <a:spcPct val="0"/>
                </a:spcAft>
                <a:buChar char="»"/>
                <a:defRPr sz="2700">
                  <a:solidFill>
                    <a:schemeClr val="tx1"/>
                  </a:solidFill>
                  <a:latin typeface="Arial"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016" name="Rectangle 1010">
              <a:extLst>
                <a:ext uri="{FF2B5EF4-FFF2-40B4-BE49-F238E27FC236}">
                  <a16:creationId xmlns:a16="http://schemas.microsoft.com/office/drawing/2014/main" id="{04C7AC69-E446-4150-B30A-B078A32F703F}"/>
                </a:ext>
              </a:extLst>
            </p:cNvPr>
            <p:cNvSpPr>
              <a:spLocks noChangeArrowheads="1"/>
            </p:cNvSpPr>
            <p:nvPr/>
          </p:nvSpPr>
          <p:spPr bwMode="auto">
            <a:xfrm>
              <a:off x="7924207" y="3599463"/>
              <a:ext cx="19619" cy="39192"/>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charset="0"/>
                </a:defRPr>
              </a:lvl1pPr>
              <a:lvl2pPr marL="989013" indent="-379413" defTabSz="1217613" eaLnBrk="0" hangingPunct="0">
                <a:spcBef>
                  <a:spcPct val="20000"/>
                </a:spcBef>
                <a:buChar char="–"/>
                <a:defRPr sz="3700">
                  <a:solidFill>
                    <a:schemeClr val="tx1"/>
                  </a:solidFill>
                  <a:latin typeface="Arial" charset="0"/>
                </a:defRPr>
              </a:lvl2pPr>
              <a:lvl3pPr marL="1522413" indent="-304800" defTabSz="1217613" eaLnBrk="0" hangingPunct="0">
                <a:spcBef>
                  <a:spcPct val="20000"/>
                </a:spcBef>
                <a:buChar char="•"/>
                <a:defRPr sz="3200">
                  <a:solidFill>
                    <a:schemeClr val="tx1"/>
                  </a:solidFill>
                  <a:latin typeface="Arial" charset="0"/>
                </a:defRPr>
              </a:lvl3pPr>
              <a:lvl4pPr marL="2132013" indent="-304800" defTabSz="1217613" eaLnBrk="0" hangingPunct="0">
                <a:spcBef>
                  <a:spcPct val="20000"/>
                </a:spcBef>
                <a:buChar char="–"/>
                <a:defRPr sz="2700">
                  <a:solidFill>
                    <a:schemeClr val="tx1"/>
                  </a:solidFill>
                  <a:latin typeface="Arial" charset="0"/>
                </a:defRPr>
              </a:lvl4pPr>
              <a:lvl5pPr marL="2740025" indent="-304800" defTabSz="1217613" eaLnBrk="0" hangingPunct="0">
                <a:spcBef>
                  <a:spcPct val="20000"/>
                </a:spcBef>
                <a:buChar char="»"/>
                <a:defRPr sz="2700">
                  <a:solidFill>
                    <a:schemeClr val="tx1"/>
                  </a:solidFill>
                  <a:latin typeface="Arial" charset="0"/>
                </a:defRPr>
              </a:lvl5pPr>
              <a:lvl6pPr marL="3197225" indent="-304800" defTabSz="1217613" eaLnBrk="0" fontAlgn="base" hangingPunct="0">
                <a:spcBef>
                  <a:spcPct val="20000"/>
                </a:spcBef>
                <a:spcAft>
                  <a:spcPct val="0"/>
                </a:spcAft>
                <a:buChar char="»"/>
                <a:defRPr sz="2700">
                  <a:solidFill>
                    <a:schemeClr val="tx1"/>
                  </a:solidFill>
                  <a:latin typeface="Arial" charset="0"/>
                </a:defRPr>
              </a:lvl6pPr>
              <a:lvl7pPr marL="3654425" indent="-304800" defTabSz="1217613" eaLnBrk="0" fontAlgn="base" hangingPunct="0">
                <a:spcBef>
                  <a:spcPct val="20000"/>
                </a:spcBef>
                <a:spcAft>
                  <a:spcPct val="0"/>
                </a:spcAft>
                <a:buChar char="»"/>
                <a:defRPr sz="2700">
                  <a:solidFill>
                    <a:schemeClr val="tx1"/>
                  </a:solidFill>
                  <a:latin typeface="Arial" charset="0"/>
                </a:defRPr>
              </a:lvl7pPr>
              <a:lvl8pPr marL="4111625" indent="-304800" defTabSz="1217613" eaLnBrk="0" fontAlgn="base" hangingPunct="0">
                <a:spcBef>
                  <a:spcPct val="20000"/>
                </a:spcBef>
                <a:spcAft>
                  <a:spcPct val="0"/>
                </a:spcAft>
                <a:buChar char="»"/>
                <a:defRPr sz="2700">
                  <a:solidFill>
                    <a:schemeClr val="tx1"/>
                  </a:solidFill>
                  <a:latin typeface="Arial" charset="0"/>
                </a:defRPr>
              </a:lvl8pPr>
              <a:lvl9pPr marL="4568825" indent="-304800" defTabSz="1217613" eaLnBrk="0" fontAlgn="base" hangingPunct="0">
                <a:spcBef>
                  <a:spcPct val="20000"/>
                </a:spcBef>
                <a:spcAft>
                  <a:spcPct val="0"/>
                </a:spcAft>
                <a:buChar char="»"/>
                <a:defRPr sz="2700">
                  <a:solidFill>
                    <a:schemeClr val="tx1"/>
                  </a:solidFill>
                  <a:latin typeface="Arial"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017" name="AutoShape 1005">
              <a:extLst>
                <a:ext uri="{FF2B5EF4-FFF2-40B4-BE49-F238E27FC236}">
                  <a16:creationId xmlns:a16="http://schemas.microsoft.com/office/drawing/2014/main" id="{954D5F6C-6497-4F46-AA1F-32865892E646}"/>
                </a:ext>
              </a:extLst>
            </p:cNvPr>
            <p:cNvSpPr>
              <a:spLocks noChangeArrowheads="1"/>
            </p:cNvSpPr>
            <p:nvPr/>
          </p:nvSpPr>
          <p:spPr bwMode="auto">
            <a:xfrm>
              <a:off x="7962592" y="4075508"/>
              <a:ext cx="77624" cy="115870"/>
            </a:xfrm>
            <a:prstGeom prst="flowChartCollate">
              <a:avLst/>
            </a:prstGeom>
            <a:solidFill>
              <a:srgbClr val="4BACC6">
                <a:lumMod val="60000"/>
                <a:lumOff val="40000"/>
              </a:srgbClr>
            </a:solid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charset="0"/>
                </a:defRPr>
              </a:lvl1pPr>
              <a:lvl2pPr marL="989013" indent="-379413" defTabSz="1217613" eaLnBrk="0" hangingPunct="0">
                <a:spcBef>
                  <a:spcPct val="20000"/>
                </a:spcBef>
                <a:buChar char="–"/>
                <a:defRPr sz="3700">
                  <a:solidFill>
                    <a:schemeClr val="tx1"/>
                  </a:solidFill>
                  <a:latin typeface="Arial" charset="0"/>
                </a:defRPr>
              </a:lvl2pPr>
              <a:lvl3pPr marL="1522413" indent="-304800" defTabSz="1217613" eaLnBrk="0" hangingPunct="0">
                <a:spcBef>
                  <a:spcPct val="20000"/>
                </a:spcBef>
                <a:buChar char="•"/>
                <a:defRPr sz="3200">
                  <a:solidFill>
                    <a:schemeClr val="tx1"/>
                  </a:solidFill>
                  <a:latin typeface="Arial" charset="0"/>
                </a:defRPr>
              </a:lvl3pPr>
              <a:lvl4pPr marL="2132013" indent="-304800" defTabSz="1217613" eaLnBrk="0" hangingPunct="0">
                <a:spcBef>
                  <a:spcPct val="20000"/>
                </a:spcBef>
                <a:buChar char="–"/>
                <a:defRPr sz="2700">
                  <a:solidFill>
                    <a:schemeClr val="tx1"/>
                  </a:solidFill>
                  <a:latin typeface="Arial" charset="0"/>
                </a:defRPr>
              </a:lvl4pPr>
              <a:lvl5pPr marL="2740025" indent="-304800" defTabSz="1217613" eaLnBrk="0" hangingPunct="0">
                <a:spcBef>
                  <a:spcPct val="20000"/>
                </a:spcBef>
                <a:buChar char="»"/>
                <a:defRPr sz="2700">
                  <a:solidFill>
                    <a:schemeClr val="tx1"/>
                  </a:solidFill>
                  <a:latin typeface="Arial" charset="0"/>
                </a:defRPr>
              </a:lvl5pPr>
              <a:lvl6pPr marL="3197225" indent="-304800" defTabSz="1217613" eaLnBrk="0" fontAlgn="base" hangingPunct="0">
                <a:spcBef>
                  <a:spcPct val="20000"/>
                </a:spcBef>
                <a:spcAft>
                  <a:spcPct val="0"/>
                </a:spcAft>
                <a:buChar char="»"/>
                <a:defRPr sz="2700">
                  <a:solidFill>
                    <a:schemeClr val="tx1"/>
                  </a:solidFill>
                  <a:latin typeface="Arial" charset="0"/>
                </a:defRPr>
              </a:lvl6pPr>
              <a:lvl7pPr marL="3654425" indent="-304800" defTabSz="1217613" eaLnBrk="0" fontAlgn="base" hangingPunct="0">
                <a:spcBef>
                  <a:spcPct val="20000"/>
                </a:spcBef>
                <a:spcAft>
                  <a:spcPct val="0"/>
                </a:spcAft>
                <a:buChar char="»"/>
                <a:defRPr sz="2700">
                  <a:solidFill>
                    <a:schemeClr val="tx1"/>
                  </a:solidFill>
                  <a:latin typeface="Arial" charset="0"/>
                </a:defRPr>
              </a:lvl7pPr>
              <a:lvl8pPr marL="4111625" indent="-304800" defTabSz="1217613" eaLnBrk="0" fontAlgn="base" hangingPunct="0">
                <a:spcBef>
                  <a:spcPct val="20000"/>
                </a:spcBef>
                <a:spcAft>
                  <a:spcPct val="0"/>
                </a:spcAft>
                <a:buChar char="»"/>
                <a:defRPr sz="2700">
                  <a:solidFill>
                    <a:schemeClr val="tx1"/>
                  </a:solidFill>
                  <a:latin typeface="Arial" charset="0"/>
                </a:defRPr>
              </a:lvl8pPr>
              <a:lvl9pPr marL="4568825" indent="-304800" defTabSz="1217613" eaLnBrk="0" fontAlgn="base" hangingPunct="0">
                <a:spcBef>
                  <a:spcPct val="20000"/>
                </a:spcBef>
                <a:spcAft>
                  <a:spcPct val="0"/>
                </a:spcAft>
                <a:buChar char="»"/>
                <a:defRPr sz="2700">
                  <a:solidFill>
                    <a:schemeClr val="tx1"/>
                  </a:solidFill>
                  <a:latin typeface="Arial"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018" name="Line 1007">
              <a:extLst>
                <a:ext uri="{FF2B5EF4-FFF2-40B4-BE49-F238E27FC236}">
                  <a16:creationId xmlns:a16="http://schemas.microsoft.com/office/drawing/2014/main" id="{338945C1-3382-44FC-B633-6E2BEC9F4DCB}"/>
                </a:ext>
              </a:extLst>
            </p:cNvPr>
            <p:cNvSpPr>
              <a:spLocks noChangeShapeType="1"/>
            </p:cNvSpPr>
            <p:nvPr/>
          </p:nvSpPr>
          <p:spPr bwMode="auto">
            <a:xfrm flipH="1">
              <a:off x="7943825" y="4133444"/>
              <a:ext cx="58005" cy="0"/>
            </a:xfrm>
            <a:prstGeom prst="line">
              <a:avLst/>
            </a:prstGeom>
            <a:solidFill>
              <a:sysClr val="window" lastClr="FFFFFF">
                <a:lumMod val="85000"/>
              </a:sysClr>
            </a:solidFill>
            <a:ln w="9525">
              <a:solidFill>
                <a:sysClr val="windowText" lastClr="000000"/>
              </a:solidFill>
              <a:round/>
              <a:headEnd/>
              <a:tailEnd/>
            </a:ln>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019" name="Rectangle 1009">
              <a:extLst>
                <a:ext uri="{FF2B5EF4-FFF2-40B4-BE49-F238E27FC236}">
                  <a16:creationId xmlns:a16="http://schemas.microsoft.com/office/drawing/2014/main" id="{8AB4301E-44B0-4CE1-B341-DFFA897B0F54}"/>
                </a:ext>
              </a:extLst>
            </p:cNvPr>
            <p:cNvSpPr>
              <a:spLocks noChangeArrowheads="1"/>
            </p:cNvSpPr>
            <p:nvPr/>
          </p:nvSpPr>
          <p:spPr bwMode="auto">
            <a:xfrm>
              <a:off x="7904587" y="4113848"/>
              <a:ext cx="19619" cy="39192"/>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charset="0"/>
                </a:defRPr>
              </a:lvl1pPr>
              <a:lvl2pPr marL="989013" indent="-379413" defTabSz="1217613" eaLnBrk="0" hangingPunct="0">
                <a:spcBef>
                  <a:spcPct val="20000"/>
                </a:spcBef>
                <a:buChar char="–"/>
                <a:defRPr sz="3700">
                  <a:solidFill>
                    <a:schemeClr val="tx1"/>
                  </a:solidFill>
                  <a:latin typeface="Arial" charset="0"/>
                </a:defRPr>
              </a:lvl2pPr>
              <a:lvl3pPr marL="1522413" indent="-304800" defTabSz="1217613" eaLnBrk="0" hangingPunct="0">
                <a:spcBef>
                  <a:spcPct val="20000"/>
                </a:spcBef>
                <a:buChar char="•"/>
                <a:defRPr sz="3200">
                  <a:solidFill>
                    <a:schemeClr val="tx1"/>
                  </a:solidFill>
                  <a:latin typeface="Arial" charset="0"/>
                </a:defRPr>
              </a:lvl3pPr>
              <a:lvl4pPr marL="2132013" indent="-304800" defTabSz="1217613" eaLnBrk="0" hangingPunct="0">
                <a:spcBef>
                  <a:spcPct val="20000"/>
                </a:spcBef>
                <a:buChar char="–"/>
                <a:defRPr sz="2700">
                  <a:solidFill>
                    <a:schemeClr val="tx1"/>
                  </a:solidFill>
                  <a:latin typeface="Arial" charset="0"/>
                </a:defRPr>
              </a:lvl4pPr>
              <a:lvl5pPr marL="2740025" indent="-304800" defTabSz="1217613" eaLnBrk="0" hangingPunct="0">
                <a:spcBef>
                  <a:spcPct val="20000"/>
                </a:spcBef>
                <a:buChar char="»"/>
                <a:defRPr sz="2700">
                  <a:solidFill>
                    <a:schemeClr val="tx1"/>
                  </a:solidFill>
                  <a:latin typeface="Arial" charset="0"/>
                </a:defRPr>
              </a:lvl5pPr>
              <a:lvl6pPr marL="3197225" indent="-304800" defTabSz="1217613" eaLnBrk="0" fontAlgn="base" hangingPunct="0">
                <a:spcBef>
                  <a:spcPct val="20000"/>
                </a:spcBef>
                <a:spcAft>
                  <a:spcPct val="0"/>
                </a:spcAft>
                <a:buChar char="»"/>
                <a:defRPr sz="2700">
                  <a:solidFill>
                    <a:schemeClr val="tx1"/>
                  </a:solidFill>
                  <a:latin typeface="Arial" charset="0"/>
                </a:defRPr>
              </a:lvl6pPr>
              <a:lvl7pPr marL="3654425" indent="-304800" defTabSz="1217613" eaLnBrk="0" fontAlgn="base" hangingPunct="0">
                <a:spcBef>
                  <a:spcPct val="20000"/>
                </a:spcBef>
                <a:spcAft>
                  <a:spcPct val="0"/>
                </a:spcAft>
                <a:buChar char="»"/>
                <a:defRPr sz="2700">
                  <a:solidFill>
                    <a:schemeClr val="tx1"/>
                  </a:solidFill>
                  <a:latin typeface="Arial" charset="0"/>
                </a:defRPr>
              </a:lvl7pPr>
              <a:lvl8pPr marL="4111625" indent="-304800" defTabSz="1217613" eaLnBrk="0" fontAlgn="base" hangingPunct="0">
                <a:spcBef>
                  <a:spcPct val="20000"/>
                </a:spcBef>
                <a:spcAft>
                  <a:spcPct val="0"/>
                </a:spcAft>
                <a:buChar char="»"/>
                <a:defRPr sz="2700">
                  <a:solidFill>
                    <a:schemeClr val="tx1"/>
                  </a:solidFill>
                  <a:latin typeface="Arial" charset="0"/>
                </a:defRPr>
              </a:lvl8pPr>
              <a:lvl9pPr marL="4568825" indent="-304800" defTabSz="1217613" eaLnBrk="0" fontAlgn="base" hangingPunct="0">
                <a:spcBef>
                  <a:spcPct val="20000"/>
                </a:spcBef>
                <a:spcAft>
                  <a:spcPct val="0"/>
                </a:spcAft>
                <a:buChar char="»"/>
                <a:defRPr sz="2700">
                  <a:solidFill>
                    <a:schemeClr val="tx1"/>
                  </a:solidFill>
                  <a:latin typeface="Arial"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020" name="Rectangle 1010">
              <a:extLst>
                <a:ext uri="{FF2B5EF4-FFF2-40B4-BE49-F238E27FC236}">
                  <a16:creationId xmlns:a16="http://schemas.microsoft.com/office/drawing/2014/main" id="{2E0BFA09-7D6D-4409-B26F-1D326A54ED91}"/>
                </a:ext>
              </a:extLst>
            </p:cNvPr>
            <p:cNvSpPr>
              <a:spLocks noChangeArrowheads="1"/>
            </p:cNvSpPr>
            <p:nvPr/>
          </p:nvSpPr>
          <p:spPr bwMode="auto">
            <a:xfrm>
              <a:off x="7924207" y="4113848"/>
              <a:ext cx="19619" cy="39192"/>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charset="0"/>
                </a:defRPr>
              </a:lvl1pPr>
              <a:lvl2pPr marL="989013" indent="-379413" defTabSz="1217613" eaLnBrk="0" hangingPunct="0">
                <a:spcBef>
                  <a:spcPct val="20000"/>
                </a:spcBef>
                <a:buChar char="–"/>
                <a:defRPr sz="3700">
                  <a:solidFill>
                    <a:schemeClr val="tx1"/>
                  </a:solidFill>
                  <a:latin typeface="Arial" charset="0"/>
                </a:defRPr>
              </a:lvl2pPr>
              <a:lvl3pPr marL="1522413" indent="-304800" defTabSz="1217613" eaLnBrk="0" hangingPunct="0">
                <a:spcBef>
                  <a:spcPct val="20000"/>
                </a:spcBef>
                <a:buChar char="•"/>
                <a:defRPr sz="3200">
                  <a:solidFill>
                    <a:schemeClr val="tx1"/>
                  </a:solidFill>
                  <a:latin typeface="Arial" charset="0"/>
                </a:defRPr>
              </a:lvl3pPr>
              <a:lvl4pPr marL="2132013" indent="-304800" defTabSz="1217613" eaLnBrk="0" hangingPunct="0">
                <a:spcBef>
                  <a:spcPct val="20000"/>
                </a:spcBef>
                <a:buChar char="–"/>
                <a:defRPr sz="2700">
                  <a:solidFill>
                    <a:schemeClr val="tx1"/>
                  </a:solidFill>
                  <a:latin typeface="Arial" charset="0"/>
                </a:defRPr>
              </a:lvl4pPr>
              <a:lvl5pPr marL="2740025" indent="-304800" defTabSz="1217613" eaLnBrk="0" hangingPunct="0">
                <a:spcBef>
                  <a:spcPct val="20000"/>
                </a:spcBef>
                <a:buChar char="»"/>
                <a:defRPr sz="2700">
                  <a:solidFill>
                    <a:schemeClr val="tx1"/>
                  </a:solidFill>
                  <a:latin typeface="Arial" charset="0"/>
                </a:defRPr>
              </a:lvl5pPr>
              <a:lvl6pPr marL="3197225" indent="-304800" defTabSz="1217613" eaLnBrk="0" fontAlgn="base" hangingPunct="0">
                <a:spcBef>
                  <a:spcPct val="20000"/>
                </a:spcBef>
                <a:spcAft>
                  <a:spcPct val="0"/>
                </a:spcAft>
                <a:buChar char="»"/>
                <a:defRPr sz="2700">
                  <a:solidFill>
                    <a:schemeClr val="tx1"/>
                  </a:solidFill>
                  <a:latin typeface="Arial" charset="0"/>
                </a:defRPr>
              </a:lvl6pPr>
              <a:lvl7pPr marL="3654425" indent="-304800" defTabSz="1217613" eaLnBrk="0" fontAlgn="base" hangingPunct="0">
                <a:spcBef>
                  <a:spcPct val="20000"/>
                </a:spcBef>
                <a:spcAft>
                  <a:spcPct val="0"/>
                </a:spcAft>
                <a:buChar char="»"/>
                <a:defRPr sz="2700">
                  <a:solidFill>
                    <a:schemeClr val="tx1"/>
                  </a:solidFill>
                  <a:latin typeface="Arial" charset="0"/>
                </a:defRPr>
              </a:lvl7pPr>
              <a:lvl8pPr marL="4111625" indent="-304800" defTabSz="1217613" eaLnBrk="0" fontAlgn="base" hangingPunct="0">
                <a:spcBef>
                  <a:spcPct val="20000"/>
                </a:spcBef>
                <a:spcAft>
                  <a:spcPct val="0"/>
                </a:spcAft>
                <a:buChar char="»"/>
                <a:defRPr sz="2700">
                  <a:solidFill>
                    <a:schemeClr val="tx1"/>
                  </a:solidFill>
                  <a:latin typeface="Arial" charset="0"/>
                </a:defRPr>
              </a:lvl8pPr>
              <a:lvl9pPr marL="4568825" indent="-304800" defTabSz="1217613" eaLnBrk="0" fontAlgn="base" hangingPunct="0">
                <a:spcBef>
                  <a:spcPct val="20000"/>
                </a:spcBef>
                <a:spcAft>
                  <a:spcPct val="0"/>
                </a:spcAft>
                <a:buChar char="»"/>
                <a:defRPr sz="2700">
                  <a:solidFill>
                    <a:schemeClr val="tx1"/>
                  </a:solidFill>
                  <a:latin typeface="Arial"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021" name="AutoShape 1005">
              <a:extLst>
                <a:ext uri="{FF2B5EF4-FFF2-40B4-BE49-F238E27FC236}">
                  <a16:creationId xmlns:a16="http://schemas.microsoft.com/office/drawing/2014/main" id="{E745A88B-CBE6-4AA4-AC0F-635E243B9BC1}"/>
                </a:ext>
              </a:extLst>
            </p:cNvPr>
            <p:cNvSpPr>
              <a:spLocks noChangeArrowheads="1"/>
            </p:cNvSpPr>
            <p:nvPr/>
          </p:nvSpPr>
          <p:spPr bwMode="auto">
            <a:xfrm>
              <a:off x="8298228" y="3561123"/>
              <a:ext cx="77624" cy="115870"/>
            </a:xfrm>
            <a:prstGeom prst="flowChartCollate">
              <a:avLst/>
            </a:prstGeom>
            <a:solidFill>
              <a:srgbClr val="4BACC6">
                <a:lumMod val="60000"/>
                <a:lumOff val="40000"/>
              </a:srgbClr>
            </a:solid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charset="0"/>
                </a:defRPr>
              </a:lvl1pPr>
              <a:lvl2pPr marL="989013" indent="-379413" defTabSz="1217613" eaLnBrk="0" hangingPunct="0">
                <a:spcBef>
                  <a:spcPct val="20000"/>
                </a:spcBef>
                <a:buChar char="–"/>
                <a:defRPr sz="3700">
                  <a:solidFill>
                    <a:schemeClr val="tx1"/>
                  </a:solidFill>
                  <a:latin typeface="Arial" charset="0"/>
                </a:defRPr>
              </a:lvl2pPr>
              <a:lvl3pPr marL="1522413" indent="-304800" defTabSz="1217613" eaLnBrk="0" hangingPunct="0">
                <a:spcBef>
                  <a:spcPct val="20000"/>
                </a:spcBef>
                <a:buChar char="•"/>
                <a:defRPr sz="3200">
                  <a:solidFill>
                    <a:schemeClr val="tx1"/>
                  </a:solidFill>
                  <a:latin typeface="Arial" charset="0"/>
                </a:defRPr>
              </a:lvl3pPr>
              <a:lvl4pPr marL="2132013" indent="-304800" defTabSz="1217613" eaLnBrk="0" hangingPunct="0">
                <a:spcBef>
                  <a:spcPct val="20000"/>
                </a:spcBef>
                <a:buChar char="–"/>
                <a:defRPr sz="2700">
                  <a:solidFill>
                    <a:schemeClr val="tx1"/>
                  </a:solidFill>
                  <a:latin typeface="Arial" charset="0"/>
                </a:defRPr>
              </a:lvl4pPr>
              <a:lvl5pPr marL="2740025" indent="-304800" defTabSz="1217613" eaLnBrk="0" hangingPunct="0">
                <a:spcBef>
                  <a:spcPct val="20000"/>
                </a:spcBef>
                <a:buChar char="»"/>
                <a:defRPr sz="2700">
                  <a:solidFill>
                    <a:schemeClr val="tx1"/>
                  </a:solidFill>
                  <a:latin typeface="Arial" charset="0"/>
                </a:defRPr>
              </a:lvl5pPr>
              <a:lvl6pPr marL="3197225" indent="-304800" defTabSz="1217613" eaLnBrk="0" fontAlgn="base" hangingPunct="0">
                <a:spcBef>
                  <a:spcPct val="20000"/>
                </a:spcBef>
                <a:spcAft>
                  <a:spcPct val="0"/>
                </a:spcAft>
                <a:buChar char="»"/>
                <a:defRPr sz="2700">
                  <a:solidFill>
                    <a:schemeClr val="tx1"/>
                  </a:solidFill>
                  <a:latin typeface="Arial" charset="0"/>
                </a:defRPr>
              </a:lvl6pPr>
              <a:lvl7pPr marL="3654425" indent="-304800" defTabSz="1217613" eaLnBrk="0" fontAlgn="base" hangingPunct="0">
                <a:spcBef>
                  <a:spcPct val="20000"/>
                </a:spcBef>
                <a:spcAft>
                  <a:spcPct val="0"/>
                </a:spcAft>
                <a:buChar char="»"/>
                <a:defRPr sz="2700">
                  <a:solidFill>
                    <a:schemeClr val="tx1"/>
                  </a:solidFill>
                  <a:latin typeface="Arial" charset="0"/>
                </a:defRPr>
              </a:lvl7pPr>
              <a:lvl8pPr marL="4111625" indent="-304800" defTabSz="1217613" eaLnBrk="0" fontAlgn="base" hangingPunct="0">
                <a:spcBef>
                  <a:spcPct val="20000"/>
                </a:spcBef>
                <a:spcAft>
                  <a:spcPct val="0"/>
                </a:spcAft>
                <a:buChar char="»"/>
                <a:defRPr sz="2700">
                  <a:solidFill>
                    <a:schemeClr val="tx1"/>
                  </a:solidFill>
                  <a:latin typeface="Arial" charset="0"/>
                </a:defRPr>
              </a:lvl8pPr>
              <a:lvl9pPr marL="4568825" indent="-304800" defTabSz="1217613" eaLnBrk="0" fontAlgn="base" hangingPunct="0">
                <a:spcBef>
                  <a:spcPct val="20000"/>
                </a:spcBef>
                <a:spcAft>
                  <a:spcPct val="0"/>
                </a:spcAft>
                <a:buChar char="»"/>
                <a:defRPr sz="2700">
                  <a:solidFill>
                    <a:schemeClr val="tx1"/>
                  </a:solidFill>
                  <a:latin typeface="Arial"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022" name="Line 1007">
              <a:extLst>
                <a:ext uri="{FF2B5EF4-FFF2-40B4-BE49-F238E27FC236}">
                  <a16:creationId xmlns:a16="http://schemas.microsoft.com/office/drawing/2014/main" id="{B6588077-621B-4E69-83A4-68CB1EF03040}"/>
                </a:ext>
              </a:extLst>
            </p:cNvPr>
            <p:cNvSpPr>
              <a:spLocks noChangeShapeType="1"/>
            </p:cNvSpPr>
            <p:nvPr/>
          </p:nvSpPr>
          <p:spPr bwMode="auto">
            <a:xfrm flipH="1">
              <a:off x="8279461" y="3619058"/>
              <a:ext cx="58005" cy="0"/>
            </a:xfrm>
            <a:prstGeom prst="line">
              <a:avLst/>
            </a:prstGeom>
            <a:solidFill>
              <a:sysClr val="window" lastClr="FFFFFF">
                <a:lumMod val="85000"/>
              </a:sysClr>
            </a:solidFill>
            <a:ln w="9525">
              <a:solidFill>
                <a:sysClr val="windowText" lastClr="000000"/>
              </a:solidFill>
              <a:round/>
              <a:headEnd/>
              <a:tailEnd/>
            </a:ln>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023" name="Rectangle 1009">
              <a:extLst>
                <a:ext uri="{FF2B5EF4-FFF2-40B4-BE49-F238E27FC236}">
                  <a16:creationId xmlns:a16="http://schemas.microsoft.com/office/drawing/2014/main" id="{343EDA93-E4AC-4CCF-B811-0BA481776CD1}"/>
                </a:ext>
              </a:extLst>
            </p:cNvPr>
            <p:cNvSpPr>
              <a:spLocks noChangeArrowheads="1"/>
            </p:cNvSpPr>
            <p:nvPr/>
          </p:nvSpPr>
          <p:spPr bwMode="auto">
            <a:xfrm>
              <a:off x="8240224" y="3599463"/>
              <a:ext cx="19619" cy="39192"/>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charset="0"/>
                </a:defRPr>
              </a:lvl1pPr>
              <a:lvl2pPr marL="989013" indent="-379413" defTabSz="1217613" eaLnBrk="0" hangingPunct="0">
                <a:spcBef>
                  <a:spcPct val="20000"/>
                </a:spcBef>
                <a:buChar char="–"/>
                <a:defRPr sz="3700">
                  <a:solidFill>
                    <a:schemeClr val="tx1"/>
                  </a:solidFill>
                  <a:latin typeface="Arial" charset="0"/>
                </a:defRPr>
              </a:lvl2pPr>
              <a:lvl3pPr marL="1522413" indent="-304800" defTabSz="1217613" eaLnBrk="0" hangingPunct="0">
                <a:spcBef>
                  <a:spcPct val="20000"/>
                </a:spcBef>
                <a:buChar char="•"/>
                <a:defRPr sz="3200">
                  <a:solidFill>
                    <a:schemeClr val="tx1"/>
                  </a:solidFill>
                  <a:latin typeface="Arial" charset="0"/>
                </a:defRPr>
              </a:lvl3pPr>
              <a:lvl4pPr marL="2132013" indent="-304800" defTabSz="1217613" eaLnBrk="0" hangingPunct="0">
                <a:spcBef>
                  <a:spcPct val="20000"/>
                </a:spcBef>
                <a:buChar char="–"/>
                <a:defRPr sz="2700">
                  <a:solidFill>
                    <a:schemeClr val="tx1"/>
                  </a:solidFill>
                  <a:latin typeface="Arial" charset="0"/>
                </a:defRPr>
              </a:lvl4pPr>
              <a:lvl5pPr marL="2740025" indent="-304800" defTabSz="1217613" eaLnBrk="0" hangingPunct="0">
                <a:spcBef>
                  <a:spcPct val="20000"/>
                </a:spcBef>
                <a:buChar char="»"/>
                <a:defRPr sz="2700">
                  <a:solidFill>
                    <a:schemeClr val="tx1"/>
                  </a:solidFill>
                  <a:latin typeface="Arial" charset="0"/>
                </a:defRPr>
              </a:lvl5pPr>
              <a:lvl6pPr marL="3197225" indent="-304800" defTabSz="1217613" eaLnBrk="0" fontAlgn="base" hangingPunct="0">
                <a:spcBef>
                  <a:spcPct val="20000"/>
                </a:spcBef>
                <a:spcAft>
                  <a:spcPct val="0"/>
                </a:spcAft>
                <a:buChar char="»"/>
                <a:defRPr sz="2700">
                  <a:solidFill>
                    <a:schemeClr val="tx1"/>
                  </a:solidFill>
                  <a:latin typeface="Arial" charset="0"/>
                </a:defRPr>
              </a:lvl6pPr>
              <a:lvl7pPr marL="3654425" indent="-304800" defTabSz="1217613" eaLnBrk="0" fontAlgn="base" hangingPunct="0">
                <a:spcBef>
                  <a:spcPct val="20000"/>
                </a:spcBef>
                <a:spcAft>
                  <a:spcPct val="0"/>
                </a:spcAft>
                <a:buChar char="»"/>
                <a:defRPr sz="2700">
                  <a:solidFill>
                    <a:schemeClr val="tx1"/>
                  </a:solidFill>
                  <a:latin typeface="Arial" charset="0"/>
                </a:defRPr>
              </a:lvl7pPr>
              <a:lvl8pPr marL="4111625" indent="-304800" defTabSz="1217613" eaLnBrk="0" fontAlgn="base" hangingPunct="0">
                <a:spcBef>
                  <a:spcPct val="20000"/>
                </a:spcBef>
                <a:spcAft>
                  <a:spcPct val="0"/>
                </a:spcAft>
                <a:buChar char="»"/>
                <a:defRPr sz="2700">
                  <a:solidFill>
                    <a:schemeClr val="tx1"/>
                  </a:solidFill>
                  <a:latin typeface="Arial" charset="0"/>
                </a:defRPr>
              </a:lvl8pPr>
              <a:lvl9pPr marL="4568825" indent="-304800" defTabSz="1217613" eaLnBrk="0" fontAlgn="base" hangingPunct="0">
                <a:spcBef>
                  <a:spcPct val="20000"/>
                </a:spcBef>
                <a:spcAft>
                  <a:spcPct val="0"/>
                </a:spcAft>
                <a:buChar char="»"/>
                <a:defRPr sz="2700">
                  <a:solidFill>
                    <a:schemeClr val="tx1"/>
                  </a:solidFill>
                  <a:latin typeface="Arial"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024" name="Rectangle 1010">
              <a:extLst>
                <a:ext uri="{FF2B5EF4-FFF2-40B4-BE49-F238E27FC236}">
                  <a16:creationId xmlns:a16="http://schemas.microsoft.com/office/drawing/2014/main" id="{1929A7EF-6CE6-49C0-8FE7-62C9F20DD506}"/>
                </a:ext>
              </a:extLst>
            </p:cNvPr>
            <p:cNvSpPr>
              <a:spLocks noChangeArrowheads="1"/>
            </p:cNvSpPr>
            <p:nvPr/>
          </p:nvSpPr>
          <p:spPr bwMode="auto">
            <a:xfrm>
              <a:off x="8259843" y="3599463"/>
              <a:ext cx="19619" cy="39192"/>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charset="0"/>
                </a:defRPr>
              </a:lvl1pPr>
              <a:lvl2pPr marL="989013" indent="-379413" defTabSz="1217613" eaLnBrk="0" hangingPunct="0">
                <a:spcBef>
                  <a:spcPct val="20000"/>
                </a:spcBef>
                <a:buChar char="–"/>
                <a:defRPr sz="3700">
                  <a:solidFill>
                    <a:schemeClr val="tx1"/>
                  </a:solidFill>
                  <a:latin typeface="Arial" charset="0"/>
                </a:defRPr>
              </a:lvl2pPr>
              <a:lvl3pPr marL="1522413" indent="-304800" defTabSz="1217613" eaLnBrk="0" hangingPunct="0">
                <a:spcBef>
                  <a:spcPct val="20000"/>
                </a:spcBef>
                <a:buChar char="•"/>
                <a:defRPr sz="3200">
                  <a:solidFill>
                    <a:schemeClr val="tx1"/>
                  </a:solidFill>
                  <a:latin typeface="Arial" charset="0"/>
                </a:defRPr>
              </a:lvl3pPr>
              <a:lvl4pPr marL="2132013" indent="-304800" defTabSz="1217613" eaLnBrk="0" hangingPunct="0">
                <a:spcBef>
                  <a:spcPct val="20000"/>
                </a:spcBef>
                <a:buChar char="–"/>
                <a:defRPr sz="2700">
                  <a:solidFill>
                    <a:schemeClr val="tx1"/>
                  </a:solidFill>
                  <a:latin typeface="Arial" charset="0"/>
                </a:defRPr>
              </a:lvl4pPr>
              <a:lvl5pPr marL="2740025" indent="-304800" defTabSz="1217613" eaLnBrk="0" hangingPunct="0">
                <a:spcBef>
                  <a:spcPct val="20000"/>
                </a:spcBef>
                <a:buChar char="»"/>
                <a:defRPr sz="2700">
                  <a:solidFill>
                    <a:schemeClr val="tx1"/>
                  </a:solidFill>
                  <a:latin typeface="Arial" charset="0"/>
                </a:defRPr>
              </a:lvl5pPr>
              <a:lvl6pPr marL="3197225" indent="-304800" defTabSz="1217613" eaLnBrk="0" fontAlgn="base" hangingPunct="0">
                <a:spcBef>
                  <a:spcPct val="20000"/>
                </a:spcBef>
                <a:spcAft>
                  <a:spcPct val="0"/>
                </a:spcAft>
                <a:buChar char="»"/>
                <a:defRPr sz="2700">
                  <a:solidFill>
                    <a:schemeClr val="tx1"/>
                  </a:solidFill>
                  <a:latin typeface="Arial" charset="0"/>
                </a:defRPr>
              </a:lvl6pPr>
              <a:lvl7pPr marL="3654425" indent="-304800" defTabSz="1217613" eaLnBrk="0" fontAlgn="base" hangingPunct="0">
                <a:spcBef>
                  <a:spcPct val="20000"/>
                </a:spcBef>
                <a:spcAft>
                  <a:spcPct val="0"/>
                </a:spcAft>
                <a:buChar char="»"/>
                <a:defRPr sz="2700">
                  <a:solidFill>
                    <a:schemeClr val="tx1"/>
                  </a:solidFill>
                  <a:latin typeface="Arial" charset="0"/>
                </a:defRPr>
              </a:lvl7pPr>
              <a:lvl8pPr marL="4111625" indent="-304800" defTabSz="1217613" eaLnBrk="0" fontAlgn="base" hangingPunct="0">
                <a:spcBef>
                  <a:spcPct val="20000"/>
                </a:spcBef>
                <a:spcAft>
                  <a:spcPct val="0"/>
                </a:spcAft>
                <a:buChar char="»"/>
                <a:defRPr sz="2700">
                  <a:solidFill>
                    <a:schemeClr val="tx1"/>
                  </a:solidFill>
                  <a:latin typeface="Arial" charset="0"/>
                </a:defRPr>
              </a:lvl8pPr>
              <a:lvl9pPr marL="4568825" indent="-304800" defTabSz="1217613" eaLnBrk="0" fontAlgn="base" hangingPunct="0">
                <a:spcBef>
                  <a:spcPct val="20000"/>
                </a:spcBef>
                <a:spcAft>
                  <a:spcPct val="0"/>
                </a:spcAft>
                <a:buChar char="»"/>
                <a:defRPr sz="2700">
                  <a:solidFill>
                    <a:schemeClr val="tx1"/>
                  </a:solidFill>
                  <a:latin typeface="Arial"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025" name="AutoShape 1005">
              <a:extLst>
                <a:ext uri="{FF2B5EF4-FFF2-40B4-BE49-F238E27FC236}">
                  <a16:creationId xmlns:a16="http://schemas.microsoft.com/office/drawing/2014/main" id="{63838143-E343-477A-B586-0B1B707621A0}"/>
                </a:ext>
              </a:extLst>
            </p:cNvPr>
            <p:cNvSpPr>
              <a:spLocks noChangeArrowheads="1"/>
            </p:cNvSpPr>
            <p:nvPr/>
          </p:nvSpPr>
          <p:spPr bwMode="auto">
            <a:xfrm>
              <a:off x="8298228" y="4075508"/>
              <a:ext cx="77624" cy="115870"/>
            </a:xfrm>
            <a:prstGeom prst="flowChartCollate">
              <a:avLst/>
            </a:prstGeom>
            <a:solidFill>
              <a:srgbClr val="4BACC6">
                <a:lumMod val="60000"/>
                <a:lumOff val="40000"/>
              </a:srgbClr>
            </a:solid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charset="0"/>
                </a:defRPr>
              </a:lvl1pPr>
              <a:lvl2pPr marL="989013" indent="-379413" defTabSz="1217613" eaLnBrk="0" hangingPunct="0">
                <a:spcBef>
                  <a:spcPct val="20000"/>
                </a:spcBef>
                <a:buChar char="–"/>
                <a:defRPr sz="3700">
                  <a:solidFill>
                    <a:schemeClr val="tx1"/>
                  </a:solidFill>
                  <a:latin typeface="Arial" charset="0"/>
                </a:defRPr>
              </a:lvl2pPr>
              <a:lvl3pPr marL="1522413" indent="-304800" defTabSz="1217613" eaLnBrk="0" hangingPunct="0">
                <a:spcBef>
                  <a:spcPct val="20000"/>
                </a:spcBef>
                <a:buChar char="•"/>
                <a:defRPr sz="3200">
                  <a:solidFill>
                    <a:schemeClr val="tx1"/>
                  </a:solidFill>
                  <a:latin typeface="Arial" charset="0"/>
                </a:defRPr>
              </a:lvl3pPr>
              <a:lvl4pPr marL="2132013" indent="-304800" defTabSz="1217613" eaLnBrk="0" hangingPunct="0">
                <a:spcBef>
                  <a:spcPct val="20000"/>
                </a:spcBef>
                <a:buChar char="–"/>
                <a:defRPr sz="2700">
                  <a:solidFill>
                    <a:schemeClr val="tx1"/>
                  </a:solidFill>
                  <a:latin typeface="Arial" charset="0"/>
                </a:defRPr>
              </a:lvl4pPr>
              <a:lvl5pPr marL="2740025" indent="-304800" defTabSz="1217613" eaLnBrk="0" hangingPunct="0">
                <a:spcBef>
                  <a:spcPct val="20000"/>
                </a:spcBef>
                <a:buChar char="»"/>
                <a:defRPr sz="2700">
                  <a:solidFill>
                    <a:schemeClr val="tx1"/>
                  </a:solidFill>
                  <a:latin typeface="Arial" charset="0"/>
                </a:defRPr>
              </a:lvl5pPr>
              <a:lvl6pPr marL="3197225" indent="-304800" defTabSz="1217613" eaLnBrk="0" fontAlgn="base" hangingPunct="0">
                <a:spcBef>
                  <a:spcPct val="20000"/>
                </a:spcBef>
                <a:spcAft>
                  <a:spcPct val="0"/>
                </a:spcAft>
                <a:buChar char="»"/>
                <a:defRPr sz="2700">
                  <a:solidFill>
                    <a:schemeClr val="tx1"/>
                  </a:solidFill>
                  <a:latin typeface="Arial" charset="0"/>
                </a:defRPr>
              </a:lvl6pPr>
              <a:lvl7pPr marL="3654425" indent="-304800" defTabSz="1217613" eaLnBrk="0" fontAlgn="base" hangingPunct="0">
                <a:spcBef>
                  <a:spcPct val="20000"/>
                </a:spcBef>
                <a:spcAft>
                  <a:spcPct val="0"/>
                </a:spcAft>
                <a:buChar char="»"/>
                <a:defRPr sz="2700">
                  <a:solidFill>
                    <a:schemeClr val="tx1"/>
                  </a:solidFill>
                  <a:latin typeface="Arial" charset="0"/>
                </a:defRPr>
              </a:lvl7pPr>
              <a:lvl8pPr marL="4111625" indent="-304800" defTabSz="1217613" eaLnBrk="0" fontAlgn="base" hangingPunct="0">
                <a:spcBef>
                  <a:spcPct val="20000"/>
                </a:spcBef>
                <a:spcAft>
                  <a:spcPct val="0"/>
                </a:spcAft>
                <a:buChar char="»"/>
                <a:defRPr sz="2700">
                  <a:solidFill>
                    <a:schemeClr val="tx1"/>
                  </a:solidFill>
                  <a:latin typeface="Arial" charset="0"/>
                </a:defRPr>
              </a:lvl8pPr>
              <a:lvl9pPr marL="4568825" indent="-304800" defTabSz="1217613" eaLnBrk="0" fontAlgn="base" hangingPunct="0">
                <a:spcBef>
                  <a:spcPct val="20000"/>
                </a:spcBef>
                <a:spcAft>
                  <a:spcPct val="0"/>
                </a:spcAft>
                <a:buChar char="»"/>
                <a:defRPr sz="2700">
                  <a:solidFill>
                    <a:schemeClr val="tx1"/>
                  </a:solidFill>
                  <a:latin typeface="Arial"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026" name="Line 1007">
              <a:extLst>
                <a:ext uri="{FF2B5EF4-FFF2-40B4-BE49-F238E27FC236}">
                  <a16:creationId xmlns:a16="http://schemas.microsoft.com/office/drawing/2014/main" id="{D63FF675-1ED3-4BC3-9D8F-1B254EC247EE}"/>
                </a:ext>
              </a:extLst>
            </p:cNvPr>
            <p:cNvSpPr>
              <a:spLocks noChangeShapeType="1"/>
            </p:cNvSpPr>
            <p:nvPr/>
          </p:nvSpPr>
          <p:spPr bwMode="auto">
            <a:xfrm flipH="1">
              <a:off x="8279461" y="4133444"/>
              <a:ext cx="58005" cy="0"/>
            </a:xfrm>
            <a:prstGeom prst="line">
              <a:avLst/>
            </a:prstGeom>
            <a:solidFill>
              <a:sysClr val="window" lastClr="FFFFFF">
                <a:lumMod val="85000"/>
              </a:sysClr>
            </a:solidFill>
            <a:ln w="9525">
              <a:solidFill>
                <a:sysClr val="windowText" lastClr="000000"/>
              </a:solidFill>
              <a:round/>
              <a:headEnd/>
              <a:tailEnd/>
            </a:ln>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027" name="Rectangle 1009">
              <a:extLst>
                <a:ext uri="{FF2B5EF4-FFF2-40B4-BE49-F238E27FC236}">
                  <a16:creationId xmlns:a16="http://schemas.microsoft.com/office/drawing/2014/main" id="{C45E82F9-D094-459A-B0A2-7B044F7CB745}"/>
                </a:ext>
              </a:extLst>
            </p:cNvPr>
            <p:cNvSpPr>
              <a:spLocks noChangeArrowheads="1"/>
            </p:cNvSpPr>
            <p:nvPr/>
          </p:nvSpPr>
          <p:spPr bwMode="auto">
            <a:xfrm>
              <a:off x="8240224" y="4113848"/>
              <a:ext cx="19619" cy="39192"/>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charset="0"/>
                </a:defRPr>
              </a:lvl1pPr>
              <a:lvl2pPr marL="989013" indent="-379413" defTabSz="1217613" eaLnBrk="0" hangingPunct="0">
                <a:spcBef>
                  <a:spcPct val="20000"/>
                </a:spcBef>
                <a:buChar char="–"/>
                <a:defRPr sz="3700">
                  <a:solidFill>
                    <a:schemeClr val="tx1"/>
                  </a:solidFill>
                  <a:latin typeface="Arial" charset="0"/>
                </a:defRPr>
              </a:lvl2pPr>
              <a:lvl3pPr marL="1522413" indent="-304800" defTabSz="1217613" eaLnBrk="0" hangingPunct="0">
                <a:spcBef>
                  <a:spcPct val="20000"/>
                </a:spcBef>
                <a:buChar char="•"/>
                <a:defRPr sz="3200">
                  <a:solidFill>
                    <a:schemeClr val="tx1"/>
                  </a:solidFill>
                  <a:latin typeface="Arial" charset="0"/>
                </a:defRPr>
              </a:lvl3pPr>
              <a:lvl4pPr marL="2132013" indent="-304800" defTabSz="1217613" eaLnBrk="0" hangingPunct="0">
                <a:spcBef>
                  <a:spcPct val="20000"/>
                </a:spcBef>
                <a:buChar char="–"/>
                <a:defRPr sz="2700">
                  <a:solidFill>
                    <a:schemeClr val="tx1"/>
                  </a:solidFill>
                  <a:latin typeface="Arial" charset="0"/>
                </a:defRPr>
              </a:lvl4pPr>
              <a:lvl5pPr marL="2740025" indent="-304800" defTabSz="1217613" eaLnBrk="0" hangingPunct="0">
                <a:spcBef>
                  <a:spcPct val="20000"/>
                </a:spcBef>
                <a:buChar char="»"/>
                <a:defRPr sz="2700">
                  <a:solidFill>
                    <a:schemeClr val="tx1"/>
                  </a:solidFill>
                  <a:latin typeface="Arial" charset="0"/>
                </a:defRPr>
              </a:lvl5pPr>
              <a:lvl6pPr marL="3197225" indent="-304800" defTabSz="1217613" eaLnBrk="0" fontAlgn="base" hangingPunct="0">
                <a:spcBef>
                  <a:spcPct val="20000"/>
                </a:spcBef>
                <a:spcAft>
                  <a:spcPct val="0"/>
                </a:spcAft>
                <a:buChar char="»"/>
                <a:defRPr sz="2700">
                  <a:solidFill>
                    <a:schemeClr val="tx1"/>
                  </a:solidFill>
                  <a:latin typeface="Arial" charset="0"/>
                </a:defRPr>
              </a:lvl6pPr>
              <a:lvl7pPr marL="3654425" indent="-304800" defTabSz="1217613" eaLnBrk="0" fontAlgn="base" hangingPunct="0">
                <a:spcBef>
                  <a:spcPct val="20000"/>
                </a:spcBef>
                <a:spcAft>
                  <a:spcPct val="0"/>
                </a:spcAft>
                <a:buChar char="»"/>
                <a:defRPr sz="2700">
                  <a:solidFill>
                    <a:schemeClr val="tx1"/>
                  </a:solidFill>
                  <a:latin typeface="Arial" charset="0"/>
                </a:defRPr>
              </a:lvl7pPr>
              <a:lvl8pPr marL="4111625" indent="-304800" defTabSz="1217613" eaLnBrk="0" fontAlgn="base" hangingPunct="0">
                <a:spcBef>
                  <a:spcPct val="20000"/>
                </a:spcBef>
                <a:spcAft>
                  <a:spcPct val="0"/>
                </a:spcAft>
                <a:buChar char="»"/>
                <a:defRPr sz="2700">
                  <a:solidFill>
                    <a:schemeClr val="tx1"/>
                  </a:solidFill>
                  <a:latin typeface="Arial" charset="0"/>
                </a:defRPr>
              </a:lvl8pPr>
              <a:lvl9pPr marL="4568825" indent="-304800" defTabSz="1217613" eaLnBrk="0" fontAlgn="base" hangingPunct="0">
                <a:spcBef>
                  <a:spcPct val="20000"/>
                </a:spcBef>
                <a:spcAft>
                  <a:spcPct val="0"/>
                </a:spcAft>
                <a:buChar char="»"/>
                <a:defRPr sz="2700">
                  <a:solidFill>
                    <a:schemeClr val="tx1"/>
                  </a:solidFill>
                  <a:latin typeface="Arial"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028" name="Rectangle 1010">
              <a:extLst>
                <a:ext uri="{FF2B5EF4-FFF2-40B4-BE49-F238E27FC236}">
                  <a16:creationId xmlns:a16="http://schemas.microsoft.com/office/drawing/2014/main" id="{7EC03F15-58AB-424B-9096-2457D685AB69}"/>
                </a:ext>
              </a:extLst>
            </p:cNvPr>
            <p:cNvSpPr>
              <a:spLocks noChangeArrowheads="1"/>
            </p:cNvSpPr>
            <p:nvPr/>
          </p:nvSpPr>
          <p:spPr bwMode="auto">
            <a:xfrm>
              <a:off x="8259843" y="4113848"/>
              <a:ext cx="19619" cy="39192"/>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charset="0"/>
                </a:defRPr>
              </a:lvl1pPr>
              <a:lvl2pPr marL="989013" indent="-379413" defTabSz="1217613" eaLnBrk="0" hangingPunct="0">
                <a:spcBef>
                  <a:spcPct val="20000"/>
                </a:spcBef>
                <a:buChar char="–"/>
                <a:defRPr sz="3700">
                  <a:solidFill>
                    <a:schemeClr val="tx1"/>
                  </a:solidFill>
                  <a:latin typeface="Arial" charset="0"/>
                </a:defRPr>
              </a:lvl2pPr>
              <a:lvl3pPr marL="1522413" indent="-304800" defTabSz="1217613" eaLnBrk="0" hangingPunct="0">
                <a:spcBef>
                  <a:spcPct val="20000"/>
                </a:spcBef>
                <a:buChar char="•"/>
                <a:defRPr sz="3200">
                  <a:solidFill>
                    <a:schemeClr val="tx1"/>
                  </a:solidFill>
                  <a:latin typeface="Arial" charset="0"/>
                </a:defRPr>
              </a:lvl3pPr>
              <a:lvl4pPr marL="2132013" indent="-304800" defTabSz="1217613" eaLnBrk="0" hangingPunct="0">
                <a:spcBef>
                  <a:spcPct val="20000"/>
                </a:spcBef>
                <a:buChar char="–"/>
                <a:defRPr sz="2700">
                  <a:solidFill>
                    <a:schemeClr val="tx1"/>
                  </a:solidFill>
                  <a:latin typeface="Arial" charset="0"/>
                </a:defRPr>
              </a:lvl4pPr>
              <a:lvl5pPr marL="2740025" indent="-304800" defTabSz="1217613" eaLnBrk="0" hangingPunct="0">
                <a:spcBef>
                  <a:spcPct val="20000"/>
                </a:spcBef>
                <a:buChar char="»"/>
                <a:defRPr sz="2700">
                  <a:solidFill>
                    <a:schemeClr val="tx1"/>
                  </a:solidFill>
                  <a:latin typeface="Arial" charset="0"/>
                </a:defRPr>
              </a:lvl5pPr>
              <a:lvl6pPr marL="3197225" indent="-304800" defTabSz="1217613" eaLnBrk="0" fontAlgn="base" hangingPunct="0">
                <a:spcBef>
                  <a:spcPct val="20000"/>
                </a:spcBef>
                <a:spcAft>
                  <a:spcPct val="0"/>
                </a:spcAft>
                <a:buChar char="»"/>
                <a:defRPr sz="2700">
                  <a:solidFill>
                    <a:schemeClr val="tx1"/>
                  </a:solidFill>
                  <a:latin typeface="Arial" charset="0"/>
                </a:defRPr>
              </a:lvl6pPr>
              <a:lvl7pPr marL="3654425" indent="-304800" defTabSz="1217613" eaLnBrk="0" fontAlgn="base" hangingPunct="0">
                <a:spcBef>
                  <a:spcPct val="20000"/>
                </a:spcBef>
                <a:spcAft>
                  <a:spcPct val="0"/>
                </a:spcAft>
                <a:buChar char="»"/>
                <a:defRPr sz="2700">
                  <a:solidFill>
                    <a:schemeClr val="tx1"/>
                  </a:solidFill>
                  <a:latin typeface="Arial" charset="0"/>
                </a:defRPr>
              </a:lvl7pPr>
              <a:lvl8pPr marL="4111625" indent="-304800" defTabSz="1217613" eaLnBrk="0" fontAlgn="base" hangingPunct="0">
                <a:spcBef>
                  <a:spcPct val="20000"/>
                </a:spcBef>
                <a:spcAft>
                  <a:spcPct val="0"/>
                </a:spcAft>
                <a:buChar char="»"/>
                <a:defRPr sz="2700">
                  <a:solidFill>
                    <a:schemeClr val="tx1"/>
                  </a:solidFill>
                  <a:latin typeface="Arial" charset="0"/>
                </a:defRPr>
              </a:lvl8pPr>
              <a:lvl9pPr marL="4568825" indent="-304800" defTabSz="1217613" eaLnBrk="0" fontAlgn="base" hangingPunct="0">
                <a:spcBef>
                  <a:spcPct val="20000"/>
                </a:spcBef>
                <a:spcAft>
                  <a:spcPct val="0"/>
                </a:spcAft>
                <a:buChar char="»"/>
                <a:defRPr sz="2700">
                  <a:solidFill>
                    <a:schemeClr val="tx1"/>
                  </a:solidFill>
                  <a:latin typeface="Arial"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cxnSp>
          <p:nvCxnSpPr>
            <p:cNvPr id="1029" name="Straight Connector 688">
              <a:extLst>
                <a:ext uri="{FF2B5EF4-FFF2-40B4-BE49-F238E27FC236}">
                  <a16:creationId xmlns:a16="http://schemas.microsoft.com/office/drawing/2014/main" id="{EB57B2AA-FDA3-43C0-B769-562F7759F467}"/>
                </a:ext>
              </a:extLst>
            </p:cNvPr>
            <p:cNvCxnSpPr>
              <a:cxnSpLocks noChangeShapeType="1"/>
              <a:stCxn id="1237" idx="2"/>
              <a:endCxn id="965" idx="2"/>
            </p:cNvCxnSpPr>
            <p:nvPr/>
          </p:nvCxnSpPr>
          <p:spPr bwMode="auto">
            <a:xfrm flipV="1">
              <a:off x="5933865" y="3676993"/>
              <a:ext cx="1180" cy="62442"/>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cxnSp>
        <p:cxnSp>
          <p:nvCxnSpPr>
            <p:cNvPr id="1030" name="Straight Connector 689">
              <a:extLst>
                <a:ext uri="{FF2B5EF4-FFF2-40B4-BE49-F238E27FC236}">
                  <a16:creationId xmlns:a16="http://schemas.microsoft.com/office/drawing/2014/main" id="{4F2D0B9F-969D-4E4D-9D86-9A4682EDF312}"/>
                </a:ext>
              </a:extLst>
            </p:cNvPr>
            <p:cNvCxnSpPr>
              <a:cxnSpLocks noChangeShapeType="1"/>
              <a:stCxn id="965" idx="0"/>
            </p:cNvCxnSpPr>
            <p:nvPr/>
          </p:nvCxnSpPr>
          <p:spPr bwMode="auto">
            <a:xfrm flipV="1">
              <a:off x="5935045" y="3454687"/>
              <a:ext cx="0" cy="106437"/>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cxnSp>
        <p:cxnSp>
          <p:nvCxnSpPr>
            <p:cNvPr id="1031" name="Straight Connector 697">
              <a:extLst>
                <a:ext uri="{FF2B5EF4-FFF2-40B4-BE49-F238E27FC236}">
                  <a16:creationId xmlns:a16="http://schemas.microsoft.com/office/drawing/2014/main" id="{5BBD92B5-AD8C-49A9-887C-36026CD05150}"/>
                </a:ext>
              </a:extLst>
            </p:cNvPr>
            <p:cNvCxnSpPr>
              <a:cxnSpLocks noChangeShapeType="1"/>
              <a:endCxn id="969" idx="2"/>
            </p:cNvCxnSpPr>
            <p:nvPr/>
          </p:nvCxnSpPr>
          <p:spPr bwMode="auto">
            <a:xfrm flipV="1">
              <a:off x="5935045" y="4191379"/>
              <a:ext cx="0" cy="93736"/>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cxnSp>
        <p:cxnSp>
          <p:nvCxnSpPr>
            <p:cNvPr id="1032" name="Straight Connector 698">
              <a:extLst>
                <a:ext uri="{FF2B5EF4-FFF2-40B4-BE49-F238E27FC236}">
                  <a16:creationId xmlns:a16="http://schemas.microsoft.com/office/drawing/2014/main" id="{84AE39A3-B22D-497E-8B3A-A2AD51E5CB60}"/>
                </a:ext>
              </a:extLst>
            </p:cNvPr>
            <p:cNvCxnSpPr>
              <a:cxnSpLocks noChangeShapeType="1"/>
              <a:stCxn id="969" idx="0"/>
              <a:endCxn id="1237" idx="0"/>
            </p:cNvCxnSpPr>
            <p:nvPr/>
          </p:nvCxnSpPr>
          <p:spPr bwMode="auto">
            <a:xfrm flipH="1" flipV="1">
              <a:off x="5933865" y="3990128"/>
              <a:ext cx="1180" cy="8538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cxnSp>
        <p:cxnSp>
          <p:nvCxnSpPr>
            <p:cNvPr id="1033" name="Straight Connector 762">
              <a:extLst>
                <a:ext uri="{FF2B5EF4-FFF2-40B4-BE49-F238E27FC236}">
                  <a16:creationId xmlns:a16="http://schemas.microsoft.com/office/drawing/2014/main" id="{D78AAA4D-FA5F-41C7-AEF7-D7485B5B2238}"/>
                </a:ext>
              </a:extLst>
            </p:cNvPr>
            <p:cNvCxnSpPr>
              <a:cxnSpLocks noChangeShapeType="1"/>
              <a:stCxn id="1242" idx="2"/>
              <a:endCxn id="973" idx="2"/>
            </p:cNvCxnSpPr>
            <p:nvPr/>
          </p:nvCxnSpPr>
          <p:spPr bwMode="auto">
            <a:xfrm flipV="1">
              <a:off x="6283417" y="3676993"/>
              <a:ext cx="973" cy="62442"/>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cxnSp>
        <p:cxnSp>
          <p:nvCxnSpPr>
            <p:cNvPr id="1034" name="Straight Connector 763">
              <a:extLst>
                <a:ext uri="{FF2B5EF4-FFF2-40B4-BE49-F238E27FC236}">
                  <a16:creationId xmlns:a16="http://schemas.microsoft.com/office/drawing/2014/main" id="{A09E2B59-9EDD-44E1-88DE-7563F232865C}"/>
                </a:ext>
              </a:extLst>
            </p:cNvPr>
            <p:cNvCxnSpPr>
              <a:cxnSpLocks noChangeShapeType="1"/>
              <a:stCxn id="973" idx="0"/>
            </p:cNvCxnSpPr>
            <p:nvPr/>
          </p:nvCxnSpPr>
          <p:spPr bwMode="auto">
            <a:xfrm flipV="1">
              <a:off x="6284391" y="3454687"/>
              <a:ext cx="0" cy="106437"/>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cxnSp>
        <p:cxnSp>
          <p:nvCxnSpPr>
            <p:cNvPr id="1035" name="Straight Connector 771">
              <a:extLst>
                <a:ext uri="{FF2B5EF4-FFF2-40B4-BE49-F238E27FC236}">
                  <a16:creationId xmlns:a16="http://schemas.microsoft.com/office/drawing/2014/main" id="{BC586643-BCDA-4AB6-ABD1-DB1B87ED3521}"/>
                </a:ext>
              </a:extLst>
            </p:cNvPr>
            <p:cNvCxnSpPr>
              <a:cxnSpLocks noChangeShapeType="1"/>
              <a:endCxn id="977" idx="2"/>
            </p:cNvCxnSpPr>
            <p:nvPr/>
          </p:nvCxnSpPr>
          <p:spPr bwMode="auto">
            <a:xfrm flipV="1">
              <a:off x="6283440" y="4191379"/>
              <a:ext cx="950" cy="93736"/>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cxnSp>
        <p:cxnSp>
          <p:nvCxnSpPr>
            <p:cNvPr id="1036" name="Straight Connector 772">
              <a:extLst>
                <a:ext uri="{FF2B5EF4-FFF2-40B4-BE49-F238E27FC236}">
                  <a16:creationId xmlns:a16="http://schemas.microsoft.com/office/drawing/2014/main" id="{E28F8AE4-C723-41EB-A1AD-B9FD9B66F84A}"/>
                </a:ext>
              </a:extLst>
            </p:cNvPr>
            <p:cNvCxnSpPr>
              <a:cxnSpLocks noChangeShapeType="1"/>
              <a:stCxn id="977" idx="0"/>
              <a:endCxn id="1242" idx="0"/>
            </p:cNvCxnSpPr>
            <p:nvPr/>
          </p:nvCxnSpPr>
          <p:spPr bwMode="auto">
            <a:xfrm flipH="1" flipV="1">
              <a:off x="6283417" y="3990128"/>
              <a:ext cx="973" cy="8538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cxnSp>
        <p:cxnSp>
          <p:nvCxnSpPr>
            <p:cNvPr id="1037" name="Straight Connector 786">
              <a:extLst>
                <a:ext uri="{FF2B5EF4-FFF2-40B4-BE49-F238E27FC236}">
                  <a16:creationId xmlns:a16="http://schemas.microsoft.com/office/drawing/2014/main" id="{9014C008-8183-493E-ACCD-2FE1F7C6C154}"/>
                </a:ext>
              </a:extLst>
            </p:cNvPr>
            <p:cNvCxnSpPr>
              <a:cxnSpLocks noChangeShapeType="1"/>
              <a:stCxn id="1247" idx="2"/>
              <a:endCxn id="981" idx="2"/>
            </p:cNvCxnSpPr>
            <p:nvPr/>
          </p:nvCxnSpPr>
          <p:spPr bwMode="auto">
            <a:xfrm flipV="1">
              <a:off x="6628464" y="3676993"/>
              <a:ext cx="818" cy="62442"/>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cxnSp>
        <p:cxnSp>
          <p:nvCxnSpPr>
            <p:cNvPr id="1038" name="Straight Connector 787">
              <a:extLst>
                <a:ext uri="{FF2B5EF4-FFF2-40B4-BE49-F238E27FC236}">
                  <a16:creationId xmlns:a16="http://schemas.microsoft.com/office/drawing/2014/main" id="{DBC9B17E-2DDF-42B8-B69D-9ACE6F77C8F0}"/>
                </a:ext>
              </a:extLst>
            </p:cNvPr>
            <p:cNvCxnSpPr>
              <a:cxnSpLocks noChangeShapeType="1"/>
              <a:stCxn id="981" idx="0"/>
            </p:cNvCxnSpPr>
            <p:nvPr/>
          </p:nvCxnSpPr>
          <p:spPr bwMode="auto">
            <a:xfrm flipV="1">
              <a:off x="6629281" y="3454687"/>
              <a:ext cx="0" cy="106437"/>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cxnSp>
        <p:cxnSp>
          <p:nvCxnSpPr>
            <p:cNvPr id="1039" name="Straight Connector 795">
              <a:extLst>
                <a:ext uri="{FF2B5EF4-FFF2-40B4-BE49-F238E27FC236}">
                  <a16:creationId xmlns:a16="http://schemas.microsoft.com/office/drawing/2014/main" id="{06FF2C0B-D8EE-41CE-B80E-DE72D445F09F}"/>
                </a:ext>
              </a:extLst>
            </p:cNvPr>
            <p:cNvCxnSpPr>
              <a:cxnSpLocks noChangeShapeType="1"/>
              <a:endCxn id="985" idx="2"/>
            </p:cNvCxnSpPr>
            <p:nvPr/>
          </p:nvCxnSpPr>
          <p:spPr bwMode="auto">
            <a:xfrm flipV="1">
              <a:off x="6628330" y="4191379"/>
              <a:ext cx="950" cy="93736"/>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cxnSp>
        <p:cxnSp>
          <p:nvCxnSpPr>
            <p:cNvPr id="1040" name="Straight Connector 796">
              <a:extLst>
                <a:ext uri="{FF2B5EF4-FFF2-40B4-BE49-F238E27FC236}">
                  <a16:creationId xmlns:a16="http://schemas.microsoft.com/office/drawing/2014/main" id="{C48C3157-F696-4BE5-9E5A-03DF558B482B}"/>
                </a:ext>
              </a:extLst>
            </p:cNvPr>
            <p:cNvCxnSpPr>
              <a:cxnSpLocks noChangeShapeType="1"/>
              <a:stCxn id="985" idx="0"/>
              <a:endCxn id="1247" idx="0"/>
            </p:cNvCxnSpPr>
            <p:nvPr/>
          </p:nvCxnSpPr>
          <p:spPr bwMode="auto">
            <a:xfrm flipH="1" flipV="1">
              <a:off x="6628464" y="3990128"/>
              <a:ext cx="818" cy="8538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cxnSp>
        <p:cxnSp>
          <p:nvCxnSpPr>
            <p:cNvPr id="1041" name="Straight Connector 810">
              <a:extLst>
                <a:ext uri="{FF2B5EF4-FFF2-40B4-BE49-F238E27FC236}">
                  <a16:creationId xmlns:a16="http://schemas.microsoft.com/office/drawing/2014/main" id="{A51D0FC5-AACB-4E42-B794-6E33C73E7C78}"/>
                </a:ext>
              </a:extLst>
            </p:cNvPr>
            <p:cNvCxnSpPr>
              <a:cxnSpLocks noChangeShapeType="1"/>
              <a:stCxn id="1252" idx="2"/>
              <a:endCxn id="989" idx="2"/>
            </p:cNvCxnSpPr>
            <p:nvPr/>
          </p:nvCxnSpPr>
          <p:spPr bwMode="auto">
            <a:xfrm flipV="1">
              <a:off x="6963855" y="3676993"/>
              <a:ext cx="1063" cy="62442"/>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cxnSp>
        <p:cxnSp>
          <p:nvCxnSpPr>
            <p:cNvPr id="1042" name="Straight Connector 811">
              <a:extLst>
                <a:ext uri="{FF2B5EF4-FFF2-40B4-BE49-F238E27FC236}">
                  <a16:creationId xmlns:a16="http://schemas.microsoft.com/office/drawing/2014/main" id="{92171CF9-8F0F-4255-98EB-8BC9B00AA9FC}"/>
                </a:ext>
              </a:extLst>
            </p:cNvPr>
            <p:cNvCxnSpPr>
              <a:cxnSpLocks noChangeShapeType="1"/>
              <a:stCxn id="989" idx="0"/>
            </p:cNvCxnSpPr>
            <p:nvPr/>
          </p:nvCxnSpPr>
          <p:spPr bwMode="auto">
            <a:xfrm flipV="1">
              <a:off x="6964918" y="3454687"/>
              <a:ext cx="0" cy="106437"/>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cxnSp>
        <p:cxnSp>
          <p:nvCxnSpPr>
            <p:cNvPr id="1043" name="Straight Connector 819">
              <a:extLst>
                <a:ext uri="{FF2B5EF4-FFF2-40B4-BE49-F238E27FC236}">
                  <a16:creationId xmlns:a16="http://schemas.microsoft.com/office/drawing/2014/main" id="{53E0F0F2-2A88-4A9C-95C3-F4F4AF13A492}"/>
                </a:ext>
              </a:extLst>
            </p:cNvPr>
            <p:cNvCxnSpPr>
              <a:cxnSpLocks noChangeShapeType="1"/>
              <a:endCxn id="993" idx="2"/>
            </p:cNvCxnSpPr>
            <p:nvPr/>
          </p:nvCxnSpPr>
          <p:spPr bwMode="auto">
            <a:xfrm flipV="1">
              <a:off x="6963967" y="4191379"/>
              <a:ext cx="950" cy="93736"/>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cxnSp>
        <p:cxnSp>
          <p:nvCxnSpPr>
            <p:cNvPr id="1044" name="Straight Connector 820">
              <a:extLst>
                <a:ext uri="{FF2B5EF4-FFF2-40B4-BE49-F238E27FC236}">
                  <a16:creationId xmlns:a16="http://schemas.microsoft.com/office/drawing/2014/main" id="{B919ED65-6D28-408B-AA84-A0D0A46434DF}"/>
                </a:ext>
              </a:extLst>
            </p:cNvPr>
            <p:cNvCxnSpPr>
              <a:cxnSpLocks noChangeShapeType="1"/>
              <a:stCxn id="993" idx="0"/>
              <a:endCxn id="1252" idx="0"/>
            </p:cNvCxnSpPr>
            <p:nvPr/>
          </p:nvCxnSpPr>
          <p:spPr bwMode="auto">
            <a:xfrm flipH="1" flipV="1">
              <a:off x="6963855" y="3990128"/>
              <a:ext cx="1063" cy="8538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cxnSp>
        <p:cxnSp>
          <p:nvCxnSpPr>
            <p:cNvPr id="1045" name="Straight Connector 9">
              <a:extLst>
                <a:ext uri="{FF2B5EF4-FFF2-40B4-BE49-F238E27FC236}">
                  <a16:creationId xmlns:a16="http://schemas.microsoft.com/office/drawing/2014/main" id="{979F1E99-60D1-431C-BE89-621779A1679F}"/>
                </a:ext>
              </a:extLst>
            </p:cNvPr>
            <p:cNvCxnSpPr>
              <a:cxnSpLocks noChangeShapeType="1"/>
            </p:cNvCxnSpPr>
            <p:nvPr/>
          </p:nvCxnSpPr>
          <p:spPr bwMode="auto">
            <a:xfrm>
              <a:off x="5589917" y="4280057"/>
              <a:ext cx="1374050"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cxnSp>
        <p:cxnSp>
          <p:nvCxnSpPr>
            <p:cNvPr id="1046" name="Straight Connector 11">
              <a:extLst>
                <a:ext uri="{FF2B5EF4-FFF2-40B4-BE49-F238E27FC236}">
                  <a16:creationId xmlns:a16="http://schemas.microsoft.com/office/drawing/2014/main" id="{4DEAA7D0-6BF1-4892-893B-6ADC77028C36}"/>
                </a:ext>
              </a:extLst>
            </p:cNvPr>
            <p:cNvCxnSpPr>
              <a:cxnSpLocks noChangeShapeType="1"/>
            </p:cNvCxnSpPr>
            <p:nvPr/>
          </p:nvCxnSpPr>
          <p:spPr bwMode="auto">
            <a:xfrm>
              <a:off x="5935596" y="3462417"/>
              <a:ext cx="1028371"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cxnSp>
        <p:cxnSp>
          <p:nvCxnSpPr>
            <p:cNvPr id="1047" name="Straight Connector 838">
              <a:extLst>
                <a:ext uri="{FF2B5EF4-FFF2-40B4-BE49-F238E27FC236}">
                  <a16:creationId xmlns:a16="http://schemas.microsoft.com/office/drawing/2014/main" id="{A39904CD-8BD6-4E92-853A-ACE2A7767236}"/>
                </a:ext>
              </a:extLst>
            </p:cNvPr>
            <p:cNvCxnSpPr>
              <a:cxnSpLocks noChangeShapeType="1"/>
            </p:cNvCxnSpPr>
            <p:nvPr/>
          </p:nvCxnSpPr>
          <p:spPr bwMode="auto">
            <a:xfrm flipV="1">
              <a:off x="7306216" y="3676994"/>
              <a:ext cx="950" cy="76609"/>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cxnSp>
        <p:cxnSp>
          <p:nvCxnSpPr>
            <p:cNvPr id="1048" name="Straight Connector 839">
              <a:extLst>
                <a:ext uri="{FF2B5EF4-FFF2-40B4-BE49-F238E27FC236}">
                  <a16:creationId xmlns:a16="http://schemas.microsoft.com/office/drawing/2014/main" id="{FE7646E5-203E-4FC5-AF82-23C4FAEA94BB}"/>
                </a:ext>
              </a:extLst>
            </p:cNvPr>
            <p:cNvCxnSpPr>
              <a:cxnSpLocks noChangeShapeType="1"/>
            </p:cNvCxnSpPr>
            <p:nvPr/>
          </p:nvCxnSpPr>
          <p:spPr bwMode="auto">
            <a:xfrm flipV="1">
              <a:off x="7307168" y="3454687"/>
              <a:ext cx="0" cy="106437"/>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cxnSp>
        <p:cxnSp>
          <p:nvCxnSpPr>
            <p:cNvPr id="1049" name="Straight Connector 847">
              <a:extLst>
                <a:ext uri="{FF2B5EF4-FFF2-40B4-BE49-F238E27FC236}">
                  <a16:creationId xmlns:a16="http://schemas.microsoft.com/office/drawing/2014/main" id="{F4C8AC8B-E89A-4414-A93D-AF6DA5CC6C02}"/>
                </a:ext>
              </a:extLst>
            </p:cNvPr>
            <p:cNvCxnSpPr>
              <a:cxnSpLocks noChangeShapeType="1"/>
            </p:cNvCxnSpPr>
            <p:nvPr/>
          </p:nvCxnSpPr>
          <p:spPr bwMode="auto">
            <a:xfrm flipV="1">
              <a:off x="7306216" y="4191379"/>
              <a:ext cx="950" cy="93736"/>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cxnSp>
        <p:cxnSp>
          <p:nvCxnSpPr>
            <p:cNvPr id="1050" name="Straight Connector 848">
              <a:extLst>
                <a:ext uri="{FF2B5EF4-FFF2-40B4-BE49-F238E27FC236}">
                  <a16:creationId xmlns:a16="http://schemas.microsoft.com/office/drawing/2014/main" id="{E7CD5714-E707-4555-A2F6-EAB36A03FC20}"/>
                </a:ext>
              </a:extLst>
            </p:cNvPr>
            <p:cNvCxnSpPr>
              <a:cxnSpLocks noChangeShapeType="1"/>
            </p:cNvCxnSpPr>
            <p:nvPr/>
          </p:nvCxnSpPr>
          <p:spPr bwMode="auto">
            <a:xfrm flipH="1" flipV="1">
              <a:off x="7306216" y="3982305"/>
              <a:ext cx="950" cy="93205"/>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cxnSp>
        <p:cxnSp>
          <p:nvCxnSpPr>
            <p:cNvPr id="1051" name="Straight Connector 862">
              <a:extLst>
                <a:ext uri="{FF2B5EF4-FFF2-40B4-BE49-F238E27FC236}">
                  <a16:creationId xmlns:a16="http://schemas.microsoft.com/office/drawing/2014/main" id="{CA1BE98B-7F82-4AB5-8272-75B6D31F050D}"/>
                </a:ext>
              </a:extLst>
            </p:cNvPr>
            <p:cNvCxnSpPr>
              <a:cxnSpLocks noChangeShapeType="1"/>
            </p:cNvCxnSpPr>
            <p:nvPr/>
          </p:nvCxnSpPr>
          <p:spPr bwMode="auto">
            <a:xfrm flipV="1">
              <a:off x="7655563" y="3676994"/>
              <a:ext cx="950" cy="76609"/>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cxnSp>
        <p:cxnSp>
          <p:nvCxnSpPr>
            <p:cNvPr id="1052" name="Straight Connector 863">
              <a:extLst>
                <a:ext uri="{FF2B5EF4-FFF2-40B4-BE49-F238E27FC236}">
                  <a16:creationId xmlns:a16="http://schemas.microsoft.com/office/drawing/2014/main" id="{30CE7829-D98E-49EC-B302-9445DAB5B428}"/>
                </a:ext>
              </a:extLst>
            </p:cNvPr>
            <p:cNvCxnSpPr>
              <a:cxnSpLocks noChangeShapeType="1"/>
            </p:cNvCxnSpPr>
            <p:nvPr/>
          </p:nvCxnSpPr>
          <p:spPr bwMode="auto">
            <a:xfrm flipV="1">
              <a:off x="7656514" y="3454687"/>
              <a:ext cx="0" cy="106437"/>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cxnSp>
        <p:cxnSp>
          <p:nvCxnSpPr>
            <p:cNvPr id="1053" name="Straight Connector 871">
              <a:extLst>
                <a:ext uri="{FF2B5EF4-FFF2-40B4-BE49-F238E27FC236}">
                  <a16:creationId xmlns:a16="http://schemas.microsoft.com/office/drawing/2014/main" id="{92AF35E3-F897-46C0-B972-527A167BB140}"/>
                </a:ext>
              </a:extLst>
            </p:cNvPr>
            <p:cNvCxnSpPr>
              <a:cxnSpLocks noChangeShapeType="1"/>
            </p:cNvCxnSpPr>
            <p:nvPr/>
          </p:nvCxnSpPr>
          <p:spPr bwMode="auto">
            <a:xfrm flipV="1">
              <a:off x="7655563" y="4191379"/>
              <a:ext cx="950" cy="93736"/>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cxnSp>
        <p:cxnSp>
          <p:nvCxnSpPr>
            <p:cNvPr id="1054" name="Straight Connector 872">
              <a:extLst>
                <a:ext uri="{FF2B5EF4-FFF2-40B4-BE49-F238E27FC236}">
                  <a16:creationId xmlns:a16="http://schemas.microsoft.com/office/drawing/2014/main" id="{6614B616-482E-45AB-9729-DDE693390F9F}"/>
                </a:ext>
              </a:extLst>
            </p:cNvPr>
            <p:cNvCxnSpPr>
              <a:cxnSpLocks noChangeShapeType="1"/>
            </p:cNvCxnSpPr>
            <p:nvPr/>
          </p:nvCxnSpPr>
          <p:spPr bwMode="auto">
            <a:xfrm flipH="1" flipV="1">
              <a:off x="7655563" y="3982305"/>
              <a:ext cx="950" cy="93205"/>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cxnSp>
        <p:cxnSp>
          <p:nvCxnSpPr>
            <p:cNvPr id="1055" name="Straight Connector 886">
              <a:extLst>
                <a:ext uri="{FF2B5EF4-FFF2-40B4-BE49-F238E27FC236}">
                  <a16:creationId xmlns:a16="http://schemas.microsoft.com/office/drawing/2014/main" id="{7ADFFA9B-1A92-4325-828A-E2A03E528096}"/>
                </a:ext>
              </a:extLst>
            </p:cNvPr>
            <p:cNvCxnSpPr>
              <a:cxnSpLocks noChangeShapeType="1"/>
            </p:cNvCxnSpPr>
            <p:nvPr/>
          </p:nvCxnSpPr>
          <p:spPr bwMode="auto">
            <a:xfrm flipV="1">
              <a:off x="8000453" y="3676994"/>
              <a:ext cx="950" cy="76609"/>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cxnSp>
        <p:cxnSp>
          <p:nvCxnSpPr>
            <p:cNvPr id="1056" name="Straight Connector 887">
              <a:extLst>
                <a:ext uri="{FF2B5EF4-FFF2-40B4-BE49-F238E27FC236}">
                  <a16:creationId xmlns:a16="http://schemas.microsoft.com/office/drawing/2014/main" id="{21E87ECE-15BB-4021-9B04-A0F77B3BF146}"/>
                </a:ext>
              </a:extLst>
            </p:cNvPr>
            <p:cNvCxnSpPr>
              <a:cxnSpLocks noChangeShapeType="1"/>
            </p:cNvCxnSpPr>
            <p:nvPr/>
          </p:nvCxnSpPr>
          <p:spPr bwMode="auto">
            <a:xfrm flipV="1">
              <a:off x="8001403" y="3454687"/>
              <a:ext cx="0" cy="106437"/>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cxnSp>
        <p:cxnSp>
          <p:nvCxnSpPr>
            <p:cNvPr id="1057" name="Straight Connector 895">
              <a:extLst>
                <a:ext uri="{FF2B5EF4-FFF2-40B4-BE49-F238E27FC236}">
                  <a16:creationId xmlns:a16="http://schemas.microsoft.com/office/drawing/2014/main" id="{B33DA07F-CFB8-4677-9650-A5F1660A0438}"/>
                </a:ext>
              </a:extLst>
            </p:cNvPr>
            <p:cNvCxnSpPr>
              <a:cxnSpLocks noChangeShapeType="1"/>
            </p:cNvCxnSpPr>
            <p:nvPr/>
          </p:nvCxnSpPr>
          <p:spPr bwMode="auto">
            <a:xfrm flipV="1">
              <a:off x="8000453" y="4191379"/>
              <a:ext cx="950" cy="93736"/>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cxnSp>
        <p:cxnSp>
          <p:nvCxnSpPr>
            <p:cNvPr id="1058" name="Straight Connector 896">
              <a:extLst>
                <a:ext uri="{FF2B5EF4-FFF2-40B4-BE49-F238E27FC236}">
                  <a16:creationId xmlns:a16="http://schemas.microsoft.com/office/drawing/2014/main" id="{87D5C78E-17B6-41B9-A4F2-360EB89E0C7A}"/>
                </a:ext>
              </a:extLst>
            </p:cNvPr>
            <p:cNvCxnSpPr>
              <a:cxnSpLocks noChangeShapeType="1"/>
            </p:cNvCxnSpPr>
            <p:nvPr/>
          </p:nvCxnSpPr>
          <p:spPr bwMode="auto">
            <a:xfrm flipH="1" flipV="1">
              <a:off x="8000453" y="3982305"/>
              <a:ext cx="950" cy="93205"/>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cxnSp>
        <p:cxnSp>
          <p:nvCxnSpPr>
            <p:cNvPr id="1059" name="Straight Connector 910">
              <a:extLst>
                <a:ext uri="{FF2B5EF4-FFF2-40B4-BE49-F238E27FC236}">
                  <a16:creationId xmlns:a16="http://schemas.microsoft.com/office/drawing/2014/main" id="{C3F5E96F-117E-4334-BAD8-17CD40451554}"/>
                </a:ext>
              </a:extLst>
            </p:cNvPr>
            <p:cNvCxnSpPr>
              <a:cxnSpLocks noChangeShapeType="1"/>
            </p:cNvCxnSpPr>
            <p:nvPr/>
          </p:nvCxnSpPr>
          <p:spPr bwMode="auto">
            <a:xfrm flipV="1">
              <a:off x="8336090" y="3676994"/>
              <a:ext cx="950" cy="76609"/>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cxnSp>
        <p:cxnSp>
          <p:nvCxnSpPr>
            <p:cNvPr id="1060" name="Straight Connector 911">
              <a:extLst>
                <a:ext uri="{FF2B5EF4-FFF2-40B4-BE49-F238E27FC236}">
                  <a16:creationId xmlns:a16="http://schemas.microsoft.com/office/drawing/2014/main" id="{CEBF1316-B385-4C9A-BD7C-1BF85DBCF9A8}"/>
                </a:ext>
              </a:extLst>
            </p:cNvPr>
            <p:cNvCxnSpPr>
              <a:cxnSpLocks noChangeShapeType="1"/>
            </p:cNvCxnSpPr>
            <p:nvPr/>
          </p:nvCxnSpPr>
          <p:spPr bwMode="auto">
            <a:xfrm flipV="1">
              <a:off x="8337040" y="3454687"/>
              <a:ext cx="0" cy="106437"/>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cxnSp>
        <p:cxnSp>
          <p:nvCxnSpPr>
            <p:cNvPr id="1061" name="Straight Connector 919">
              <a:extLst>
                <a:ext uri="{FF2B5EF4-FFF2-40B4-BE49-F238E27FC236}">
                  <a16:creationId xmlns:a16="http://schemas.microsoft.com/office/drawing/2014/main" id="{C4994FB3-7343-40E0-BC94-9974519CC370}"/>
                </a:ext>
              </a:extLst>
            </p:cNvPr>
            <p:cNvCxnSpPr>
              <a:cxnSpLocks noChangeShapeType="1"/>
            </p:cNvCxnSpPr>
            <p:nvPr/>
          </p:nvCxnSpPr>
          <p:spPr bwMode="auto">
            <a:xfrm flipV="1">
              <a:off x="8336090" y="4191379"/>
              <a:ext cx="950" cy="93736"/>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cxnSp>
        <p:cxnSp>
          <p:nvCxnSpPr>
            <p:cNvPr id="1062" name="Straight Connector 920">
              <a:extLst>
                <a:ext uri="{FF2B5EF4-FFF2-40B4-BE49-F238E27FC236}">
                  <a16:creationId xmlns:a16="http://schemas.microsoft.com/office/drawing/2014/main" id="{FDC85875-5AEA-445B-85C4-722E8CDEC7F9}"/>
                </a:ext>
              </a:extLst>
            </p:cNvPr>
            <p:cNvCxnSpPr>
              <a:cxnSpLocks noChangeShapeType="1"/>
            </p:cNvCxnSpPr>
            <p:nvPr/>
          </p:nvCxnSpPr>
          <p:spPr bwMode="auto">
            <a:xfrm flipH="1" flipV="1">
              <a:off x="8336090" y="3982305"/>
              <a:ext cx="950" cy="93205"/>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cxnSp>
        <p:cxnSp>
          <p:nvCxnSpPr>
            <p:cNvPr id="1063" name="Straight Connector 921">
              <a:extLst>
                <a:ext uri="{FF2B5EF4-FFF2-40B4-BE49-F238E27FC236}">
                  <a16:creationId xmlns:a16="http://schemas.microsoft.com/office/drawing/2014/main" id="{7F11EBFF-7E70-4710-B94E-629C27506328}"/>
                </a:ext>
              </a:extLst>
            </p:cNvPr>
            <p:cNvCxnSpPr>
              <a:cxnSpLocks noChangeShapeType="1"/>
            </p:cNvCxnSpPr>
            <p:nvPr/>
          </p:nvCxnSpPr>
          <p:spPr bwMode="auto">
            <a:xfrm>
              <a:off x="6963966" y="4280057"/>
              <a:ext cx="1372123"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cxnSp>
        <p:cxnSp>
          <p:nvCxnSpPr>
            <p:cNvPr id="1064" name="Straight Connector 922">
              <a:extLst>
                <a:ext uri="{FF2B5EF4-FFF2-40B4-BE49-F238E27FC236}">
                  <a16:creationId xmlns:a16="http://schemas.microsoft.com/office/drawing/2014/main" id="{631E14DD-7762-41CE-9AC8-8F7F8A9D8072}"/>
                </a:ext>
              </a:extLst>
            </p:cNvPr>
            <p:cNvCxnSpPr>
              <a:cxnSpLocks noChangeShapeType="1"/>
            </p:cNvCxnSpPr>
            <p:nvPr/>
          </p:nvCxnSpPr>
          <p:spPr bwMode="auto">
            <a:xfrm>
              <a:off x="6965343" y="3462417"/>
              <a:ext cx="1370745"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cxnSp>
        <p:sp>
          <p:nvSpPr>
            <p:cNvPr id="1065" name="Text Box 1029">
              <a:extLst>
                <a:ext uri="{FF2B5EF4-FFF2-40B4-BE49-F238E27FC236}">
                  <a16:creationId xmlns:a16="http://schemas.microsoft.com/office/drawing/2014/main" id="{5D0803F1-FFDA-4E44-BC79-7BC91796E80E}"/>
                </a:ext>
              </a:extLst>
            </p:cNvPr>
            <p:cNvSpPr txBox="1">
              <a:spLocks noChangeArrowheads="1"/>
            </p:cNvSpPr>
            <p:nvPr/>
          </p:nvSpPr>
          <p:spPr bwMode="auto">
            <a:xfrm>
              <a:off x="6499858" y="3068960"/>
              <a:ext cx="934644" cy="276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789" tIns="60894" rIns="121789" bIns="60894">
              <a:spAutoFit/>
            </a:bodyP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50000"/>
                </a:spcBef>
                <a:spcAft>
                  <a:spcPts val="0"/>
                </a:spcAft>
                <a:buClrTx/>
                <a:buSzTx/>
                <a:buFontTx/>
                <a:buNone/>
                <a:tabLst/>
                <a:defRPr/>
              </a:pPr>
              <a:r>
                <a:rPr kumimoji="0" lang="en-US" altLang="en-US" sz="1000" b="0" i="0" u="none" strike="noStrike" kern="0" cap="none" spc="0" normalizeH="0" baseline="0" noProof="0" dirty="0">
                  <a:ln>
                    <a:noFill/>
                  </a:ln>
                  <a:solidFill>
                    <a:prstClr val="black"/>
                  </a:solidFill>
                  <a:effectLst/>
                  <a:uLnTx/>
                  <a:uFillTx/>
                  <a:latin typeface="Helvetica" panose="020B0604020202020204" pitchFamily="34" charset="0"/>
                  <a:cs typeface="Helvetica" panose="020B0604020202020204" pitchFamily="34" charset="0"/>
                </a:rPr>
                <a:t>SA Pumps</a:t>
              </a:r>
            </a:p>
          </p:txBody>
        </p:sp>
        <p:sp>
          <p:nvSpPr>
            <p:cNvPr id="1066" name="AutoShape 867">
              <a:extLst>
                <a:ext uri="{FF2B5EF4-FFF2-40B4-BE49-F238E27FC236}">
                  <a16:creationId xmlns:a16="http://schemas.microsoft.com/office/drawing/2014/main" id="{3A9F1D2E-3C6C-4858-AA82-99F254D510FB}"/>
                </a:ext>
              </a:extLst>
            </p:cNvPr>
            <p:cNvSpPr>
              <a:spLocks noChangeArrowheads="1"/>
            </p:cNvSpPr>
            <p:nvPr/>
          </p:nvSpPr>
          <p:spPr bwMode="auto">
            <a:xfrm>
              <a:off x="5521428" y="2765881"/>
              <a:ext cx="156215" cy="233036"/>
            </a:xfrm>
            <a:prstGeom prst="flowChartCollate">
              <a:avLst/>
            </a:prstGeom>
            <a:solidFill>
              <a:srgbClr val="4BACC6">
                <a:lumMod val="60000"/>
                <a:lumOff val="40000"/>
              </a:srgbClr>
            </a:solid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067" name="Line 869">
              <a:extLst>
                <a:ext uri="{FF2B5EF4-FFF2-40B4-BE49-F238E27FC236}">
                  <a16:creationId xmlns:a16="http://schemas.microsoft.com/office/drawing/2014/main" id="{FF579345-9F9C-4290-80DA-D7DCE1E777A7}"/>
                </a:ext>
              </a:extLst>
            </p:cNvPr>
            <p:cNvSpPr>
              <a:spLocks noChangeShapeType="1"/>
            </p:cNvSpPr>
            <p:nvPr/>
          </p:nvSpPr>
          <p:spPr bwMode="auto">
            <a:xfrm flipH="1">
              <a:off x="5464146" y="2882399"/>
              <a:ext cx="116731"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068" name="Rectangle 871">
              <a:extLst>
                <a:ext uri="{FF2B5EF4-FFF2-40B4-BE49-F238E27FC236}">
                  <a16:creationId xmlns:a16="http://schemas.microsoft.com/office/drawing/2014/main" id="{A604BA70-4A40-4526-81B2-86158FA54D1F}"/>
                </a:ext>
              </a:extLst>
            </p:cNvPr>
            <p:cNvSpPr>
              <a:spLocks noChangeArrowheads="1"/>
            </p:cNvSpPr>
            <p:nvPr/>
          </p:nvSpPr>
          <p:spPr bwMode="auto">
            <a:xfrm>
              <a:off x="5385180" y="2842988"/>
              <a:ext cx="39483" cy="78821"/>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069" name="Rectangle 872">
              <a:extLst>
                <a:ext uri="{FF2B5EF4-FFF2-40B4-BE49-F238E27FC236}">
                  <a16:creationId xmlns:a16="http://schemas.microsoft.com/office/drawing/2014/main" id="{AC3CBBAB-AB43-4885-B98A-96116DE34695}"/>
                </a:ext>
              </a:extLst>
            </p:cNvPr>
            <p:cNvSpPr>
              <a:spLocks noChangeArrowheads="1"/>
            </p:cNvSpPr>
            <p:nvPr/>
          </p:nvSpPr>
          <p:spPr bwMode="auto">
            <a:xfrm>
              <a:off x="5424663" y="2842988"/>
              <a:ext cx="39483" cy="78821"/>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070" name="Rectangle 1069">
              <a:extLst>
                <a:ext uri="{FF2B5EF4-FFF2-40B4-BE49-F238E27FC236}">
                  <a16:creationId xmlns:a16="http://schemas.microsoft.com/office/drawing/2014/main" id="{6A95B16C-B445-488B-B265-FB57525F4C0D}"/>
                </a:ext>
              </a:extLst>
            </p:cNvPr>
            <p:cNvSpPr/>
            <p:nvPr/>
          </p:nvSpPr>
          <p:spPr bwMode="auto">
            <a:xfrm>
              <a:off x="5510067" y="3112215"/>
              <a:ext cx="146773" cy="217585"/>
            </a:xfrm>
            <a:prstGeom prst="rect">
              <a:avLst/>
            </a:prstGeom>
            <a:solidFill>
              <a:sysClr val="window" lastClr="FFFFFF"/>
            </a:solidFill>
            <a:ln w="25400"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endParaRPr>
            </a:p>
          </p:txBody>
        </p:sp>
        <p:cxnSp>
          <p:nvCxnSpPr>
            <p:cNvPr id="1071" name="Straight Connector 215">
              <a:extLst>
                <a:ext uri="{FF2B5EF4-FFF2-40B4-BE49-F238E27FC236}">
                  <a16:creationId xmlns:a16="http://schemas.microsoft.com/office/drawing/2014/main" id="{DC2C7A12-20BA-4AAC-A1AC-14AD5B346661}"/>
                </a:ext>
              </a:extLst>
            </p:cNvPr>
            <p:cNvCxnSpPr>
              <a:cxnSpLocks noChangeShapeType="1"/>
            </p:cNvCxnSpPr>
            <p:nvPr/>
          </p:nvCxnSpPr>
          <p:spPr bwMode="auto">
            <a:xfrm flipH="1">
              <a:off x="5502341" y="3112895"/>
              <a:ext cx="160105" cy="216905"/>
            </a:xfrm>
            <a:prstGeom prst="line">
              <a:avLst/>
            </a:prstGeom>
            <a:noFill/>
            <a:ln w="9525" algn="ctr">
              <a:solidFill>
                <a:sysClr val="windowText" lastClr="000000"/>
              </a:solidFill>
              <a:round/>
              <a:headEnd/>
              <a:tailEnd type="triangle" w="med" len="med"/>
            </a:ln>
            <a:extLst>
              <a:ext uri="{909E8E84-426E-40DD-AFC4-6F175D3DCCD1}">
                <a14:hiddenFill xmlns:a14="http://schemas.microsoft.com/office/drawing/2010/main">
                  <a:noFill/>
                </a14:hiddenFill>
              </a:ext>
            </a:extLst>
          </p:spPr>
        </p:cxnSp>
        <p:cxnSp>
          <p:nvCxnSpPr>
            <p:cNvPr id="1072" name="Straight Connector 216">
              <a:extLst>
                <a:ext uri="{FF2B5EF4-FFF2-40B4-BE49-F238E27FC236}">
                  <a16:creationId xmlns:a16="http://schemas.microsoft.com/office/drawing/2014/main" id="{AB4F66A2-9457-4FB5-A425-F4AD76264DB4}"/>
                </a:ext>
              </a:extLst>
            </p:cNvPr>
            <p:cNvCxnSpPr>
              <a:cxnSpLocks noChangeShapeType="1"/>
            </p:cNvCxnSpPr>
            <p:nvPr/>
          </p:nvCxnSpPr>
          <p:spPr bwMode="auto">
            <a:xfrm>
              <a:off x="5502341" y="3112895"/>
              <a:ext cx="160105" cy="0"/>
            </a:xfrm>
            <a:prstGeom prst="line">
              <a:avLst/>
            </a:prstGeom>
            <a:noFill/>
            <a:ln w="9525" algn="ctr">
              <a:solidFill>
                <a:sysClr val="windowText" lastClr="000000"/>
              </a:solidFill>
              <a:round/>
              <a:headEnd/>
              <a:tailEnd/>
            </a:ln>
            <a:extLst>
              <a:ext uri="{909E8E84-426E-40DD-AFC4-6F175D3DCCD1}">
                <a14:hiddenFill xmlns:a14="http://schemas.microsoft.com/office/drawing/2010/main">
                  <a:noFill/>
                </a14:hiddenFill>
              </a:ext>
            </a:extLst>
          </p:spPr>
        </p:cxnSp>
        <p:cxnSp>
          <p:nvCxnSpPr>
            <p:cNvPr id="1073" name="Straight Connector 217">
              <a:extLst>
                <a:ext uri="{FF2B5EF4-FFF2-40B4-BE49-F238E27FC236}">
                  <a16:creationId xmlns:a16="http://schemas.microsoft.com/office/drawing/2014/main" id="{1E3B7DF4-78F2-4965-87FE-3DC9E754FABB}"/>
                </a:ext>
              </a:extLst>
            </p:cNvPr>
            <p:cNvCxnSpPr>
              <a:cxnSpLocks noChangeShapeType="1"/>
            </p:cNvCxnSpPr>
            <p:nvPr/>
          </p:nvCxnSpPr>
          <p:spPr bwMode="auto">
            <a:xfrm>
              <a:off x="5502341" y="3329800"/>
              <a:ext cx="160105" cy="0"/>
            </a:xfrm>
            <a:prstGeom prst="line">
              <a:avLst/>
            </a:prstGeom>
            <a:noFill/>
            <a:ln w="9525" algn="ctr">
              <a:solidFill>
                <a:sysClr val="windowText" lastClr="000000"/>
              </a:solidFill>
              <a:round/>
              <a:headEnd/>
              <a:tailEnd/>
            </a:ln>
            <a:extLst>
              <a:ext uri="{909E8E84-426E-40DD-AFC4-6F175D3DCCD1}">
                <a14:hiddenFill xmlns:a14="http://schemas.microsoft.com/office/drawing/2010/main">
                  <a:noFill/>
                </a14:hiddenFill>
              </a:ext>
            </a:extLst>
          </p:spPr>
        </p:cxnSp>
        <p:sp>
          <p:nvSpPr>
            <p:cNvPr id="1074" name="Oval 218">
              <a:extLst>
                <a:ext uri="{FF2B5EF4-FFF2-40B4-BE49-F238E27FC236}">
                  <a16:creationId xmlns:a16="http://schemas.microsoft.com/office/drawing/2014/main" id="{CCF0F2BC-B37B-4105-944B-6E83978F2750}"/>
                </a:ext>
              </a:extLst>
            </p:cNvPr>
            <p:cNvSpPr>
              <a:spLocks noChangeArrowheads="1"/>
            </p:cNvSpPr>
            <p:nvPr/>
          </p:nvSpPr>
          <p:spPr bwMode="auto">
            <a:xfrm>
              <a:off x="5636778" y="3096765"/>
              <a:ext cx="40661" cy="30603"/>
            </a:xfrm>
            <a:prstGeom prst="ellipse">
              <a:avLst/>
            </a:prstGeom>
            <a:solidFill>
              <a:sysClr val="windowText" lastClr="000000"/>
            </a:solidFill>
            <a:ln w="9525" algn="ctr">
              <a:solidFill>
                <a:sysClr val="windowText" lastClr="000000"/>
              </a:solidFill>
              <a:round/>
              <a:headEnd/>
              <a:tailEnd/>
            </a:ln>
          </p:spPr>
          <p:txBody>
            <a:bodyPr rot="10800000" lIns="91427" tIns="45713" rIns="91427" bIns="45713"/>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algn="ctr" defTabSz="1217613" eaLnBrk="1" fontAlgn="auto" latinLnBrk="0" hangingPunct="1">
                <a:lnSpc>
                  <a:spcPct val="100000"/>
                </a:lnSpc>
                <a:spcBef>
                  <a:spcPct val="0"/>
                </a:spcBef>
                <a:spcAft>
                  <a:spcPts val="0"/>
                </a:spcAft>
                <a:buClrTx/>
                <a:buSzTx/>
                <a:buFontTx/>
                <a:buNone/>
                <a:tabLst/>
                <a:defRPr/>
              </a:pPr>
              <a:endParaRPr kumimoji="0" lang="en-CA" altLang="en-US" sz="7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075" name="Line 208">
              <a:extLst>
                <a:ext uri="{FF2B5EF4-FFF2-40B4-BE49-F238E27FC236}">
                  <a16:creationId xmlns:a16="http://schemas.microsoft.com/office/drawing/2014/main" id="{8A38F4D4-E55F-4EBF-9B53-7150D98968D6}"/>
                </a:ext>
              </a:extLst>
            </p:cNvPr>
            <p:cNvSpPr>
              <a:spLocks noChangeShapeType="1"/>
            </p:cNvSpPr>
            <p:nvPr/>
          </p:nvSpPr>
          <p:spPr bwMode="auto">
            <a:xfrm flipH="1">
              <a:off x="5179849" y="3434087"/>
              <a:ext cx="403603"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076" name="Line 277">
              <a:extLst>
                <a:ext uri="{FF2B5EF4-FFF2-40B4-BE49-F238E27FC236}">
                  <a16:creationId xmlns:a16="http://schemas.microsoft.com/office/drawing/2014/main" id="{CE530621-8C54-429E-A539-4E62BFC05BBA}"/>
                </a:ext>
              </a:extLst>
            </p:cNvPr>
            <p:cNvSpPr>
              <a:spLocks noChangeShapeType="1"/>
            </p:cNvSpPr>
            <p:nvPr/>
          </p:nvSpPr>
          <p:spPr bwMode="auto">
            <a:xfrm>
              <a:off x="5179849" y="2616532"/>
              <a:ext cx="0" cy="818842"/>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077" name="Rectangle 1076">
              <a:extLst>
                <a:ext uri="{FF2B5EF4-FFF2-40B4-BE49-F238E27FC236}">
                  <a16:creationId xmlns:a16="http://schemas.microsoft.com/office/drawing/2014/main" id="{D7A399C9-6C7C-44D6-B410-C4940AFB2B54}"/>
                </a:ext>
              </a:extLst>
            </p:cNvPr>
            <p:cNvSpPr/>
            <p:nvPr/>
          </p:nvSpPr>
          <p:spPr bwMode="auto">
            <a:xfrm>
              <a:off x="5106462" y="2906217"/>
              <a:ext cx="146773" cy="217585"/>
            </a:xfrm>
            <a:prstGeom prst="rect">
              <a:avLst/>
            </a:prstGeom>
            <a:solidFill>
              <a:sysClr val="window" lastClr="FFFFFF"/>
            </a:solidFill>
            <a:ln w="25400"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endParaRPr>
            </a:p>
          </p:txBody>
        </p:sp>
        <p:cxnSp>
          <p:nvCxnSpPr>
            <p:cNvPr id="1078" name="Straight Connector 215">
              <a:extLst>
                <a:ext uri="{FF2B5EF4-FFF2-40B4-BE49-F238E27FC236}">
                  <a16:creationId xmlns:a16="http://schemas.microsoft.com/office/drawing/2014/main" id="{55A7DFCA-EC93-446B-9D42-31354797DD41}"/>
                </a:ext>
              </a:extLst>
            </p:cNvPr>
            <p:cNvCxnSpPr>
              <a:cxnSpLocks noChangeShapeType="1"/>
            </p:cNvCxnSpPr>
            <p:nvPr/>
          </p:nvCxnSpPr>
          <p:spPr bwMode="auto">
            <a:xfrm flipH="1">
              <a:off x="5098738" y="2906898"/>
              <a:ext cx="160105" cy="216905"/>
            </a:xfrm>
            <a:prstGeom prst="line">
              <a:avLst/>
            </a:prstGeom>
            <a:noFill/>
            <a:ln w="9525" algn="ctr">
              <a:solidFill>
                <a:sysClr val="windowText" lastClr="000000"/>
              </a:solidFill>
              <a:round/>
              <a:headEnd/>
              <a:tailEnd type="triangle" w="med" len="med"/>
            </a:ln>
            <a:extLst>
              <a:ext uri="{909E8E84-426E-40DD-AFC4-6F175D3DCCD1}">
                <a14:hiddenFill xmlns:a14="http://schemas.microsoft.com/office/drawing/2010/main">
                  <a:noFill/>
                </a14:hiddenFill>
              </a:ext>
            </a:extLst>
          </p:spPr>
        </p:cxnSp>
        <p:cxnSp>
          <p:nvCxnSpPr>
            <p:cNvPr id="1079" name="Straight Connector 216">
              <a:extLst>
                <a:ext uri="{FF2B5EF4-FFF2-40B4-BE49-F238E27FC236}">
                  <a16:creationId xmlns:a16="http://schemas.microsoft.com/office/drawing/2014/main" id="{0627BDA4-21A2-45AB-9926-DE9C4F816F3A}"/>
                </a:ext>
              </a:extLst>
            </p:cNvPr>
            <p:cNvCxnSpPr>
              <a:cxnSpLocks noChangeShapeType="1"/>
            </p:cNvCxnSpPr>
            <p:nvPr/>
          </p:nvCxnSpPr>
          <p:spPr bwMode="auto">
            <a:xfrm>
              <a:off x="5098738" y="2906898"/>
              <a:ext cx="160105" cy="0"/>
            </a:xfrm>
            <a:prstGeom prst="line">
              <a:avLst/>
            </a:prstGeom>
            <a:noFill/>
            <a:ln w="9525" algn="ctr">
              <a:solidFill>
                <a:sysClr val="windowText" lastClr="000000"/>
              </a:solidFill>
              <a:round/>
              <a:headEnd/>
              <a:tailEnd/>
            </a:ln>
            <a:extLst>
              <a:ext uri="{909E8E84-426E-40DD-AFC4-6F175D3DCCD1}">
                <a14:hiddenFill xmlns:a14="http://schemas.microsoft.com/office/drawing/2010/main">
                  <a:noFill/>
                </a14:hiddenFill>
              </a:ext>
            </a:extLst>
          </p:spPr>
        </p:cxnSp>
        <p:cxnSp>
          <p:nvCxnSpPr>
            <p:cNvPr id="1080" name="Straight Connector 217">
              <a:extLst>
                <a:ext uri="{FF2B5EF4-FFF2-40B4-BE49-F238E27FC236}">
                  <a16:creationId xmlns:a16="http://schemas.microsoft.com/office/drawing/2014/main" id="{1907CA28-54B8-470E-811D-0E1E16D6DFB7}"/>
                </a:ext>
              </a:extLst>
            </p:cNvPr>
            <p:cNvCxnSpPr>
              <a:cxnSpLocks noChangeShapeType="1"/>
            </p:cNvCxnSpPr>
            <p:nvPr/>
          </p:nvCxnSpPr>
          <p:spPr bwMode="auto">
            <a:xfrm>
              <a:off x="5098738" y="3123801"/>
              <a:ext cx="160105" cy="0"/>
            </a:xfrm>
            <a:prstGeom prst="line">
              <a:avLst/>
            </a:prstGeom>
            <a:noFill/>
            <a:ln w="9525" algn="ctr">
              <a:solidFill>
                <a:sysClr val="windowText" lastClr="000000"/>
              </a:solidFill>
              <a:round/>
              <a:headEnd/>
              <a:tailEnd/>
            </a:ln>
            <a:extLst>
              <a:ext uri="{909E8E84-426E-40DD-AFC4-6F175D3DCCD1}">
                <a14:hiddenFill xmlns:a14="http://schemas.microsoft.com/office/drawing/2010/main">
                  <a:noFill/>
                </a14:hiddenFill>
              </a:ext>
            </a:extLst>
          </p:spPr>
        </p:cxnSp>
        <p:sp>
          <p:nvSpPr>
            <p:cNvPr id="1081" name="Oval 218">
              <a:extLst>
                <a:ext uri="{FF2B5EF4-FFF2-40B4-BE49-F238E27FC236}">
                  <a16:creationId xmlns:a16="http://schemas.microsoft.com/office/drawing/2014/main" id="{8CC1ED63-9A0D-41C3-8C2F-991C71FC7BA2}"/>
                </a:ext>
              </a:extLst>
            </p:cNvPr>
            <p:cNvSpPr>
              <a:spLocks noChangeArrowheads="1"/>
            </p:cNvSpPr>
            <p:nvPr/>
          </p:nvSpPr>
          <p:spPr bwMode="auto">
            <a:xfrm>
              <a:off x="5233174" y="2890767"/>
              <a:ext cx="40661" cy="30603"/>
            </a:xfrm>
            <a:prstGeom prst="ellipse">
              <a:avLst/>
            </a:prstGeom>
            <a:solidFill>
              <a:sysClr val="windowText" lastClr="000000"/>
            </a:solidFill>
            <a:ln w="9525" algn="ctr">
              <a:solidFill>
                <a:sysClr val="windowText" lastClr="000000"/>
              </a:solidFill>
              <a:round/>
              <a:headEnd/>
              <a:tailEnd/>
            </a:ln>
          </p:spPr>
          <p:txBody>
            <a:bodyPr rot="10800000" lIns="91427" tIns="45713" rIns="91427" bIns="45713"/>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algn="ctr" defTabSz="1217613" eaLnBrk="1" fontAlgn="auto" latinLnBrk="0" hangingPunct="1">
                <a:lnSpc>
                  <a:spcPct val="100000"/>
                </a:lnSpc>
                <a:spcBef>
                  <a:spcPct val="0"/>
                </a:spcBef>
                <a:spcAft>
                  <a:spcPts val="0"/>
                </a:spcAft>
                <a:buClrTx/>
                <a:buSzTx/>
                <a:buFontTx/>
                <a:buNone/>
                <a:tabLst/>
                <a:defRPr/>
              </a:pPr>
              <a:endParaRPr kumimoji="0" lang="en-CA" altLang="en-US" sz="7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082" name="Trapezoid 297">
              <a:extLst>
                <a:ext uri="{FF2B5EF4-FFF2-40B4-BE49-F238E27FC236}">
                  <a16:creationId xmlns:a16="http://schemas.microsoft.com/office/drawing/2014/main" id="{141F2344-28F5-4830-9564-BE8495E154F2}"/>
                </a:ext>
              </a:extLst>
            </p:cNvPr>
            <p:cNvSpPr/>
            <p:nvPr/>
          </p:nvSpPr>
          <p:spPr bwMode="auto">
            <a:xfrm>
              <a:off x="7644540" y="5094946"/>
              <a:ext cx="543319" cy="475082"/>
            </a:xfrm>
            <a:prstGeom prst="trapezoid">
              <a:avLst/>
            </a:prstGeom>
            <a:solidFill>
              <a:sysClr val="window" lastClr="FFFFFF">
                <a:lumMod val="75000"/>
              </a:sysClr>
            </a:solidFill>
            <a:ln w="9525" cap="flat" cmpd="sng" algn="ctr">
              <a:solidFill>
                <a:sysClr val="windowText" lastClr="000000"/>
              </a:solidFill>
              <a:prstDash val="solid"/>
              <a:round/>
              <a:headEnd type="none" w="med" len="med"/>
              <a:tailEnd type="none" w="med" len="med"/>
            </a:ln>
            <a:effectLst/>
          </p:spPr>
          <p:txBody>
            <a:bodyPr/>
            <a:lstStyle/>
            <a:p>
              <a:pPr marL="0" marR="0" lvl="0" indent="0" algn="ctr" defTabSz="1217613" eaLnBrk="1" fontAlgn="auto" latinLnBrk="0" hangingPunct="1">
                <a:lnSpc>
                  <a:spcPct val="100000"/>
                </a:lnSpc>
                <a:spcBef>
                  <a:spcPct val="0"/>
                </a:spcBef>
                <a:spcAft>
                  <a:spcPts val="0"/>
                </a:spcAft>
                <a:buClrTx/>
                <a:buSzTx/>
                <a:buFontTx/>
                <a:buNone/>
                <a:tabLst/>
                <a:defRPr/>
              </a:pPr>
              <a:endParaRPr kumimoji="0" lang="en-CA" sz="7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cxnSp>
          <p:nvCxnSpPr>
            <p:cNvPr id="1083" name="Straight Connector 306">
              <a:extLst>
                <a:ext uri="{FF2B5EF4-FFF2-40B4-BE49-F238E27FC236}">
                  <a16:creationId xmlns:a16="http://schemas.microsoft.com/office/drawing/2014/main" id="{B5E04B68-0CEB-41F3-94C5-185BA90CA3E0}"/>
                </a:ext>
              </a:extLst>
            </p:cNvPr>
            <p:cNvCxnSpPr>
              <a:cxnSpLocks noChangeShapeType="1"/>
            </p:cNvCxnSpPr>
            <p:nvPr/>
          </p:nvCxnSpPr>
          <p:spPr bwMode="auto">
            <a:xfrm rot="10800000">
              <a:off x="7916200" y="5368011"/>
              <a:ext cx="120737" cy="59385"/>
            </a:xfrm>
            <a:prstGeom prst="line">
              <a:avLst/>
            </a:prstGeom>
            <a:noFill/>
            <a:ln w="9525" algn="ctr">
              <a:solidFill>
                <a:sysClr val="windowText" lastClr="000000"/>
              </a:solidFill>
              <a:round/>
              <a:headEnd/>
              <a:tailEnd/>
            </a:ln>
            <a:extLst>
              <a:ext uri="{909E8E84-426E-40DD-AFC4-6F175D3DCCD1}">
                <a14:hiddenFill xmlns:a14="http://schemas.microsoft.com/office/drawing/2010/main">
                  <a:noFill/>
                </a14:hiddenFill>
              </a:ext>
            </a:extLst>
          </p:spPr>
        </p:cxnSp>
        <p:cxnSp>
          <p:nvCxnSpPr>
            <p:cNvPr id="1084" name="Straight Connector 307">
              <a:extLst>
                <a:ext uri="{FF2B5EF4-FFF2-40B4-BE49-F238E27FC236}">
                  <a16:creationId xmlns:a16="http://schemas.microsoft.com/office/drawing/2014/main" id="{06D5EECD-A708-4433-97BD-D348FF4E3B6B}"/>
                </a:ext>
              </a:extLst>
            </p:cNvPr>
            <p:cNvCxnSpPr>
              <a:cxnSpLocks noChangeShapeType="1"/>
            </p:cNvCxnSpPr>
            <p:nvPr/>
          </p:nvCxnSpPr>
          <p:spPr bwMode="auto">
            <a:xfrm rot="10800000" flipV="1">
              <a:off x="7795462" y="5368011"/>
              <a:ext cx="120737" cy="59385"/>
            </a:xfrm>
            <a:prstGeom prst="line">
              <a:avLst/>
            </a:prstGeom>
            <a:noFill/>
            <a:ln w="9525" algn="ctr">
              <a:solidFill>
                <a:sysClr val="windowText" lastClr="000000"/>
              </a:solidFill>
              <a:round/>
              <a:headEnd/>
              <a:tailEnd/>
            </a:ln>
            <a:extLst>
              <a:ext uri="{909E8E84-426E-40DD-AFC4-6F175D3DCCD1}">
                <a14:hiddenFill xmlns:a14="http://schemas.microsoft.com/office/drawing/2010/main">
                  <a:noFill/>
                </a14:hiddenFill>
              </a:ext>
            </a:extLst>
          </p:spPr>
        </p:cxnSp>
        <p:cxnSp>
          <p:nvCxnSpPr>
            <p:cNvPr id="1085" name="Straight Connector 308">
              <a:extLst>
                <a:ext uri="{FF2B5EF4-FFF2-40B4-BE49-F238E27FC236}">
                  <a16:creationId xmlns:a16="http://schemas.microsoft.com/office/drawing/2014/main" id="{41B5E7E2-A4F8-418A-BC83-5A66BCC2A2D2}"/>
                </a:ext>
              </a:extLst>
            </p:cNvPr>
            <p:cNvCxnSpPr>
              <a:cxnSpLocks noChangeShapeType="1"/>
            </p:cNvCxnSpPr>
            <p:nvPr/>
          </p:nvCxnSpPr>
          <p:spPr bwMode="auto">
            <a:xfrm rot="10800000">
              <a:off x="7916200" y="5251254"/>
              <a:ext cx="120737" cy="59385"/>
            </a:xfrm>
            <a:prstGeom prst="line">
              <a:avLst/>
            </a:prstGeom>
            <a:noFill/>
            <a:ln w="9525" algn="ctr">
              <a:solidFill>
                <a:sysClr val="windowText" lastClr="000000"/>
              </a:solidFill>
              <a:round/>
              <a:headEnd/>
              <a:tailEnd/>
            </a:ln>
            <a:extLst>
              <a:ext uri="{909E8E84-426E-40DD-AFC4-6F175D3DCCD1}">
                <a14:hiddenFill xmlns:a14="http://schemas.microsoft.com/office/drawing/2010/main">
                  <a:noFill/>
                </a14:hiddenFill>
              </a:ext>
            </a:extLst>
          </p:spPr>
        </p:cxnSp>
        <p:cxnSp>
          <p:nvCxnSpPr>
            <p:cNvPr id="1086" name="Straight Connector 309">
              <a:extLst>
                <a:ext uri="{FF2B5EF4-FFF2-40B4-BE49-F238E27FC236}">
                  <a16:creationId xmlns:a16="http://schemas.microsoft.com/office/drawing/2014/main" id="{D97A825F-93E1-4970-9B12-E4D6FAD6B805}"/>
                </a:ext>
              </a:extLst>
            </p:cNvPr>
            <p:cNvCxnSpPr>
              <a:cxnSpLocks noChangeShapeType="1"/>
            </p:cNvCxnSpPr>
            <p:nvPr/>
          </p:nvCxnSpPr>
          <p:spPr bwMode="auto">
            <a:xfrm rot="10800000" flipV="1">
              <a:off x="7795462" y="5251254"/>
              <a:ext cx="120737" cy="59385"/>
            </a:xfrm>
            <a:prstGeom prst="line">
              <a:avLst/>
            </a:prstGeom>
            <a:noFill/>
            <a:ln w="9525" algn="ctr">
              <a:solidFill>
                <a:sysClr val="windowText" lastClr="000000"/>
              </a:solidFill>
              <a:round/>
              <a:headEnd/>
              <a:tailEnd/>
            </a:ln>
            <a:extLst>
              <a:ext uri="{909E8E84-426E-40DD-AFC4-6F175D3DCCD1}">
                <a14:hiddenFill xmlns:a14="http://schemas.microsoft.com/office/drawing/2010/main">
                  <a:noFill/>
                </a14:hiddenFill>
              </a:ext>
            </a:extLst>
          </p:spPr>
        </p:cxnSp>
        <p:grpSp>
          <p:nvGrpSpPr>
            <p:cNvPr id="1087" name="Group 1086">
              <a:extLst>
                <a:ext uri="{FF2B5EF4-FFF2-40B4-BE49-F238E27FC236}">
                  <a16:creationId xmlns:a16="http://schemas.microsoft.com/office/drawing/2014/main" id="{53481801-1A08-436E-BA09-23B145C879F5}"/>
                </a:ext>
              </a:extLst>
            </p:cNvPr>
            <p:cNvGrpSpPr/>
            <p:nvPr/>
          </p:nvGrpSpPr>
          <p:grpSpPr>
            <a:xfrm>
              <a:off x="2458384" y="3843873"/>
              <a:ext cx="1285558" cy="492145"/>
              <a:chOff x="2141572" y="3746789"/>
              <a:chExt cx="1488242" cy="569738"/>
            </a:xfrm>
          </p:grpSpPr>
          <p:sp>
            <p:nvSpPr>
              <p:cNvPr id="1288" name="Text Box 293">
                <a:extLst>
                  <a:ext uri="{FF2B5EF4-FFF2-40B4-BE49-F238E27FC236}">
                    <a16:creationId xmlns:a16="http://schemas.microsoft.com/office/drawing/2014/main" id="{26B42642-66A8-4BBD-9E11-274AD802DD94}"/>
                  </a:ext>
                </a:extLst>
              </p:cNvPr>
              <p:cNvSpPr txBox="1">
                <a:spLocks noChangeArrowheads="1"/>
              </p:cNvSpPr>
              <p:nvPr/>
            </p:nvSpPr>
            <p:spPr bwMode="auto">
              <a:xfrm>
                <a:off x="2141572" y="3809478"/>
                <a:ext cx="1488242" cy="46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91427" tIns="45713" rIns="91427" bIns="45713">
                <a:spAutoFit/>
              </a:bodyP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algn="ctr" defTabSz="1217613" eaLnBrk="1" fontAlgn="auto" latinLnBrk="0" hangingPunct="1">
                  <a:lnSpc>
                    <a:spcPct val="100000"/>
                  </a:lnSpc>
                  <a:spcBef>
                    <a:spcPct val="50000"/>
                  </a:spcBef>
                  <a:spcAft>
                    <a:spcPts val="0"/>
                  </a:spcAft>
                  <a:buClrTx/>
                  <a:buSzTx/>
                  <a:buFontTx/>
                  <a:buNone/>
                  <a:tabLst/>
                  <a:defRPr/>
                </a:pPr>
                <a:r>
                  <a:rPr kumimoji="0" lang="en-US" altLang="en-US" sz="1000" b="0" i="0" u="none" strike="noStrike" kern="0" cap="none" spc="0" normalizeH="0" baseline="0" noProof="0" dirty="0">
                    <a:ln>
                      <a:noFill/>
                    </a:ln>
                    <a:solidFill>
                      <a:prstClr val="black"/>
                    </a:solidFill>
                    <a:effectLst/>
                    <a:uLnTx/>
                    <a:uFillTx/>
                    <a:latin typeface="Helvetica" panose="020B0604020202020204" pitchFamily="34" charset="0"/>
                    <a:cs typeface="Helvetica" panose="020B0604020202020204" pitchFamily="34" charset="0"/>
                  </a:rPr>
                  <a:t>Impure Helium Storage</a:t>
                </a:r>
              </a:p>
            </p:txBody>
          </p:sp>
          <p:sp>
            <p:nvSpPr>
              <p:cNvPr id="1289" name="Line 10">
                <a:extLst>
                  <a:ext uri="{FF2B5EF4-FFF2-40B4-BE49-F238E27FC236}">
                    <a16:creationId xmlns:a16="http://schemas.microsoft.com/office/drawing/2014/main" id="{277F5891-42C9-4153-A8DB-0CAD7E343949}"/>
                  </a:ext>
                </a:extLst>
              </p:cNvPr>
              <p:cNvSpPr>
                <a:spLocks noChangeShapeType="1"/>
              </p:cNvSpPr>
              <p:nvPr/>
            </p:nvSpPr>
            <p:spPr bwMode="auto">
              <a:xfrm rot="5400000">
                <a:off x="2885096" y="3317994"/>
                <a:ext cx="0" cy="857591"/>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290" name="Line 11">
                <a:extLst>
                  <a:ext uri="{FF2B5EF4-FFF2-40B4-BE49-F238E27FC236}">
                    <a16:creationId xmlns:a16="http://schemas.microsoft.com/office/drawing/2014/main" id="{8417ABC1-3987-446C-9607-64E6E4637A4A}"/>
                  </a:ext>
                </a:extLst>
              </p:cNvPr>
              <p:cNvSpPr>
                <a:spLocks noChangeShapeType="1"/>
              </p:cNvSpPr>
              <p:nvPr/>
            </p:nvSpPr>
            <p:spPr bwMode="auto">
              <a:xfrm rot="5400000">
                <a:off x="2885096" y="3887731"/>
                <a:ext cx="0" cy="857591"/>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291" name="Arc 13">
                <a:extLst>
                  <a:ext uri="{FF2B5EF4-FFF2-40B4-BE49-F238E27FC236}">
                    <a16:creationId xmlns:a16="http://schemas.microsoft.com/office/drawing/2014/main" id="{C157D8E3-8E1A-4A33-B122-C316C62FA7FD}"/>
                  </a:ext>
                </a:extLst>
              </p:cNvPr>
              <p:cNvSpPr>
                <a:spLocks/>
              </p:cNvSpPr>
              <p:nvPr/>
            </p:nvSpPr>
            <p:spPr bwMode="auto">
              <a:xfrm flipH="1" flipV="1">
                <a:off x="2149336" y="4031657"/>
                <a:ext cx="308159" cy="284869"/>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292" name="Arc 14">
                <a:extLst>
                  <a:ext uri="{FF2B5EF4-FFF2-40B4-BE49-F238E27FC236}">
                    <a16:creationId xmlns:a16="http://schemas.microsoft.com/office/drawing/2014/main" id="{E70C5CD9-1CE1-452C-B9E6-E14F32DB036B}"/>
                  </a:ext>
                </a:extLst>
              </p:cNvPr>
              <p:cNvSpPr>
                <a:spLocks/>
              </p:cNvSpPr>
              <p:nvPr/>
            </p:nvSpPr>
            <p:spPr bwMode="auto">
              <a:xfrm rot="5400000" flipH="1" flipV="1">
                <a:off x="2160982" y="3735144"/>
                <a:ext cx="284869" cy="308159"/>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293" name="Arc 16">
                <a:extLst>
                  <a:ext uri="{FF2B5EF4-FFF2-40B4-BE49-F238E27FC236}">
                    <a16:creationId xmlns:a16="http://schemas.microsoft.com/office/drawing/2014/main" id="{383292FD-E3D0-429E-8203-1011AF7F68BC}"/>
                  </a:ext>
                </a:extLst>
              </p:cNvPr>
              <p:cNvSpPr>
                <a:spLocks/>
              </p:cNvSpPr>
              <p:nvPr/>
            </p:nvSpPr>
            <p:spPr bwMode="auto">
              <a:xfrm rot="10800000" flipH="1" flipV="1">
                <a:off x="3303142" y="3746789"/>
                <a:ext cx="308159" cy="284869"/>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294" name="Arc 17">
                <a:extLst>
                  <a:ext uri="{FF2B5EF4-FFF2-40B4-BE49-F238E27FC236}">
                    <a16:creationId xmlns:a16="http://schemas.microsoft.com/office/drawing/2014/main" id="{FD846523-BA37-47DE-9957-CD289DA88C1A}"/>
                  </a:ext>
                </a:extLst>
              </p:cNvPr>
              <p:cNvSpPr>
                <a:spLocks/>
              </p:cNvSpPr>
              <p:nvPr/>
            </p:nvSpPr>
            <p:spPr bwMode="auto">
              <a:xfrm rot="16200000" flipH="1" flipV="1">
                <a:off x="3314787" y="4020012"/>
                <a:ext cx="284869" cy="308159"/>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grpSp>
        <p:sp>
          <p:nvSpPr>
            <p:cNvPr id="1088" name="Line 232">
              <a:extLst>
                <a:ext uri="{FF2B5EF4-FFF2-40B4-BE49-F238E27FC236}">
                  <a16:creationId xmlns:a16="http://schemas.microsoft.com/office/drawing/2014/main" id="{C8CC8F57-7FB2-41BC-9EE4-D0465652C801}"/>
                </a:ext>
              </a:extLst>
            </p:cNvPr>
            <p:cNvSpPr>
              <a:spLocks noChangeShapeType="1"/>
            </p:cNvSpPr>
            <p:nvPr/>
          </p:nvSpPr>
          <p:spPr bwMode="auto">
            <a:xfrm>
              <a:off x="518417" y="1716431"/>
              <a:ext cx="856178"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089" name="AutoShape 692">
              <a:extLst>
                <a:ext uri="{FF2B5EF4-FFF2-40B4-BE49-F238E27FC236}">
                  <a16:creationId xmlns:a16="http://schemas.microsoft.com/office/drawing/2014/main" id="{1E174E8E-99D8-403C-8A85-A54603EC7D09}"/>
                </a:ext>
              </a:extLst>
            </p:cNvPr>
            <p:cNvSpPr>
              <a:spLocks noChangeArrowheads="1"/>
            </p:cNvSpPr>
            <p:nvPr/>
          </p:nvSpPr>
          <p:spPr bwMode="auto">
            <a:xfrm rot="5400000">
              <a:off x="874598" y="1607831"/>
              <a:ext cx="155402" cy="231747"/>
            </a:xfrm>
            <a:prstGeom prst="flowChartCollate">
              <a:avLst/>
            </a:prstGeom>
            <a:solidFill>
              <a:srgbClr val="4BACC6">
                <a:lumMod val="60000"/>
                <a:lumOff val="40000"/>
              </a:srgbClr>
            </a:solid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090" name="Line 695">
              <a:extLst>
                <a:ext uri="{FF2B5EF4-FFF2-40B4-BE49-F238E27FC236}">
                  <a16:creationId xmlns:a16="http://schemas.microsoft.com/office/drawing/2014/main" id="{7A5A50E0-6985-4ABA-AC07-334081140D03}"/>
                </a:ext>
              </a:extLst>
            </p:cNvPr>
            <p:cNvSpPr>
              <a:spLocks noChangeShapeType="1"/>
            </p:cNvSpPr>
            <p:nvPr/>
          </p:nvSpPr>
          <p:spPr bwMode="auto">
            <a:xfrm rot="5400000">
              <a:off x="951441" y="1551792"/>
              <a:ext cx="0" cy="109865"/>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091" name="Arc 697">
              <a:extLst>
                <a:ext uri="{FF2B5EF4-FFF2-40B4-BE49-F238E27FC236}">
                  <a16:creationId xmlns:a16="http://schemas.microsoft.com/office/drawing/2014/main" id="{2E70CCDC-D195-4F48-8CF0-D2FDD072306E}"/>
                </a:ext>
              </a:extLst>
            </p:cNvPr>
            <p:cNvSpPr>
              <a:spLocks/>
            </p:cNvSpPr>
            <p:nvPr/>
          </p:nvSpPr>
          <p:spPr bwMode="auto">
            <a:xfrm rot="5400000" flipH="1" flipV="1">
              <a:off x="901713" y="1550288"/>
              <a:ext cx="44400" cy="548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092" name="Arc 698">
              <a:extLst>
                <a:ext uri="{FF2B5EF4-FFF2-40B4-BE49-F238E27FC236}">
                  <a16:creationId xmlns:a16="http://schemas.microsoft.com/office/drawing/2014/main" id="{83773C2E-1915-4A93-B1EE-B2E1EF3295F8}"/>
                </a:ext>
              </a:extLst>
            </p:cNvPr>
            <p:cNvSpPr>
              <a:spLocks/>
            </p:cNvSpPr>
            <p:nvPr/>
          </p:nvSpPr>
          <p:spPr bwMode="auto">
            <a:xfrm rot="5400000" flipH="1">
              <a:off x="957504" y="1549310"/>
              <a:ext cx="44400" cy="5677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093" name="Line 699">
              <a:extLst>
                <a:ext uri="{FF2B5EF4-FFF2-40B4-BE49-F238E27FC236}">
                  <a16:creationId xmlns:a16="http://schemas.microsoft.com/office/drawing/2014/main" id="{17DA360C-36CB-4C7C-BEB6-16B5FE6DB9E2}"/>
                </a:ext>
              </a:extLst>
            </p:cNvPr>
            <p:cNvSpPr>
              <a:spLocks noChangeShapeType="1"/>
            </p:cNvSpPr>
            <p:nvPr/>
          </p:nvSpPr>
          <p:spPr bwMode="auto">
            <a:xfrm rot="5400000" flipH="1">
              <a:off x="893379" y="1664788"/>
              <a:ext cx="116125"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094" name="Line 178">
              <a:extLst>
                <a:ext uri="{FF2B5EF4-FFF2-40B4-BE49-F238E27FC236}">
                  <a16:creationId xmlns:a16="http://schemas.microsoft.com/office/drawing/2014/main" id="{F93C694E-8922-4FF2-9AE6-8C3963BD0C80}"/>
                </a:ext>
              </a:extLst>
            </p:cNvPr>
            <p:cNvSpPr>
              <a:spLocks noChangeShapeType="1"/>
            </p:cNvSpPr>
            <p:nvPr/>
          </p:nvSpPr>
          <p:spPr bwMode="auto">
            <a:xfrm>
              <a:off x="1481457" y="2131001"/>
              <a:ext cx="0" cy="520245"/>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095" name="Line 232">
              <a:extLst>
                <a:ext uri="{FF2B5EF4-FFF2-40B4-BE49-F238E27FC236}">
                  <a16:creationId xmlns:a16="http://schemas.microsoft.com/office/drawing/2014/main" id="{F00DD80F-A76F-4870-9720-0DD470294981}"/>
                </a:ext>
              </a:extLst>
            </p:cNvPr>
            <p:cNvSpPr>
              <a:spLocks noChangeShapeType="1"/>
            </p:cNvSpPr>
            <p:nvPr/>
          </p:nvSpPr>
          <p:spPr bwMode="auto">
            <a:xfrm>
              <a:off x="518417" y="1994528"/>
              <a:ext cx="856178"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096" name="AutoShape 692">
              <a:extLst>
                <a:ext uri="{FF2B5EF4-FFF2-40B4-BE49-F238E27FC236}">
                  <a16:creationId xmlns:a16="http://schemas.microsoft.com/office/drawing/2014/main" id="{EA49486A-AAD7-4726-AB87-82B4F26DA08E}"/>
                </a:ext>
              </a:extLst>
            </p:cNvPr>
            <p:cNvSpPr>
              <a:spLocks noChangeArrowheads="1"/>
            </p:cNvSpPr>
            <p:nvPr/>
          </p:nvSpPr>
          <p:spPr bwMode="auto">
            <a:xfrm rot="5400000">
              <a:off x="874598" y="1885929"/>
              <a:ext cx="155402" cy="231747"/>
            </a:xfrm>
            <a:prstGeom prst="flowChartCollate">
              <a:avLst/>
            </a:prstGeom>
            <a:solidFill>
              <a:srgbClr val="4BACC6">
                <a:lumMod val="60000"/>
                <a:lumOff val="40000"/>
              </a:srgbClr>
            </a:solid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097" name="Line 695">
              <a:extLst>
                <a:ext uri="{FF2B5EF4-FFF2-40B4-BE49-F238E27FC236}">
                  <a16:creationId xmlns:a16="http://schemas.microsoft.com/office/drawing/2014/main" id="{A8FFD341-C3CA-4E38-B925-71C9192EFFF1}"/>
                </a:ext>
              </a:extLst>
            </p:cNvPr>
            <p:cNvSpPr>
              <a:spLocks noChangeShapeType="1"/>
            </p:cNvSpPr>
            <p:nvPr/>
          </p:nvSpPr>
          <p:spPr bwMode="auto">
            <a:xfrm rot="5400000">
              <a:off x="951441" y="1829890"/>
              <a:ext cx="0" cy="109865"/>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098" name="Arc 697">
              <a:extLst>
                <a:ext uri="{FF2B5EF4-FFF2-40B4-BE49-F238E27FC236}">
                  <a16:creationId xmlns:a16="http://schemas.microsoft.com/office/drawing/2014/main" id="{1547497A-728C-4675-A4FB-0FE7BAC9F196}"/>
                </a:ext>
              </a:extLst>
            </p:cNvPr>
            <p:cNvSpPr>
              <a:spLocks/>
            </p:cNvSpPr>
            <p:nvPr/>
          </p:nvSpPr>
          <p:spPr bwMode="auto">
            <a:xfrm rot="5400000" flipH="1" flipV="1">
              <a:off x="901713" y="1828386"/>
              <a:ext cx="44400" cy="548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099" name="Arc 698">
              <a:extLst>
                <a:ext uri="{FF2B5EF4-FFF2-40B4-BE49-F238E27FC236}">
                  <a16:creationId xmlns:a16="http://schemas.microsoft.com/office/drawing/2014/main" id="{ACE72BFE-3E86-4683-8D5C-78928F22A052}"/>
                </a:ext>
              </a:extLst>
            </p:cNvPr>
            <p:cNvSpPr>
              <a:spLocks/>
            </p:cNvSpPr>
            <p:nvPr/>
          </p:nvSpPr>
          <p:spPr bwMode="auto">
            <a:xfrm rot="5400000" flipH="1">
              <a:off x="957504" y="1827406"/>
              <a:ext cx="44400" cy="5677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100" name="Line 699">
              <a:extLst>
                <a:ext uri="{FF2B5EF4-FFF2-40B4-BE49-F238E27FC236}">
                  <a16:creationId xmlns:a16="http://schemas.microsoft.com/office/drawing/2014/main" id="{36089BD3-5011-4D92-BD25-1EBEBED4B866}"/>
                </a:ext>
              </a:extLst>
            </p:cNvPr>
            <p:cNvSpPr>
              <a:spLocks noChangeShapeType="1"/>
            </p:cNvSpPr>
            <p:nvPr/>
          </p:nvSpPr>
          <p:spPr bwMode="auto">
            <a:xfrm rot="5400000" flipH="1">
              <a:off x="893379" y="1942885"/>
              <a:ext cx="116125"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101" name="Rectangle 540">
              <a:extLst>
                <a:ext uri="{FF2B5EF4-FFF2-40B4-BE49-F238E27FC236}">
                  <a16:creationId xmlns:a16="http://schemas.microsoft.com/office/drawing/2014/main" id="{C43AE299-6152-4518-8097-9F9F455AC5C4}"/>
                </a:ext>
              </a:extLst>
            </p:cNvPr>
            <p:cNvSpPr>
              <a:spLocks noChangeArrowheads="1"/>
            </p:cNvSpPr>
            <p:nvPr/>
          </p:nvSpPr>
          <p:spPr bwMode="auto">
            <a:xfrm>
              <a:off x="2136895" y="1599886"/>
              <a:ext cx="574692" cy="570980"/>
            </a:xfrm>
            <a:prstGeom prst="rect">
              <a:avLst/>
            </a:prstGeom>
            <a:solidFill>
              <a:sysClr val="window" lastClr="FFFFFF">
                <a:lumMod val="75000"/>
              </a:sysClr>
            </a:solidFill>
            <a:ln w="9525" algn="ctr">
              <a:solidFill>
                <a:sysClr val="windowText" lastClr="000000"/>
              </a:solidFill>
              <a:round/>
              <a:headEnd/>
              <a:tailEnd/>
            </a:ln>
          </p:spPr>
          <p:txBody>
            <a:bodyPr wrap="none" lIns="121789" tIns="60894" rIns="121789" bIns="60894" anchor="ct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102" name="Text Box 293">
              <a:extLst>
                <a:ext uri="{FF2B5EF4-FFF2-40B4-BE49-F238E27FC236}">
                  <a16:creationId xmlns:a16="http://schemas.microsoft.com/office/drawing/2014/main" id="{66B5BA1D-3B48-4041-90A6-408B45D99C2A}"/>
                </a:ext>
              </a:extLst>
            </p:cNvPr>
            <p:cNvSpPr txBox="1">
              <a:spLocks noChangeArrowheads="1"/>
            </p:cNvSpPr>
            <p:nvPr/>
          </p:nvSpPr>
          <p:spPr bwMode="auto">
            <a:xfrm>
              <a:off x="2015332" y="1701369"/>
              <a:ext cx="815756" cy="414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91427" tIns="45713" rIns="91427" bIns="45713">
              <a:spAutoFit/>
            </a:bodyP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algn="ctr" defTabSz="1217613" eaLnBrk="1" fontAlgn="auto" latinLnBrk="0" hangingPunct="1">
                <a:lnSpc>
                  <a:spcPct val="100000"/>
                </a:lnSpc>
                <a:spcBef>
                  <a:spcPct val="50000"/>
                </a:spcBef>
                <a:spcAft>
                  <a:spcPts val="0"/>
                </a:spcAft>
                <a:buClrTx/>
                <a:buSzTx/>
                <a:buFontTx/>
                <a:buNone/>
                <a:tabLst/>
                <a:defRPr/>
              </a:pPr>
              <a:r>
                <a:rPr kumimoji="0" lang="en-US" altLang="en-US" sz="1000" b="0" i="0" u="none" strike="noStrike" kern="0" cap="none" spc="0" normalizeH="0" baseline="0" noProof="0" dirty="0">
                  <a:ln>
                    <a:noFill/>
                  </a:ln>
                  <a:solidFill>
                    <a:prstClr val="black"/>
                  </a:solidFill>
                  <a:effectLst/>
                  <a:uLnTx/>
                  <a:uFillTx/>
                  <a:latin typeface="Helvetica" panose="020B0604020202020204" pitchFamily="34" charset="0"/>
                  <a:cs typeface="Helvetica" panose="020B0604020202020204" pitchFamily="34" charset="0"/>
                </a:rPr>
                <a:t>Ambient heater</a:t>
              </a:r>
            </a:p>
          </p:txBody>
        </p:sp>
        <p:sp>
          <p:nvSpPr>
            <p:cNvPr id="1103" name="Line 1032">
              <a:extLst>
                <a:ext uri="{FF2B5EF4-FFF2-40B4-BE49-F238E27FC236}">
                  <a16:creationId xmlns:a16="http://schemas.microsoft.com/office/drawing/2014/main" id="{66A38107-9C58-45F1-9D44-20308694F232}"/>
                </a:ext>
              </a:extLst>
            </p:cNvPr>
            <p:cNvSpPr>
              <a:spLocks noChangeShapeType="1"/>
            </p:cNvSpPr>
            <p:nvPr/>
          </p:nvSpPr>
          <p:spPr bwMode="auto">
            <a:xfrm flipH="1">
              <a:off x="1831268" y="1724978"/>
              <a:ext cx="305625"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104" name="Line 1032">
              <a:extLst>
                <a:ext uri="{FF2B5EF4-FFF2-40B4-BE49-F238E27FC236}">
                  <a16:creationId xmlns:a16="http://schemas.microsoft.com/office/drawing/2014/main" id="{F3796993-CFB5-490C-9613-B70D9393BD8C}"/>
                </a:ext>
              </a:extLst>
            </p:cNvPr>
            <p:cNvSpPr>
              <a:spLocks noChangeShapeType="1"/>
            </p:cNvSpPr>
            <p:nvPr/>
          </p:nvSpPr>
          <p:spPr bwMode="auto">
            <a:xfrm flipH="1">
              <a:off x="1831268" y="1985369"/>
              <a:ext cx="305625"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105" name="Flowchart: Stored Data 1091">
              <a:extLst>
                <a:ext uri="{FF2B5EF4-FFF2-40B4-BE49-F238E27FC236}">
                  <a16:creationId xmlns:a16="http://schemas.microsoft.com/office/drawing/2014/main" id="{8E3B9B76-C367-4A26-95AB-83EED77A09EE}"/>
                </a:ext>
              </a:extLst>
            </p:cNvPr>
            <p:cNvSpPr/>
            <p:nvPr/>
          </p:nvSpPr>
          <p:spPr>
            <a:xfrm>
              <a:off x="98241" y="4055924"/>
              <a:ext cx="136280" cy="173508"/>
            </a:xfrm>
            <a:custGeom>
              <a:avLst/>
              <a:gdLst>
                <a:gd name="connsiteX0" fmla="*/ 1667 w 10000"/>
                <a:gd name="connsiteY0" fmla="*/ 0 h 10000"/>
                <a:gd name="connsiteX1" fmla="*/ 10000 w 10000"/>
                <a:gd name="connsiteY1" fmla="*/ 0 h 10000"/>
                <a:gd name="connsiteX2" fmla="*/ 8333 w 10000"/>
                <a:gd name="connsiteY2" fmla="*/ 5000 h 10000"/>
                <a:gd name="connsiteX3" fmla="*/ 10000 w 10000"/>
                <a:gd name="connsiteY3" fmla="*/ 10000 h 10000"/>
                <a:gd name="connsiteX4" fmla="*/ 1667 w 10000"/>
                <a:gd name="connsiteY4" fmla="*/ 10000 h 10000"/>
                <a:gd name="connsiteX5" fmla="*/ 0 w 10000"/>
                <a:gd name="connsiteY5" fmla="*/ 5000 h 10000"/>
                <a:gd name="connsiteX6" fmla="*/ 1667 w 10000"/>
                <a:gd name="connsiteY6" fmla="*/ 0 h 10000"/>
                <a:gd name="connsiteX0" fmla="*/ 187 w 8520"/>
                <a:gd name="connsiteY0" fmla="*/ 0 h 10000"/>
                <a:gd name="connsiteX1" fmla="*/ 8520 w 8520"/>
                <a:gd name="connsiteY1" fmla="*/ 0 h 10000"/>
                <a:gd name="connsiteX2" fmla="*/ 6853 w 8520"/>
                <a:gd name="connsiteY2" fmla="*/ 5000 h 10000"/>
                <a:gd name="connsiteX3" fmla="*/ 8520 w 8520"/>
                <a:gd name="connsiteY3" fmla="*/ 10000 h 10000"/>
                <a:gd name="connsiteX4" fmla="*/ 187 w 8520"/>
                <a:gd name="connsiteY4" fmla="*/ 10000 h 10000"/>
                <a:gd name="connsiteX5" fmla="*/ 2057 w 8520"/>
                <a:gd name="connsiteY5" fmla="*/ 4637 h 10000"/>
                <a:gd name="connsiteX6" fmla="*/ 187 w 8520"/>
                <a:gd name="connsiteY6" fmla="*/ 0 h 10000"/>
                <a:gd name="connsiteX0" fmla="*/ 246 w 10027"/>
                <a:gd name="connsiteY0" fmla="*/ 0 h 10000"/>
                <a:gd name="connsiteX1" fmla="*/ 10027 w 10027"/>
                <a:gd name="connsiteY1" fmla="*/ 0 h 10000"/>
                <a:gd name="connsiteX2" fmla="*/ 8070 w 10027"/>
                <a:gd name="connsiteY2" fmla="*/ 5000 h 10000"/>
                <a:gd name="connsiteX3" fmla="*/ 10027 w 10027"/>
                <a:gd name="connsiteY3" fmla="*/ 10000 h 10000"/>
                <a:gd name="connsiteX4" fmla="*/ 246 w 10027"/>
                <a:gd name="connsiteY4" fmla="*/ 10000 h 10000"/>
                <a:gd name="connsiteX5" fmla="*/ 1990 w 10027"/>
                <a:gd name="connsiteY5" fmla="*/ 4879 h 10000"/>
                <a:gd name="connsiteX6" fmla="*/ 246 w 10027"/>
                <a:gd name="connsiteY6" fmla="*/ 0 h 10000"/>
                <a:gd name="connsiteX0" fmla="*/ 246 w 10027"/>
                <a:gd name="connsiteY0" fmla="*/ 0 h 10000"/>
                <a:gd name="connsiteX1" fmla="*/ 10027 w 10027"/>
                <a:gd name="connsiteY1" fmla="*/ 0 h 10000"/>
                <a:gd name="connsiteX2" fmla="*/ 8070 w 10027"/>
                <a:gd name="connsiteY2" fmla="*/ 5000 h 10000"/>
                <a:gd name="connsiteX3" fmla="*/ 10027 w 10027"/>
                <a:gd name="connsiteY3" fmla="*/ 10000 h 10000"/>
                <a:gd name="connsiteX4" fmla="*/ 246 w 10027"/>
                <a:gd name="connsiteY4" fmla="*/ 10000 h 10000"/>
                <a:gd name="connsiteX5" fmla="*/ 1990 w 10027"/>
                <a:gd name="connsiteY5" fmla="*/ 4879 h 10000"/>
                <a:gd name="connsiteX6" fmla="*/ 246 w 10027"/>
                <a:gd name="connsiteY6" fmla="*/ 0 h 10000"/>
                <a:gd name="connsiteX0" fmla="*/ 0 w 9781"/>
                <a:gd name="connsiteY0" fmla="*/ 0 h 10000"/>
                <a:gd name="connsiteX1" fmla="*/ 9781 w 9781"/>
                <a:gd name="connsiteY1" fmla="*/ 0 h 10000"/>
                <a:gd name="connsiteX2" fmla="*/ 7824 w 9781"/>
                <a:gd name="connsiteY2" fmla="*/ 5000 h 10000"/>
                <a:gd name="connsiteX3" fmla="*/ 9781 w 9781"/>
                <a:gd name="connsiteY3" fmla="*/ 10000 h 10000"/>
                <a:gd name="connsiteX4" fmla="*/ 0 w 9781"/>
                <a:gd name="connsiteY4" fmla="*/ 10000 h 10000"/>
                <a:gd name="connsiteX5" fmla="*/ 1744 w 9781"/>
                <a:gd name="connsiteY5" fmla="*/ 4879 h 10000"/>
                <a:gd name="connsiteX6" fmla="*/ 0 w 9781"/>
                <a:gd name="connsiteY6" fmla="*/ 0 h 10000"/>
                <a:gd name="connsiteX0" fmla="*/ 0 w 10000"/>
                <a:gd name="connsiteY0" fmla="*/ 0 h 10000"/>
                <a:gd name="connsiteX1" fmla="*/ 10000 w 10000"/>
                <a:gd name="connsiteY1" fmla="*/ 0 h 10000"/>
                <a:gd name="connsiteX2" fmla="*/ 7999 w 10000"/>
                <a:gd name="connsiteY2" fmla="*/ 5000 h 10000"/>
                <a:gd name="connsiteX3" fmla="*/ 10000 w 10000"/>
                <a:gd name="connsiteY3" fmla="*/ 10000 h 10000"/>
                <a:gd name="connsiteX4" fmla="*/ 0 w 10000"/>
                <a:gd name="connsiteY4" fmla="*/ 10000 h 10000"/>
                <a:gd name="connsiteX5" fmla="*/ 1783 w 10000"/>
                <a:gd name="connsiteY5" fmla="*/ 4879 h 10000"/>
                <a:gd name="connsiteX6" fmla="*/ 0 w 10000"/>
                <a:gd name="connsiteY6" fmla="*/ 0 h 10000"/>
                <a:gd name="connsiteX0" fmla="*/ 0 w 10000"/>
                <a:gd name="connsiteY0" fmla="*/ 0 h 10000"/>
                <a:gd name="connsiteX1" fmla="*/ 10000 w 10000"/>
                <a:gd name="connsiteY1" fmla="*/ 0 h 10000"/>
                <a:gd name="connsiteX2" fmla="*/ 7999 w 10000"/>
                <a:gd name="connsiteY2" fmla="*/ 5000 h 10000"/>
                <a:gd name="connsiteX3" fmla="*/ 10000 w 10000"/>
                <a:gd name="connsiteY3" fmla="*/ 10000 h 10000"/>
                <a:gd name="connsiteX4" fmla="*/ 0 w 10000"/>
                <a:gd name="connsiteY4" fmla="*/ 10000 h 10000"/>
                <a:gd name="connsiteX5" fmla="*/ 2060 w 10000"/>
                <a:gd name="connsiteY5" fmla="*/ 4758 h 10000"/>
                <a:gd name="connsiteX6" fmla="*/ 0 w 10000"/>
                <a:gd name="connsiteY6" fmla="*/ 0 h 10000"/>
                <a:gd name="connsiteX0" fmla="*/ 0 w 10000"/>
                <a:gd name="connsiteY0" fmla="*/ 0 h 10000"/>
                <a:gd name="connsiteX1" fmla="*/ 10000 w 10000"/>
                <a:gd name="connsiteY1" fmla="*/ 0 h 10000"/>
                <a:gd name="connsiteX2" fmla="*/ 7999 w 10000"/>
                <a:gd name="connsiteY2" fmla="*/ 5000 h 10000"/>
                <a:gd name="connsiteX3" fmla="*/ 10000 w 10000"/>
                <a:gd name="connsiteY3" fmla="*/ 10000 h 10000"/>
                <a:gd name="connsiteX4" fmla="*/ 0 w 10000"/>
                <a:gd name="connsiteY4" fmla="*/ 10000 h 10000"/>
                <a:gd name="connsiteX5" fmla="*/ 2929 w 10000"/>
                <a:gd name="connsiteY5" fmla="*/ 5193 h 10000"/>
                <a:gd name="connsiteX6" fmla="*/ 0 w 10000"/>
                <a:gd name="connsiteY6" fmla="*/ 0 h 10000"/>
                <a:gd name="connsiteX0" fmla="*/ 0 w 10000"/>
                <a:gd name="connsiteY0" fmla="*/ 0 h 10000"/>
                <a:gd name="connsiteX1" fmla="*/ 10000 w 10000"/>
                <a:gd name="connsiteY1" fmla="*/ 0 h 10000"/>
                <a:gd name="connsiteX2" fmla="*/ 7130 w 10000"/>
                <a:gd name="connsiteY2" fmla="*/ 5000 h 10000"/>
                <a:gd name="connsiteX3" fmla="*/ 10000 w 10000"/>
                <a:gd name="connsiteY3" fmla="*/ 10000 h 10000"/>
                <a:gd name="connsiteX4" fmla="*/ 0 w 10000"/>
                <a:gd name="connsiteY4" fmla="*/ 10000 h 10000"/>
                <a:gd name="connsiteX5" fmla="*/ 2929 w 10000"/>
                <a:gd name="connsiteY5" fmla="*/ 5193 h 10000"/>
                <a:gd name="connsiteX6" fmla="*/ 0 w 10000"/>
                <a:gd name="connsiteY6" fmla="*/ 0 h 10000"/>
                <a:gd name="connsiteX0" fmla="*/ 0 w 10000"/>
                <a:gd name="connsiteY0" fmla="*/ 0 h 10000"/>
                <a:gd name="connsiteX1" fmla="*/ 10000 w 10000"/>
                <a:gd name="connsiteY1" fmla="*/ 0 h 10000"/>
                <a:gd name="connsiteX2" fmla="*/ 7130 w 10000"/>
                <a:gd name="connsiteY2" fmla="*/ 5000 h 10000"/>
                <a:gd name="connsiteX3" fmla="*/ 10000 w 10000"/>
                <a:gd name="connsiteY3" fmla="*/ 10000 h 10000"/>
                <a:gd name="connsiteX4" fmla="*/ 0 w 10000"/>
                <a:gd name="connsiteY4" fmla="*/ 10000 h 10000"/>
                <a:gd name="connsiteX5" fmla="*/ 2929 w 10000"/>
                <a:gd name="connsiteY5" fmla="*/ 5193 h 10000"/>
                <a:gd name="connsiteX6" fmla="*/ 0 w 10000"/>
                <a:gd name="connsiteY6" fmla="*/ 0 h 10000"/>
                <a:gd name="connsiteX0" fmla="*/ 0 w 10000"/>
                <a:gd name="connsiteY0" fmla="*/ 0 h 10000"/>
                <a:gd name="connsiteX1" fmla="*/ 10000 w 10000"/>
                <a:gd name="connsiteY1" fmla="*/ 0 h 10000"/>
                <a:gd name="connsiteX2" fmla="*/ 7130 w 10000"/>
                <a:gd name="connsiteY2" fmla="*/ 5000 h 10000"/>
                <a:gd name="connsiteX3" fmla="*/ 10000 w 10000"/>
                <a:gd name="connsiteY3" fmla="*/ 10000 h 10000"/>
                <a:gd name="connsiteX4" fmla="*/ 0 w 10000"/>
                <a:gd name="connsiteY4" fmla="*/ 10000 h 10000"/>
                <a:gd name="connsiteX5" fmla="*/ 2929 w 10000"/>
                <a:gd name="connsiteY5" fmla="*/ 5193 h 10000"/>
                <a:gd name="connsiteX6" fmla="*/ 0 w 10000"/>
                <a:gd name="connsiteY6" fmla="*/ 0 h 10000"/>
                <a:gd name="connsiteX0" fmla="*/ 0 w 10000"/>
                <a:gd name="connsiteY0" fmla="*/ 0 h 10000"/>
                <a:gd name="connsiteX1" fmla="*/ 10000 w 10000"/>
                <a:gd name="connsiteY1" fmla="*/ 0 h 10000"/>
                <a:gd name="connsiteX2" fmla="*/ 7130 w 10000"/>
                <a:gd name="connsiteY2" fmla="*/ 5000 h 10000"/>
                <a:gd name="connsiteX3" fmla="*/ 10000 w 10000"/>
                <a:gd name="connsiteY3" fmla="*/ 10000 h 10000"/>
                <a:gd name="connsiteX4" fmla="*/ 0 w 10000"/>
                <a:gd name="connsiteY4" fmla="*/ 10000 h 10000"/>
                <a:gd name="connsiteX5" fmla="*/ 2929 w 10000"/>
                <a:gd name="connsiteY5" fmla="*/ 4995 h 10000"/>
                <a:gd name="connsiteX6" fmla="*/ 0 w 10000"/>
                <a:gd name="connsiteY6" fmla="*/ 0 h 10000"/>
                <a:gd name="connsiteX0" fmla="*/ 0 w 10000"/>
                <a:gd name="connsiteY0" fmla="*/ 0 h 10000"/>
                <a:gd name="connsiteX1" fmla="*/ 10000 w 10000"/>
                <a:gd name="connsiteY1" fmla="*/ 0 h 10000"/>
                <a:gd name="connsiteX2" fmla="*/ 7130 w 10000"/>
                <a:gd name="connsiteY2" fmla="*/ 5000 h 10000"/>
                <a:gd name="connsiteX3" fmla="*/ 10000 w 10000"/>
                <a:gd name="connsiteY3" fmla="*/ 10000 h 10000"/>
                <a:gd name="connsiteX4" fmla="*/ 0 w 10000"/>
                <a:gd name="connsiteY4" fmla="*/ 10000 h 10000"/>
                <a:gd name="connsiteX5" fmla="*/ 2929 w 10000"/>
                <a:gd name="connsiteY5" fmla="*/ 4995 h 10000"/>
                <a:gd name="connsiteX6" fmla="*/ 0 w 10000"/>
                <a:gd name="connsiteY6" fmla="*/ 0 h 10000"/>
                <a:gd name="connsiteX0" fmla="*/ 0 w 10000"/>
                <a:gd name="connsiteY0" fmla="*/ 0 h 10000"/>
                <a:gd name="connsiteX1" fmla="*/ 10000 w 10000"/>
                <a:gd name="connsiteY1" fmla="*/ 0 h 10000"/>
                <a:gd name="connsiteX2" fmla="*/ 7130 w 10000"/>
                <a:gd name="connsiteY2" fmla="*/ 5000 h 10000"/>
                <a:gd name="connsiteX3" fmla="*/ 10000 w 10000"/>
                <a:gd name="connsiteY3" fmla="*/ 10000 h 10000"/>
                <a:gd name="connsiteX4" fmla="*/ 0 w 10000"/>
                <a:gd name="connsiteY4" fmla="*/ 10000 h 10000"/>
                <a:gd name="connsiteX5" fmla="*/ 2929 w 10000"/>
                <a:gd name="connsiteY5" fmla="*/ 4995 h 10000"/>
                <a:gd name="connsiteX6" fmla="*/ 0 w 10000"/>
                <a:gd name="connsiteY6" fmla="*/ 0 h 10000"/>
                <a:gd name="connsiteX0" fmla="*/ 0 w 10000"/>
                <a:gd name="connsiteY0" fmla="*/ 0 h 10000"/>
                <a:gd name="connsiteX1" fmla="*/ 10000 w 10000"/>
                <a:gd name="connsiteY1" fmla="*/ 0 h 10000"/>
                <a:gd name="connsiteX2" fmla="*/ 7130 w 10000"/>
                <a:gd name="connsiteY2" fmla="*/ 5000 h 10000"/>
                <a:gd name="connsiteX3" fmla="*/ 10000 w 10000"/>
                <a:gd name="connsiteY3" fmla="*/ 10000 h 10000"/>
                <a:gd name="connsiteX4" fmla="*/ 0 w 10000"/>
                <a:gd name="connsiteY4" fmla="*/ 10000 h 10000"/>
                <a:gd name="connsiteX5" fmla="*/ 2929 w 10000"/>
                <a:gd name="connsiteY5" fmla="*/ 4995 h 10000"/>
                <a:gd name="connsiteX6" fmla="*/ 0 w 10000"/>
                <a:gd name="connsiteY6" fmla="*/ 0 h 10000"/>
                <a:gd name="connsiteX0" fmla="*/ 0 w 10000"/>
                <a:gd name="connsiteY0" fmla="*/ 0 h 10000"/>
                <a:gd name="connsiteX1" fmla="*/ 10000 w 10000"/>
                <a:gd name="connsiteY1" fmla="*/ 0 h 10000"/>
                <a:gd name="connsiteX2" fmla="*/ 7130 w 10000"/>
                <a:gd name="connsiteY2" fmla="*/ 5000 h 10000"/>
                <a:gd name="connsiteX3" fmla="*/ 10000 w 10000"/>
                <a:gd name="connsiteY3" fmla="*/ 10000 h 10000"/>
                <a:gd name="connsiteX4" fmla="*/ 0 w 10000"/>
                <a:gd name="connsiteY4" fmla="*/ 10000 h 10000"/>
                <a:gd name="connsiteX5" fmla="*/ 2929 w 10000"/>
                <a:gd name="connsiteY5" fmla="*/ 4995 h 10000"/>
                <a:gd name="connsiteX6" fmla="*/ 0 w 10000"/>
                <a:gd name="connsiteY6"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10000">
                  <a:moveTo>
                    <a:pt x="0" y="0"/>
                  </a:moveTo>
                  <a:lnTo>
                    <a:pt x="10000" y="0"/>
                  </a:lnTo>
                  <a:cubicBezTo>
                    <a:pt x="8581" y="1231"/>
                    <a:pt x="7130" y="2239"/>
                    <a:pt x="7130" y="5000"/>
                  </a:cubicBezTo>
                  <a:cubicBezTo>
                    <a:pt x="7130" y="7761"/>
                    <a:pt x="8425" y="8769"/>
                    <a:pt x="10000" y="10000"/>
                  </a:cubicBezTo>
                  <a:lnTo>
                    <a:pt x="0" y="10000"/>
                  </a:lnTo>
                  <a:cubicBezTo>
                    <a:pt x="1602" y="8601"/>
                    <a:pt x="2929" y="7271"/>
                    <a:pt x="2929" y="4995"/>
                  </a:cubicBezTo>
                  <a:cubicBezTo>
                    <a:pt x="2929" y="2719"/>
                    <a:pt x="1543" y="1601"/>
                    <a:pt x="0" y="0"/>
                  </a:cubicBezTo>
                  <a:close/>
                </a:path>
              </a:pathLst>
            </a:custGeom>
            <a:solidFill>
              <a:srgbClr val="4BACC6">
                <a:lumMod val="60000"/>
                <a:lumOff val="40000"/>
              </a:srgbClr>
            </a:solidFill>
            <a:ln w="9525">
              <a:solidFill>
                <a:sysClr val="windowText" lastClr="000000"/>
              </a:solidFill>
              <a:miter lim="800000"/>
              <a:headEnd/>
              <a:tailEnd/>
            </a:ln>
          </p:spPr>
          <p:txBody>
            <a:bodyPr wrap="none" lIns="121789" tIns="60894" rIns="121789" bIns="60894" anchor="ct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106" name="Flowchart: Stored Data 1091">
              <a:extLst>
                <a:ext uri="{FF2B5EF4-FFF2-40B4-BE49-F238E27FC236}">
                  <a16:creationId xmlns:a16="http://schemas.microsoft.com/office/drawing/2014/main" id="{19FF4924-3BFC-4BB7-96B8-9F129AD898EB}"/>
                </a:ext>
              </a:extLst>
            </p:cNvPr>
            <p:cNvSpPr/>
            <p:nvPr/>
          </p:nvSpPr>
          <p:spPr>
            <a:xfrm>
              <a:off x="8268398" y="5915699"/>
              <a:ext cx="136280" cy="173508"/>
            </a:xfrm>
            <a:custGeom>
              <a:avLst/>
              <a:gdLst>
                <a:gd name="connsiteX0" fmla="*/ 1667 w 10000"/>
                <a:gd name="connsiteY0" fmla="*/ 0 h 10000"/>
                <a:gd name="connsiteX1" fmla="*/ 10000 w 10000"/>
                <a:gd name="connsiteY1" fmla="*/ 0 h 10000"/>
                <a:gd name="connsiteX2" fmla="*/ 8333 w 10000"/>
                <a:gd name="connsiteY2" fmla="*/ 5000 h 10000"/>
                <a:gd name="connsiteX3" fmla="*/ 10000 w 10000"/>
                <a:gd name="connsiteY3" fmla="*/ 10000 h 10000"/>
                <a:gd name="connsiteX4" fmla="*/ 1667 w 10000"/>
                <a:gd name="connsiteY4" fmla="*/ 10000 h 10000"/>
                <a:gd name="connsiteX5" fmla="*/ 0 w 10000"/>
                <a:gd name="connsiteY5" fmla="*/ 5000 h 10000"/>
                <a:gd name="connsiteX6" fmla="*/ 1667 w 10000"/>
                <a:gd name="connsiteY6" fmla="*/ 0 h 10000"/>
                <a:gd name="connsiteX0" fmla="*/ 187 w 8520"/>
                <a:gd name="connsiteY0" fmla="*/ 0 h 10000"/>
                <a:gd name="connsiteX1" fmla="*/ 8520 w 8520"/>
                <a:gd name="connsiteY1" fmla="*/ 0 h 10000"/>
                <a:gd name="connsiteX2" fmla="*/ 6853 w 8520"/>
                <a:gd name="connsiteY2" fmla="*/ 5000 h 10000"/>
                <a:gd name="connsiteX3" fmla="*/ 8520 w 8520"/>
                <a:gd name="connsiteY3" fmla="*/ 10000 h 10000"/>
                <a:gd name="connsiteX4" fmla="*/ 187 w 8520"/>
                <a:gd name="connsiteY4" fmla="*/ 10000 h 10000"/>
                <a:gd name="connsiteX5" fmla="*/ 2057 w 8520"/>
                <a:gd name="connsiteY5" fmla="*/ 4637 h 10000"/>
                <a:gd name="connsiteX6" fmla="*/ 187 w 8520"/>
                <a:gd name="connsiteY6" fmla="*/ 0 h 10000"/>
                <a:gd name="connsiteX0" fmla="*/ 246 w 10027"/>
                <a:gd name="connsiteY0" fmla="*/ 0 h 10000"/>
                <a:gd name="connsiteX1" fmla="*/ 10027 w 10027"/>
                <a:gd name="connsiteY1" fmla="*/ 0 h 10000"/>
                <a:gd name="connsiteX2" fmla="*/ 8070 w 10027"/>
                <a:gd name="connsiteY2" fmla="*/ 5000 h 10000"/>
                <a:gd name="connsiteX3" fmla="*/ 10027 w 10027"/>
                <a:gd name="connsiteY3" fmla="*/ 10000 h 10000"/>
                <a:gd name="connsiteX4" fmla="*/ 246 w 10027"/>
                <a:gd name="connsiteY4" fmla="*/ 10000 h 10000"/>
                <a:gd name="connsiteX5" fmla="*/ 1990 w 10027"/>
                <a:gd name="connsiteY5" fmla="*/ 4879 h 10000"/>
                <a:gd name="connsiteX6" fmla="*/ 246 w 10027"/>
                <a:gd name="connsiteY6" fmla="*/ 0 h 10000"/>
                <a:gd name="connsiteX0" fmla="*/ 246 w 10027"/>
                <a:gd name="connsiteY0" fmla="*/ 0 h 10000"/>
                <a:gd name="connsiteX1" fmla="*/ 10027 w 10027"/>
                <a:gd name="connsiteY1" fmla="*/ 0 h 10000"/>
                <a:gd name="connsiteX2" fmla="*/ 8070 w 10027"/>
                <a:gd name="connsiteY2" fmla="*/ 5000 h 10000"/>
                <a:gd name="connsiteX3" fmla="*/ 10027 w 10027"/>
                <a:gd name="connsiteY3" fmla="*/ 10000 h 10000"/>
                <a:gd name="connsiteX4" fmla="*/ 246 w 10027"/>
                <a:gd name="connsiteY4" fmla="*/ 10000 h 10000"/>
                <a:gd name="connsiteX5" fmla="*/ 1990 w 10027"/>
                <a:gd name="connsiteY5" fmla="*/ 4879 h 10000"/>
                <a:gd name="connsiteX6" fmla="*/ 246 w 10027"/>
                <a:gd name="connsiteY6" fmla="*/ 0 h 10000"/>
                <a:gd name="connsiteX0" fmla="*/ 0 w 9781"/>
                <a:gd name="connsiteY0" fmla="*/ 0 h 10000"/>
                <a:gd name="connsiteX1" fmla="*/ 9781 w 9781"/>
                <a:gd name="connsiteY1" fmla="*/ 0 h 10000"/>
                <a:gd name="connsiteX2" fmla="*/ 7824 w 9781"/>
                <a:gd name="connsiteY2" fmla="*/ 5000 h 10000"/>
                <a:gd name="connsiteX3" fmla="*/ 9781 w 9781"/>
                <a:gd name="connsiteY3" fmla="*/ 10000 h 10000"/>
                <a:gd name="connsiteX4" fmla="*/ 0 w 9781"/>
                <a:gd name="connsiteY4" fmla="*/ 10000 h 10000"/>
                <a:gd name="connsiteX5" fmla="*/ 1744 w 9781"/>
                <a:gd name="connsiteY5" fmla="*/ 4879 h 10000"/>
                <a:gd name="connsiteX6" fmla="*/ 0 w 9781"/>
                <a:gd name="connsiteY6" fmla="*/ 0 h 10000"/>
                <a:gd name="connsiteX0" fmla="*/ 0 w 10000"/>
                <a:gd name="connsiteY0" fmla="*/ 0 h 10000"/>
                <a:gd name="connsiteX1" fmla="*/ 10000 w 10000"/>
                <a:gd name="connsiteY1" fmla="*/ 0 h 10000"/>
                <a:gd name="connsiteX2" fmla="*/ 7999 w 10000"/>
                <a:gd name="connsiteY2" fmla="*/ 5000 h 10000"/>
                <a:gd name="connsiteX3" fmla="*/ 10000 w 10000"/>
                <a:gd name="connsiteY3" fmla="*/ 10000 h 10000"/>
                <a:gd name="connsiteX4" fmla="*/ 0 w 10000"/>
                <a:gd name="connsiteY4" fmla="*/ 10000 h 10000"/>
                <a:gd name="connsiteX5" fmla="*/ 1783 w 10000"/>
                <a:gd name="connsiteY5" fmla="*/ 4879 h 10000"/>
                <a:gd name="connsiteX6" fmla="*/ 0 w 10000"/>
                <a:gd name="connsiteY6" fmla="*/ 0 h 10000"/>
                <a:gd name="connsiteX0" fmla="*/ 0 w 10000"/>
                <a:gd name="connsiteY0" fmla="*/ 0 h 10000"/>
                <a:gd name="connsiteX1" fmla="*/ 10000 w 10000"/>
                <a:gd name="connsiteY1" fmla="*/ 0 h 10000"/>
                <a:gd name="connsiteX2" fmla="*/ 7999 w 10000"/>
                <a:gd name="connsiteY2" fmla="*/ 5000 h 10000"/>
                <a:gd name="connsiteX3" fmla="*/ 10000 w 10000"/>
                <a:gd name="connsiteY3" fmla="*/ 10000 h 10000"/>
                <a:gd name="connsiteX4" fmla="*/ 0 w 10000"/>
                <a:gd name="connsiteY4" fmla="*/ 10000 h 10000"/>
                <a:gd name="connsiteX5" fmla="*/ 2060 w 10000"/>
                <a:gd name="connsiteY5" fmla="*/ 4758 h 10000"/>
                <a:gd name="connsiteX6" fmla="*/ 0 w 10000"/>
                <a:gd name="connsiteY6" fmla="*/ 0 h 10000"/>
                <a:gd name="connsiteX0" fmla="*/ 0 w 10000"/>
                <a:gd name="connsiteY0" fmla="*/ 0 h 10000"/>
                <a:gd name="connsiteX1" fmla="*/ 10000 w 10000"/>
                <a:gd name="connsiteY1" fmla="*/ 0 h 10000"/>
                <a:gd name="connsiteX2" fmla="*/ 7999 w 10000"/>
                <a:gd name="connsiteY2" fmla="*/ 5000 h 10000"/>
                <a:gd name="connsiteX3" fmla="*/ 10000 w 10000"/>
                <a:gd name="connsiteY3" fmla="*/ 10000 h 10000"/>
                <a:gd name="connsiteX4" fmla="*/ 0 w 10000"/>
                <a:gd name="connsiteY4" fmla="*/ 10000 h 10000"/>
                <a:gd name="connsiteX5" fmla="*/ 2929 w 10000"/>
                <a:gd name="connsiteY5" fmla="*/ 5193 h 10000"/>
                <a:gd name="connsiteX6" fmla="*/ 0 w 10000"/>
                <a:gd name="connsiteY6" fmla="*/ 0 h 10000"/>
                <a:gd name="connsiteX0" fmla="*/ 0 w 10000"/>
                <a:gd name="connsiteY0" fmla="*/ 0 h 10000"/>
                <a:gd name="connsiteX1" fmla="*/ 10000 w 10000"/>
                <a:gd name="connsiteY1" fmla="*/ 0 h 10000"/>
                <a:gd name="connsiteX2" fmla="*/ 7130 w 10000"/>
                <a:gd name="connsiteY2" fmla="*/ 5000 h 10000"/>
                <a:gd name="connsiteX3" fmla="*/ 10000 w 10000"/>
                <a:gd name="connsiteY3" fmla="*/ 10000 h 10000"/>
                <a:gd name="connsiteX4" fmla="*/ 0 w 10000"/>
                <a:gd name="connsiteY4" fmla="*/ 10000 h 10000"/>
                <a:gd name="connsiteX5" fmla="*/ 2929 w 10000"/>
                <a:gd name="connsiteY5" fmla="*/ 5193 h 10000"/>
                <a:gd name="connsiteX6" fmla="*/ 0 w 10000"/>
                <a:gd name="connsiteY6" fmla="*/ 0 h 10000"/>
                <a:gd name="connsiteX0" fmla="*/ 0 w 10000"/>
                <a:gd name="connsiteY0" fmla="*/ 0 h 10000"/>
                <a:gd name="connsiteX1" fmla="*/ 10000 w 10000"/>
                <a:gd name="connsiteY1" fmla="*/ 0 h 10000"/>
                <a:gd name="connsiteX2" fmla="*/ 7130 w 10000"/>
                <a:gd name="connsiteY2" fmla="*/ 5000 h 10000"/>
                <a:gd name="connsiteX3" fmla="*/ 10000 w 10000"/>
                <a:gd name="connsiteY3" fmla="*/ 10000 h 10000"/>
                <a:gd name="connsiteX4" fmla="*/ 0 w 10000"/>
                <a:gd name="connsiteY4" fmla="*/ 10000 h 10000"/>
                <a:gd name="connsiteX5" fmla="*/ 2929 w 10000"/>
                <a:gd name="connsiteY5" fmla="*/ 5193 h 10000"/>
                <a:gd name="connsiteX6" fmla="*/ 0 w 10000"/>
                <a:gd name="connsiteY6" fmla="*/ 0 h 10000"/>
                <a:gd name="connsiteX0" fmla="*/ 0 w 10000"/>
                <a:gd name="connsiteY0" fmla="*/ 0 h 10000"/>
                <a:gd name="connsiteX1" fmla="*/ 10000 w 10000"/>
                <a:gd name="connsiteY1" fmla="*/ 0 h 10000"/>
                <a:gd name="connsiteX2" fmla="*/ 7130 w 10000"/>
                <a:gd name="connsiteY2" fmla="*/ 5000 h 10000"/>
                <a:gd name="connsiteX3" fmla="*/ 10000 w 10000"/>
                <a:gd name="connsiteY3" fmla="*/ 10000 h 10000"/>
                <a:gd name="connsiteX4" fmla="*/ 0 w 10000"/>
                <a:gd name="connsiteY4" fmla="*/ 10000 h 10000"/>
                <a:gd name="connsiteX5" fmla="*/ 2929 w 10000"/>
                <a:gd name="connsiteY5" fmla="*/ 5193 h 10000"/>
                <a:gd name="connsiteX6" fmla="*/ 0 w 10000"/>
                <a:gd name="connsiteY6" fmla="*/ 0 h 10000"/>
                <a:gd name="connsiteX0" fmla="*/ 0 w 10000"/>
                <a:gd name="connsiteY0" fmla="*/ 0 h 10000"/>
                <a:gd name="connsiteX1" fmla="*/ 10000 w 10000"/>
                <a:gd name="connsiteY1" fmla="*/ 0 h 10000"/>
                <a:gd name="connsiteX2" fmla="*/ 7130 w 10000"/>
                <a:gd name="connsiteY2" fmla="*/ 5000 h 10000"/>
                <a:gd name="connsiteX3" fmla="*/ 10000 w 10000"/>
                <a:gd name="connsiteY3" fmla="*/ 10000 h 10000"/>
                <a:gd name="connsiteX4" fmla="*/ 0 w 10000"/>
                <a:gd name="connsiteY4" fmla="*/ 10000 h 10000"/>
                <a:gd name="connsiteX5" fmla="*/ 2929 w 10000"/>
                <a:gd name="connsiteY5" fmla="*/ 4995 h 10000"/>
                <a:gd name="connsiteX6" fmla="*/ 0 w 10000"/>
                <a:gd name="connsiteY6" fmla="*/ 0 h 10000"/>
                <a:gd name="connsiteX0" fmla="*/ 0 w 10000"/>
                <a:gd name="connsiteY0" fmla="*/ 0 h 10000"/>
                <a:gd name="connsiteX1" fmla="*/ 10000 w 10000"/>
                <a:gd name="connsiteY1" fmla="*/ 0 h 10000"/>
                <a:gd name="connsiteX2" fmla="*/ 7130 w 10000"/>
                <a:gd name="connsiteY2" fmla="*/ 5000 h 10000"/>
                <a:gd name="connsiteX3" fmla="*/ 10000 w 10000"/>
                <a:gd name="connsiteY3" fmla="*/ 10000 h 10000"/>
                <a:gd name="connsiteX4" fmla="*/ 0 w 10000"/>
                <a:gd name="connsiteY4" fmla="*/ 10000 h 10000"/>
                <a:gd name="connsiteX5" fmla="*/ 2929 w 10000"/>
                <a:gd name="connsiteY5" fmla="*/ 4995 h 10000"/>
                <a:gd name="connsiteX6" fmla="*/ 0 w 10000"/>
                <a:gd name="connsiteY6" fmla="*/ 0 h 10000"/>
                <a:gd name="connsiteX0" fmla="*/ 0 w 10000"/>
                <a:gd name="connsiteY0" fmla="*/ 0 h 10000"/>
                <a:gd name="connsiteX1" fmla="*/ 10000 w 10000"/>
                <a:gd name="connsiteY1" fmla="*/ 0 h 10000"/>
                <a:gd name="connsiteX2" fmla="*/ 7130 w 10000"/>
                <a:gd name="connsiteY2" fmla="*/ 5000 h 10000"/>
                <a:gd name="connsiteX3" fmla="*/ 10000 w 10000"/>
                <a:gd name="connsiteY3" fmla="*/ 10000 h 10000"/>
                <a:gd name="connsiteX4" fmla="*/ 0 w 10000"/>
                <a:gd name="connsiteY4" fmla="*/ 10000 h 10000"/>
                <a:gd name="connsiteX5" fmla="*/ 2929 w 10000"/>
                <a:gd name="connsiteY5" fmla="*/ 4995 h 10000"/>
                <a:gd name="connsiteX6" fmla="*/ 0 w 10000"/>
                <a:gd name="connsiteY6" fmla="*/ 0 h 10000"/>
                <a:gd name="connsiteX0" fmla="*/ 0 w 10000"/>
                <a:gd name="connsiteY0" fmla="*/ 0 h 10000"/>
                <a:gd name="connsiteX1" fmla="*/ 10000 w 10000"/>
                <a:gd name="connsiteY1" fmla="*/ 0 h 10000"/>
                <a:gd name="connsiteX2" fmla="*/ 7130 w 10000"/>
                <a:gd name="connsiteY2" fmla="*/ 5000 h 10000"/>
                <a:gd name="connsiteX3" fmla="*/ 10000 w 10000"/>
                <a:gd name="connsiteY3" fmla="*/ 10000 h 10000"/>
                <a:gd name="connsiteX4" fmla="*/ 0 w 10000"/>
                <a:gd name="connsiteY4" fmla="*/ 10000 h 10000"/>
                <a:gd name="connsiteX5" fmla="*/ 2929 w 10000"/>
                <a:gd name="connsiteY5" fmla="*/ 4995 h 10000"/>
                <a:gd name="connsiteX6" fmla="*/ 0 w 10000"/>
                <a:gd name="connsiteY6" fmla="*/ 0 h 10000"/>
                <a:gd name="connsiteX0" fmla="*/ 0 w 10000"/>
                <a:gd name="connsiteY0" fmla="*/ 0 h 10000"/>
                <a:gd name="connsiteX1" fmla="*/ 10000 w 10000"/>
                <a:gd name="connsiteY1" fmla="*/ 0 h 10000"/>
                <a:gd name="connsiteX2" fmla="*/ 7130 w 10000"/>
                <a:gd name="connsiteY2" fmla="*/ 5000 h 10000"/>
                <a:gd name="connsiteX3" fmla="*/ 10000 w 10000"/>
                <a:gd name="connsiteY3" fmla="*/ 10000 h 10000"/>
                <a:gd name="connsiteX4" fmla="*/ 0 w 10000"/>
                <a:gd name="connsiteY4" fmla="*/ 10000 h 10000"/>
                <a:gd name="connsiteX5" fmla="*/ 2929 w 10000"/>
                <a:gd name="connsiteY5" fmla="*/ 4995 h 10000"/>
                <a:gd name="connsiteX6" fmla="*/ 0 w 10000"/>
                <a:gd name="connsiteY6"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10000">
                  <a:moveTo>
                    <a:pt x="0" y="0"/>
                  </a:moveTo>
                  <a:lnTo>
                    <a:pt x="10000" y="0"/>
                  </a:lnTo>
                  <a:cubicBezTo>
                    <a:pt x="8581" y="1231"/>
                    <a:pt x="7130" y="2239"/>
                    <a:pt x="7130" y="5000"/>
                  </a:cubicBezTo>
                  <a:cubicBezTo>
                    <a:pt x="7130" y="7761"/>
                    <a:pt x="8425" y="8769"/>
                    <a:pt x="10000" y="10000"/>
                  </a:cubicBezTo>
                  <a:lnTo>
                    <a:pt x="0" y="10000"/>
                  </a:lnTo>
                  <a:cubicBezTo>
                    <a:pt x="1602" y="8601"/>
                    <a:pt x="2929" y="7271"/>
                    <a:pt x="2929" y="4995"/>
                  </a:cubicBezTo>
                  <a:cubicBezTo>
                    <a:pt x="2929" y="2719"/>
                    <a:pt x="1543" y="1601"/>
                    <a:pt x="0" y="0"/>
                  </a:cubicBezTo>
                  <a:close/>
                </a:path>
              </a:pathLst>
            </a:custGeom>
            <a:solidFill>
              <a:srgbClr val="4BACC6">
                <a:lumMod val="60000"/>
                <a:lumOff val="40000"/>
              </a:srgbClr>
            </a:solidFill>
            <a:ln w="9525">
              <a:solidFill>
                <a:sysClr val="windowText" lastClr="000000"/>
              </a:solidFill>
              <a:miter lim="800000"/>
              <a:headEnd/>
              <a:tailEnd/>
            </a:ln>
          </p:spPr>
          <p:txBody>
            <a:bodyPr wrap="none" lIns="121789" tIns="60894" rIns="121789" bIns="60894" anchor="ct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grpSp>
          <p:nvGrpSpPr>
            <p:cNvPr id="1107" name="Group 1106">
              <a:extLst>
                <a:ext uri="{FF2B5EF4-FFF2-40B4-BE49-F238E27FC236}">
                  <a16:creationId xmlns:a16="http://schemas.microsoft.com/office/drawing/2014/main" id="{0192912B-D333-47B1-A0D5-F6F20238D6D0}"/>
                </a:ext>
              </a:extLst>
            </p:cNvPr>
            <p:cNvGrpSpPr/>
            <p:nvPr/>
          </p:nvGrpSpPr>
          <p:grpSpPr>
            <a:xfrm>
              <a:off x="5788379" y="3739423"/>
              <a:ext cx="2693424" cy="250706"/>
              <a:chOff x="6478488" y="3361189"/>
              <a:chExt cx="2401365" cy="293702"/>
            </a:xfrm>
            <a:solidFill>
              <a:sysClr val="window" lastClr="FFFFFF">
                <a:lumMod val="75000"/>
              </a:sysClr>
            </a:solidFill>
          </p:grpSpPr>
          <p:sp>
            <p:nvSpPr>
              <p:cNvPr id="1237" name="Trapezoid 1236">
                <a:extLst>
                  <a:ext uri="{FF2B5EF4-FFF2-40B4-BE49-F238E27FC236}">
                    <a16:creationId xmlns:a16="http://schemas.microsoft.com/office/drawing/2014/main" id="{65BB8E3A-B098-42B6-B3BF-C5505D0B5991}"/>
                  </a:ext>
                </a:extLst>
              </p:cNvPr>
              <p:cNvSpPr/>
              <p:nvPr/>
            </p:nvSpPr>
            <p:spPr bwMode="auto">
              <a:xfrm rot="10800000">
                <a:off x="6478488" y="3361204"/>
                <a:ext cx="259421" cy="293687"/>
              </a:xfrm>
              <a:prstGeom prst="trapezoid">
                <a:avLst/>
              </a:prstGeom>
              <a:grpFill/>
              <a:ln w="9525">
                <a:solidFill>
                  <a:sysClr val="windowText" lastClr="000000"/>
                </a:solidFill>
                <a:miter lim="800000"/>
                <a:headEnd/>
                <a:tailEnd/>
              </a:ln>
            </p:spPr>
            <p:txBody>
              <a:bodyPr lIns="121789" tIns="60894" rIns="121789" bIns="60894">
                <a:spAutoFit/>
              </a:bodyPr>
              <a:lstStyle/>
              <a:p>
                <a:pPr marL="0" marR="0" lvl="0" indent="0" algn="ctr" defTabSz="1217613" eaLnBrk="1" fontAlgn="auto" latinLnBrk="0" hangingPunct="1">
                  <a:lnSpc>
                    <a:spcPct val="100000"/>
                  </a:lnSpc>
                  <a:spcBef>
                    <a:spcPts val="0"/>
                  </a:spcBef>
                  <a:spcAft>
                    <a:spcPts val="0"/>
                  </a:spcAft>
                  <a:buClrTx/>
                  <a:buSzTx/>
                  <a:buFontTx/>
                  <a:buNone/>
                  <a:tabLst/>
                  <a:defRPr/>
                </a:pPr>
                <a:endParaRPr kumimoji="0" lang="en-CA" sz="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cxnSp>
            <p:nvCxnSpPr>
              <p:cNvPr id="1238" name="Straight Connector 306">
                <a:extLst>
                  <a:ext uri="{FF2B5EF4-FFF2-40B4-BE49-F238E27FC236}">
                    <a16:creationId xmlns:a16="http://schemas.microsoft.com/office/drawing/2014/main" id="{288ABFED-0579-40D9-AB1F-28B59C25DE8C}"/>
                  </a:ext>
                </a:extLst>
              </p:cNvPr>
              <p:cNvCxnSpPr>
                <a:cxnSpLocks noChangeShapeType="1"/>
              </p:cNvCxnSpPr>
              <p:nvPr/>
            </p:nvCxnSpPr>
            <p:spPr bwMode="auto">
              <a:xfrm>
                <a:off x="6550663" y="3452408"/>
                <a:ext cx="57740" cy="27812"/>
              </a:xfrm>
              <a:prstGeom prst="line">
                <a:avLst/>
              </a:prstGeom>
              <a:grpFill/>
              <a:ln w="9525">
                <a:solidFill>
                  <a:sysClr val="windowText" lastClr="000000"/>
                </a:solidFill>
                <a:miter lim="800000"/>
                <a:headEnd/>
                <a:tailEnd/>
              </a:ln>
              <a:extLst/>
            </p:spPr>
          </p:cxnSp>
          <p:cxnSp>
            <p:nvCxnSpPr>
              <p:cNvPr id="1239" name="Straight Connector 307">
                <a:extLst>
                  <a:ext uri="{FF2B5EF4-FFF2-40B4-BE49-F238E27FC236}">
                    <a16:creationId xmlns:a16="http://schemas.microsoft.com/office/drawing/2014/main" id="{C20B289A-D4B5-4D07-951D-2CDE5F7D3F89}"/>
                  </a:ext>
                </a:extLst>
              </p:cNvPr>
              <p:cNvCxnSpPr>
                <a:cxnSpLocks noChangeShapeType="1"/>
              </p:cNvCxnSpPr>
              <p:nvPr/>
            </p:nvCxnSpPr>
            <p:spPr bwMode="auto">
              <a:xfrm flipV="1">
                <a:off x="6608402" y="3452408"/>
                <a:ext cx="57740" cy="27812"/>
              </a:xfrm>
              <a:prstGeom prst="line">
                <a:avLst/>
              </a:prstGeom>
              <a:grpFill/>
              <a:ln w="9525">
                <a:solidFill>
                  <a:sysClr val="windowText" lastClr="000000"/>
                </a:solidFill>
                <a:miter lim="800000"/>
                <a:headEnd/>
                <a:tailEnd/>
              </a:ln>
              <a:extLst/>
            </p:spPr>
          </p:cxnSp>
          <p:cxnSp>
            <p:nvCxnSpPr>
              <p:cNvPr id="1240" name="Straight Connector 308">
                <a:extLst>
                  <a:ext uri="{FF2B5EF4-FFF2-40B4-BE49-F238E27FC236}">
                    <a16:creationId xmlns:a16="http://schemas.microsoft.com/office/drawing/2014/main" id="{DA8E3512-F264-45C9-B857-DF545EE14007}"/>
                  </a:ext>
                </a:extLst>
              </p:cNvPr>
              <p:cNvCxnSpPr>
                <a:cxnSpLocks noChangeShapeType="1"/>
              </p:cNvCxnSpPr>
              <p:nvPr/>
            </p:nvCxnSpPr>
            <p:spPr bwMode="auto">
              <a:xfrm>
                <a:off x="6550663" y="3535846"/>
                <a:ext cx="57740" cy="27812"/>
              </a:xfrm>
              <a:prstGeom prst="line">
                <a:avLst/>
              </a:prstGeom>
              <a:grpFill/>
              <a:ln w="9525">
                <a:solidFill>
                  <a:sysClr val="windowText" lastClr="000000"/>
                </a:solidFill>
                <a:miter lim="800000"/>
                <a:headEnd/>
                <a:tailEnd/>
              </a:ln>
              <a:extLst/>
            </p:spPr>
          </p:cxnSp>
          <p:cxnSp>
            <p:nvCxnSpPr>
              <p:cNvPr id="1241" name="Straight Connector 309">
                <a:extLst>
                  <a:ext uri="{FF2B5EF4-FFF2-40B4-BE49-F238E27FC236}">
                    <a16:creationId xmlns:a16="http://schemas.microsoft.com/office/drawing/2014/main" id="{92FB4276-6620-4986-98AF-9CF89ED9C0AE}"/>
                  </a:ext>
                </a:extLst>
              </p:cNvPr>
              <p:cNvCxnSpPr>
                <a:cxnSpLocks noChangeShapeType="1"/>
              </p:cNvCxnSpPr>
              <p:nvPr/>
            </p:nvCxnSpPr>
            <p:spPr bwMode="auto">
              <a:xfrm flipV="1">
                <a:off x="6608402" y="3535846"/>
                <a:ext cx="57740" cy="27812"/>
              </a:xfrm>
              <a:prstGeom prst="line">
                <a:avLst/>
              </a:prstGeom>
              <a:grpFill/>
              <a:ln w="9525">
                <a:solidFill>
                  <a:sysClr val="windowText" lastClr="000000"/>
                </a:solidFill>
                <a:miter lim="800000"/>
                <a:headEnd/>
                <a:tailEnd/>
              </a:ln>
              <a:extLst/>
            </p:spPr>
          </p:cxnSp>
          <p:sp>
            <p:nvSpPr>
              <p:cNvPr id="1242" name="Trapezoid 1241">
                <a:extLst>
                  <a:ext uri="{FF2B5EF4-FFF2-40B4-BE49-F238E27FC236}">
                    <a16:creationId xmlns:a16="http://schemas.microsoft.com/office/drawing/2014/main" id="{E97884DC-B85F-4EBA-A409-732C85499A92}"/>
                  </a:ext>
                </a:extLst>
              </p:cNvPr>
              <p:cNvSpPr/>
              <p:nvPr/>
            </p:nvSpPr>
            <p:spPr bwMode="auto">
              <a:xfrm rot="10800000">
                <a:off x="6789563" y="3361204"/>
                <a:ext cx="260569" cy="293687"/>
              </a:xfrm>
              <a:prstGeom prst="trapezoid">
                <a:avLst/>
              </a:prstGeom>
              <a:grpFill/>
              <a:ln w="9525">
                <a:solidFill>
                  <a:sysClr val="windowText" lastClr="000000"/>
                </a:solidFill>
                <a:miter lim="800000"/>
                <a:headEnd/>
                <a:tailEnd/>
              </a:ln>
            </p:spPr>
            <p:txBody>
              <a:bodyPr lIns="121789" tIns="60894" rIns="121789" bIns="60894">
                <a:spAutoFit/>
              </a:bodyPr>
              <a:lstStyle/>
              <a:p>
                <a:pPr marL="0" marR="0" lvl="0" indent="0" algn="ctr" defTabSz="1217613" eaLnBrk="1" fontAlgn="auto" latinLnBrk="0" hangingPunct="1">
                  <a:lnSpc>
                    <a:spcPct val="100000"/>
                  </a:lnSpc>
                  <a:spcBef>
                    <a:spcPts val="0"/>
                  </a:spcBef>
                  <a:spcAft>
                    <a:spcPts val="0"/>
                  </a:spcAft>
                  <a:buClrTx/>
                  <a:buSzTx/>
                  <a:buFontTx/>
                  <a:buNone/>
                  <a:tabLst/>
                  <a:defRPr/>
                </a:pPr>
                <a:endParaRPr kumimoji="0" lang="en-CA" sz="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cxnSp>
            <p:nvCxnSpPr>
              <p:cNvPr id="1243" name="Straight Connector 306">
                <a:extLst>
                  <a:ext uri="{FF2B5EF4-FFF2-40B4-BE49-F238E27FC236}">
                    <a16:creationId xmlns:a16="http://schemas.microsoft.com/office/drawing/2014/main" id="{B6410017-1374-419B-82E5-D6113007DCB9}"/>
                  </a:ext>
                </a:extLst>
              </p:cNvPr>
              <p:cNvCxnSpPr>
                <a:cxnSpLocks noChangeShapeType="1"/>
              </p:cNvCxnSpPr>
              <p:nvPr/>
            </p:nvCxnSpPr>
            <p:spPr bwMode="auto">
              <a:xfrm>
                <a:off x="6862128" y="3452408"/>
                <a:ext cx="57740" cy="27812"/>
              </a:xfrm>
              <a:prstGeom prst="line">
                <a:avLst/>
              </a:prstGeom>
              <a:grpFill/>
              <a:ln w="9525">
                <a:solidFill>
                  <a:sysClr val="windowText" lastClr="000000"/>
                </a:solidFill>
                <a:miter lim="800000"/>
                <a:headEnd/>
                <a:tailEnd/>
              </a:ln>
              <a:extLst/>
            </p:spPr>
          </p:cxnSp>
          <p:cxnSp>
            <p:nvCxnSpPr>
              <p:cNvPr id="1244" name="Straight Connector 307">
                <a:extLst>
                  <a:ext uri="{FF2B5EF4-FFF2-40B4-BE49-F238E27FC236}">
                    <a16:creationId xmlns:a16="http://schemas.microsoft.com/office/drawing/2014/main" id="{231A7056-63AE-4168-B8E3-3E466A46F248}"/>
                  </a:ext>
                </a:extLst>
              </p:cNvPr>
              <p:cNvCxnSpPr>
                <a:cxnSpLocks noChangeShapeType="1"/>
              </p:cNvCxnSpPr>
              <p:nvPr/>
            </p:nvCxnSpPr>
            <p:spPr bwMode="auto">
              <a:xfrm flipV="1">
                <a:off x="6919868" y="3452408"/>
                <a:ext cx="57740" cy="27812"/>
              </a:xfrm>
              <a:prstGeom prst="line">
                <a:avLst/>
              </a:prstGeom>
              <a:grpFill/>
              <a:ln w="9525">
                <a:solidFill>
                  <a:sysClr val="windowText" lastClr="000000"/>
                </a:solidFill>
                <a:miter lim="800000"/>
                <a:headEnd/>
                <a:tailEnd/>
              </a:ln>
              <a:extLst/>
            </p:spPr>
          </p:cxnSp>
          <p:cxnSp>
            <p:nvCxnSpPr>
              <p:cNvPr id="1245" name="Straight Connector 308">
                <a:extLst>
                  <a:ext uri="{FF2B5EF4-FFF2-40B4-BE49-F238E27FC236}">
                    <a16:creationId xmlns:a16="http://schemas.microsoft.com/office/drawing/2014/main" id="{27732990-CCEA-4B9A-9D15-A41A910BA698}"/>
                  </a:ext>
                </a:extLst>
              </p:cNvPr>
              <p:cNvCxnSpPr>
                <a:cxnSpLocks noChangeShapeType="1"/>
              </p:cNvCxnSpPr>
              <p:nvPr/>
            </p:nvCxnSpPr>
            <p:spPr bwMode="auto">
              <a:xfrm>
                <a:off x="6862128" y="3535846"/>
                <a:ext cx="57740" cy="27812"/>
              </a:xfrm>
              <a:prstGeom prst="line">
                <a:avLst/>
              </a:prstGeom>
              <a:grpFill/>
              <a:ln w="9525">
                <a:solidFill>
                  <a:sysClr val="windowText" lastClr="000000"/>
                </a:solidFill>
                <a:miter lim="800000"/>
                <a:headEnd/>
                <a:tailEnd/>
              </a:ln>
              <a:extLst/>
            </p:spPr>
          </p:cxnSp>
          <p:cxnSp>
            <p:nvCxnSpPr>
              <p:cNvPr id="1246" name="Straight Connector 309">
                <a:extLst>
                  <a:ext uri="{FF2B5EF4-FFF2-40B4-BE49-F238E27FC236}">
                    <a16:creationId xmlns:a16="http://schemas.microsoft.com/office/drawing/2014/main" id="{39ED8A2A-9A7E-40CF-9DA6-5C007151F984}"/>
                  </a:ext>
                </a:extLst>
              </p:cNvPr>
              <p:cNvCxnSpPr>
                <a:cxnSpLocks noChangeShapeType="1"/>
              </p:cNvCxnSpPr>
              <p:nvPr/>
            </p:nvCxnSpPr>
            <p:spPr bwMode="auto">
              <a:xfrm flipV="1">
                <a:off x="6919868" y="3535846"/>
                <a:ext cx="57740" cy="27812"/>
              </a:xfrm>
              <a:prstGeom prst="line">
                <a:avLst/>
              </a:prstGeom>
              <a:grpFill/>
              <a:ln w="9525">
                <a:solidFill>
                  <a:sysClr val="windowText" lastClr="000000"/>
                </a:solidFill>
                <a:miter lim="800000"/>
                <a:headEnd/>
                <a:tailEnd/>
              </a:ln>
              <a:extLst/>
            </p:spPr>
          </p:cxnSp>
          <p:sp>
            <p:nvSpPr>
              <p:cNvPr id="1247" name="Trapezoid 1246">
                <a:extLst>
                  <a:ext uri="{FF2B5EF4-FFF2-40B4-BE49-F238E27FC236}">
                    <a16:creationId xmlns:a16="http://schemas.microsoft.com/office/drawing/2014/main" id="{604FC3A5-2C8D-409E-80BD-A4F1F1276F41}"/>
                  </a:ext>
                </a:extLst>
              </p:cNvPr>
              <p:cNvSpPr/>
              <p:nvPr/>
            </p:nvSpPr>
            <p:spPr bwMode="auto">
              <a:xfrm rot="10800000">
                <a:off x="7097195" y="3361204"/>
                <a:ext cx="260569" cy="293687"/>
              </a:xfrm>
              <a:prstGeom prst="trapezoid">
                <a:avLst/>
              </a:prstGeom>
              <a:grpFill/>
              <a:ln w="9525">
                <a:solidFill>
                  <a:sysClr val="windowText" lastClr="000000"/>
                </a:solidFill>
                <a:miter lim="800000"/>
                <a:headEnd/>
                <a:tailEnd/>
              </a:ln>
            </p:spPr>
            <p:txBody>
              <a:bodyPr lIns="121789" tIns="60894" rIns="121789" bIns="60894">
                <a:spAutoFit/>
              </a:bodyPr>
              <a:lstStyle/>
              <a:p>
                <a:pPr marL="0" marR="0" lvl="0" indent="0" algn="ctr" defTabSz="1217613" eaLnBrk="1" fontAlgn="auto" latinLnBrk="0" hangingPunct="1">
                  <a:lnSpc>
                    <a:spcPct val="100000"/>
                  </a:lnSpc>
                  <a:spcBef>
                    <a:spcPts val="0"/>
                  </a:spcBef>
                  <a:spcAft>
                    <a:spcPts val="0"/>
                  </a:spcAft>
                  <a:buClrTx/>
                  <a:buSzTx/>
                  <a:buFontTx/>
                  <a:buNone/>
                  <a:tabLst/>
                  <a:defRPr/>
                </a:pPr>
                <a:endParaRPr kumimoji="0" lang="en-CA" sz="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cxnSp>
            <p:nvCxnSpPr>
              <p:cNvPr id="1248" name="Straight Connector 306">
                <a:extLst>
                  <a:ext uri="{FF2B5EF4-FFF2-40B4-BE49-F238E27FC236}">
                    <a16:creationId xmlns:a16="http://schemas.microsoft.com/office/drawing/2014/main" id="{1EF2B862-0113-4A05-9272-4ED246200FAA}"/>
                  </a:ext>
                </a:extLst>
              </p:cNvPr>
              <p:cNvCxnSpPr>
                <a:cxnSpLocks noChangeShapeType="1"/>
              </p:cNvCxnSpPr>
              <p:nvPr/>
            </p:nvCxnSpPr>
            <p:spPr bwMode="auto">
              <a:xfrm>
                <a:off x="7169621" y="3452408"/>
                <a:ext cx="57740" cy="27812"/>
              </a:xfrm>
              <a:prstGeom prst="line">
                <a:avLst/>
              </a:prstGeom>
              <a:grpFill/>
              <a:ln w="9525">
                <a:solidFill>
                  <a:sysClr val="windowText" lastClr="000000"/>
                </a:solidFill>
                <a:miter lim="800000"/>
                <a:headEnd/>
                <a:tailEnd/>
              </a:ln>
              <a:extLst/>
            </p:spPr>
          </p:cxnSp>
          <p:cxnSp>
            <p:nvCxnSpPr>
              <p:cNvPr id="1249" name="Straight Connector 307">
                <a:extLst>
                  <a:ext uri="{FF2B5EF4-FFF2-40B4-BE49-F238E27FC236}">
                    <a16:creationId xmlns:a16="http://schemas.microsoft.com/office/drawing/2014/main" id="{D0D73F29-1CBF-4A42-8911-89351CA114F6}"/>
                  </a:ext>
                </a:extLst>
              </p:cNvPr>
              <p:cNvCxnSpPr>
                <a:cxnSpLocks noChangeShapeType="1"/>
              </p:cNvCxnSpPr>
              <p:nvPr/>
            </p:nvCxnSpPr>
            <p:spPr bwMode="auto">
              <a:xfrm flipV="1">
                <a:off x="7227360" y="3452408"/>
                <a:ext cx="57740" cy="27812"/>
              </a:xfrm>
              <a:prstGeom prst="line">
                <a:avLst/>
              </a:prstGeom>
              <a:grpFill/>
              <a:ln w="9525">
                <a:solidFill>
                  <a:sysClr val="windowText" lastClr="000000"/>
                </a:solidFill>
                <a:miter lim="800000"/>
                <a:headEnd/>
                <a:tailEnd/>
              </a:ln>
              <a:extLst/>
            </p:spPr>
          </p:cxnSp>
          <p:cxnSp>
            <p:nvCxnSpPr>
              <p:cNvPr id="1250" name="Straight Connector 308">
                <a:extLst>
                  <a:ext uri="{FF2B5EF4-FFF2-40B4-BE49-F238E27FC236}">
                    <a16:creationId xmlns:a16="http://schemas.microsoft.com/office/drawing/2014/main" id="{1D404F42-E80A-425A-8254-9B8D5DDCF8FC}"/>
                  </a:ext>
                </a:extLst>
              </p:cNvPr>
              <p:cNvCxnSpPr>
                <a:cxnSpLocks noChangeShapeType="1"/>
              </p:cNvCxnSpPr>
              <p:nvPr/>
            </p:nvCxnSpPr>
            <p:spPr bwMode="auto">
              <a:xfrm>
                <a:off x="7169621" y="3535846"/>
                <a:ext cx="57740" cy="27812"/>
              </a:xfrm>
              <a:prstGeom prst="line">
                <a:avLst/>
              </a:prstGeom>
              <a:grpFill/>
              <a:ln w="9525">
                <a:solidFill>
                  <a:sysClr val="windowText" lastClr="000000"/>
                </a:solidFill>
                <a:miter lim="800000"/>
                <a:headEnd/>
                <a:tailEnd/>
              </a:ln>
              <a:extLst/>
            </p:spPr>
          </p:cxnSp>
          <p:cxnSp>
            <p:nvCxnSpPr>
              <p:cNvPr id="1251" name="Straight Connector 309">
                <a:extLst>
                  <a:ext uri="{FF2B5EF4-FFF2-40B4-BE49-F238E27FC236}">
                    <a16:creationId xmlns:a16="http://schemas.microsoft.com/office/drawing/2014/main" id="{D693EDA1-7231-461B-98A2-1D85CB1247DB}"/>
                  </a:ext>
                </a:extLst>
              </p:cNvPr>
              <p:cNvCxnSpPr>
                <a:cxnSpLocks noChangeShapeType="1"/>
              </p:cNvCxnSpPr>
              <p:nvPr/>
            </p:nvCxnSpPr>
            <p:spPr bwMode="auto">
              <a:xfrm flipV="1">
                <a:off x="7227360" y="3535846"/>
                <a:ext cx="57740" cy="27812"/>
              </a:xfrm>
              <a:prstGeom prst="line">
                <a:avLst/>
              </a:prstGeom>
              <a:grpFill/>
              <a:ln w="9525">
                <a:solidFill>
                  <a:sysClr val="windowText" lastClr="000000"/>
                </a:solidFill>
                <a:miter lim="800000"/>
                <a:headEnd/>
                <a:tailEnd/>
              </a:ln>
              <a:extLst/>
            </p:spPr>
          </p:cxnSp>
          <p:sp>
            <p:nvSpPr>
              <p:cNvPr id="1252" name="Trapezoid 1251">
                <a:extLst>
                  <a:ext uri="{FF2B5EF4-FFF2-40B4-BE49-F238E27FC236}">
                    <a16:creationId xmlns:a16="http://schemas.microsoft.com/office/drawing/2014/main" id="{B80B3BDC-6AE3-4B5B-B661-6618279CFA65}"/>
                  </a:ext>
                </a:extLst>
              </p:cNvPr>
              <p:cNvSpPr/>
              <p:nvPr/>
            </p:nvSpPr>
            <p:spPr bwMode="auto">
              <a:xfrm rot="10800000">
                <a:off x="7396792" y="3361204"/>
                <a:ext cx="259421" cy="293687"/>
              </a:xfrm>
              <a:prstGeom prst="trapezoid">
                <a:avLst/>
              </a:prstGeom>
              <a:grpFill/>
              <a:ln w="9525">
                <a:solidFill>
                  <a:sysClr val="windowText" lastClr="000000"/>
                </a:solidFill>
                <a:miter lim="800000"/>
                <a:headEnd/>
                <a:tailEnd/>
              </a:ln>
            </p:spPr>
            <p:txBody>
              <a:bodyPr lIns="121789" tIns="60894" rIns="121789" bIns="60894">
                <a:spAutoFit/>
              </a:bodyPr>
              <a:lstStyle/>
              <a:p>
                <a:pPr marL="0" marR="0" lvl="0" indent="0" algn="ctr" defTabSz="1217613" eaLnBrk="1" fontAlgn="auto" latinLnBrk="0" hangingPunct="1">
                  <a:lnSpc>
                    <a:spcPct val="100000"/>
                  </a:lnSpc>
                  <a:spcBef>
                    <a:spcPts val="0"/>
                  </a:spcBef>
                  <a:spcAft>
                    <a:spcPts val="0"/>
                  </a:spcAft>
                  <a:buClrTx/>
                  <a:buSzTx/>
                  <a:buFontTx/>
                  <a:buNone/>
                  <a:tabLst/>
                  <a:defRPr/>
                </a:pPr>
                <a:endParaRPr kumimoji="0" lang="en-CA" sz="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cxnSp>
            <p:nvCxnSpPr>
              <p:cNvPr id="1253" name="Straight Connector 306">
                <a:extLst>
                  <a:ext uri="{FF2B5EF4-FFF2-40B4-BE49-F238E27FC236}">
                    <a16:creationId xmlns:a16="http://schemas.microsoft.com/office/drawing/2014/main" id="{5D11C31A-7FB2-47BB-983A-2FD950C1CAD1}"/>
                  </a:ext>
                </a:extLst>
              </p:cNvPr>
              <p:cNvCxnSpPr>
                <a:cxnSpLocks noChangeShapeType="1"/>
              </p:cNvCxnSpPr>
              <p:nvPr/>
            </p:nvCxnSpPr>
            <p:spPr bwMode="auto">
              <a:xfrm>
                <a:off x="7468863" y="3452408"/>
                <a:ext cx="57740" cy="27812"/>
              </a:xfrm>
              <a:prstGeom prst="line">
                <a:avLst/>
              </a:prstGeom>
              <a:grpFill/>
              <a:ln w="9525">
                <a:solidFill>
                  <a:sysClr val="windowText" lastClr="000000"/>
                </a:solidFill>
                <a:miter lim="800000"/>
                <a:headEnd/>
                <a:tailEnd/>
              </a:ln>
              <a:extLst/>
            </p:spPr>
          </p:cxnSp>
          <p:cxnSp>
            <p:nvCxnSpPr>
              <p:cNvPr id="1254" name="Straight Connector 307">
                <a:extLst>
                  <a:ext uri="{FF2B5EF4-FFF2-40B4-BE49-F238E27FC236}">
                    <a16:creationId xmlns:a16="http://schemas.microsoft.com/office/drawing/2014/main" id="{CB3A54A7-C9CE-492B-BB9B-2047CEE1032D}"/>
                  </a:ext>
                </a:extLst>
              </p:cNvPr>
              <p:cNvCxnSpPr>
                <a:cxnSpLocks noChangeShapeType="1"/>
              </p:cNvCxnSpPr>
              <p:nvPr/>
            </p:nvCxnSpPr>
            <p:spPr bwMode="auto">
              <a:xfrm flipV="1">
                <a:off x="7526602" y="3452408"/>
                <a:ext cx="57740" cy="27812"/>
              </a:xfrm>
              <a:prstGeom prst="line">
                <a:avLst/>
              </a:prstGeom>
              <a:grpFill/>
              <a:ln w="9525">
                <a:solidFill>
                  <a:sysClr val="windowText" lastClr="000000"/>
                </a:solidFill>
                <a:miter lim="800000"/>
                <a:headEnd/>
                <a:tailEnd/>
              </a:ln>
              <a:extLst/>
            </p:spPr>
          </p:cxnSp>
          <p:cxnSp>
            <p:nvCxnSpPr>
              <p:cNvPr id="1255" name="Straight Connector 308">
                <a:extLst>
                  <a:ext uri="{FF2B5EF4-FFF2-40B4-BE49-F238E27FC236}">
                    <a16:creationId xmlns:a16="http://schemas.microsoft.com/office/drawing/2014/main" id="{F7091DB0-4C71-4A2E-9925-6132E9A43142}"/>
                  </a:ext>
                </a:extLst>
              </p:cNvPr>
              <p:cNvCxnSpPr>
                <a:cxnSpLocks noChangeShapeType="1"/>
              </p:cNvCxnSpPr>
              <p:nvPr/>
            </p:nvCxnSpPr>
            <p:spPr bwMode="auto">
              <a:xfrm>
                <a:off x="7468863" y="3535846"/>
                <a:ext cx="57740" cy="27812"/>
              </a:xfrm>
              <a:prstGeom prst="line">
                <a:avLst/>
              </a:prstGeom>
              <a:grpFill/>
              <a:ln w="9525">
                <a:solidFill>
                  <a:sysClr val="windowText" lastClr="000000"/>
                </a:solidFill>
                <a:miter lim="800000"/>
                <a:headEnd/>
                <a:tailEnd/>
              </a:ln>
              <a:extLst/>
            </p:spPr>
          </p:cxnSp>
          <p:cxnSp>
            <p:nvCxnSpPr>
              <p:cNvPr id="1256" name="Straight Connector 309">
                <a:extLst>
                  <a:ext uri="{FF2B5EF4-FFF2-40B4-BE49-F238E27FC236}">
                    <a16:creationId xmlns:a16="http://schemas.microsoft.com/office/drawing/2014/main" id="{2D184C7E-ECC2-41F2-A426-AF9F0104988A}"/>
                  </a:ext>
                </a:extLst>
              </p:cNvPr>
              <p:cNvCxnSpPr>
                <a:cxnSpLocks noChangeShapeType="1"/>
              </p:cNvCxnSpPr>
              <p:nvPr/>
            </p:nvCxnSpPr>
            <p:spPr bwMode="auto">
              <a:xfrm flipV="1">
                <a:off x="7526602" y="3535846"/>
                <a:ext cx="57740" cy="27812"/>
              </a:xfrm>
              <a:prstGeom prst="line">
                <a:avLst/>
              </a:prstGeom>
              <a:grpFill/>
              <a:ln w="9525">
                <a:solidFill>
                  <a:sysClr val="windowText" lastClr="000000"/>
                </a:solidFill>
                <a:miter lim="800000"/>
                <a:headEnd/>
                <a:tailEnd/>
              </a:ln>
              <a:extLst/>
            </p:spPr>
          </p:cxnSp>
          <p:sp>
            <p:nvSpPr>
              <p:cNvPr id="1257" name="Trapezoid 1256">
                <a:extLst>
                  <a:ext uri="{FF2B5EF4-FFF2-40B4-BE49-F238E27FC236}">
                    <a16:creationId xmlns:a16="http://schemas.microsoft.com/office/drawing/2014/main" id="{4F598C47-145D-46CD-BBAE-397FEF8BED8D}"/>
                  </a:ext>
                </a:extLst>
              </p:cNvPr>
              <p:cNvSpPr/>
              <p:nvPr/>
            </p:nvSpPr>
            <p:spPr bwMode="auto">
              <a:xfrm rot="10800000">
                <a:off x="7701826" y="3361189"/>
                <a:ext cx="259827" cy="293687"/>
              </a:xfrm>
              <a:prstGeom prst="trapezoid">
                <a:avLst/>
              </a:prstGeom>
              <a:grpFill/>
              <a:ln w="9525">
                <a:solidFill>
                  <a:sysClr val="windowText" lastClr="000000"/>
                </a:solidFill>
                <a:miter lim="800000"/>
                <a:headEnd/>
                <a:tailEnd/>
              </a:ln>
            </p:spPr>
            <p:txBody>
              <a:bodyPr lIns="121789" tIns="60894" rIns="121789" bIns="60894">
                <a:spAutoFit/>
              </a:bodyPr>
              <a:lstStyle/>
              <a:p>
                <a:pPr marL="0" marR="0" lvl="0" indent="0" algn="ctr" defTabSz="1217613" eaLnBrk="1" fontAlgn="auto" latinLnBrk="0" hangingPunct="1">
                  <a:lnSpc>
                    <a:spcPct val="100000"/>
                  </a:lnSpc>
                  <a:spcBef>
                    <a:spcPts val="0"/>
                  </a:spcBef>
                  <a:spcAft>
                    <a:spcPts val="0"/>
                  </a:spcAft>
                  <a:buClrTx/>
                  <a:buSzTx/>
                  <a:buFontTx/>
                  <a:buNone/>
                  <a:tabLst/>
                  <a:defRPr/>
                </a:pPr>
                <a:endParaRPr kumimoji="0" lang="en-CA" sz="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cxnSp>
            <p:nvCxnSpPr>
              <p:cNvPr id="1258" name="Straight Connector 306">
                <a:extLst>
                  <a:ext uri="{FF2B5EF4-FFF2-40B4-BE49-F238E27FC236}">
                    <a16:creationId xmlns:a16="http://schemas.microsoft.com/office/drawing/2014/main" id="{99487ABB-9BCF-4A1B-82EF-4C8F21458A38}"/>
                  </a:ext>
                </a:extLst>
              </p:cNvPr>
              <p:cNvCxnSpPr>
                <a:cxnSpLocks noChangeShapeType="1"/>
              </p:cNvCxnSpPr>
              <p:nvPr/>
            </p:nvCxnSpPr>
            <p:spPr bwMode="auto">
              <a:xfrm>
                <a:off x="7774001" y="3452408"/>
                <a:ext cx="57740" cy="27812"/>
              </a:xfrm>
              <a:prstGeom prst="line">
                <a:avLst/>
              </a:prstGeom>
              <a:grpFill/>
              <a:ln w="9525">
                <a:solidFill>
                  <a:sysClr val="windowText" lastClr="000000"/>
                </a:solidFill>
                <a:miter lim="800000"/>
                <a:headEnd/>
                <a:tailEnd/>
              </a:ln>
            </p:spPr>
          </p:cxnSp>
          <p:cxnSp>
            <p:nvCxnSpPr>
              <p:cNvPr id="1259" name="Straight Connector 307">
                <a:extLst>
                  <a:ext uri="{FF2B5EF4-FFF2-40B4-BE49-F238E27FC236}">
                    <a16:creationId xmlns:a16="http://schemas.microsoft.com/office/drawing/2014/main" id="{5AC76AFC-23F7-4278-97B2-BE60A925E10E}"/>
                  </a:ext>
                </a:extLst>
              </p:cNvPr>
              <p:cNvCxnSpPr>
                <a:cxnSpLocks noChangeShapeType="1"/>
              </p:cNvCxnSpPr>
              <p:nvPr/>
            </p:nvCxnSpPr>
            <p:spPr bwMode="auto">
              <a:xfrm flipV="1">
                <a:off x="7831740" y="3452408"/>
                <a:ext cx="57740" cy="27812"/>
              </a:xfrm>
              <a:prstGeom prst="line">
                <a:avLst/>
              </a:prstGeom>
              <a:grpFill/>
              <a:ln w="9525">
                <a:solidFill>
                  <a:sysClr val="windowText" lastClr="000000"/>
                </a:solidFill>
                <a:miter lim="800000"/>
                <a:headEnd/>
                <a:tailEnd/>
              </a:ln>
            </p:spPr>
          </p:cxnSp>
          <p:cxnSp>
            <p:nvCxnSpPr>
              <p:cNvPr id="1260" name="Straight Connector 308">
                <a:extLst>
                  <a:ext uri="{FF2B5EF4-FFF2-40B4-BE49-F238E27FC236}">
                    <a16:creationId xmlns:a16="http://schemas.microsoft.com/office/drawing/2014/main" id="{229567D6-4127-43AC-A1BC-6859616D70E4}"/>
                  </a:ext>
                </a:extLst>
              </p:cNvPr>
              <p:cNvCxnSpPr>
                <a:cxnSpLocks noChangeShapeType="1"/>
              </p:cNvCxnSpPr>
              <p:nvPr/>
            </p:nvCxnSpPr>
            <p:spPr bwMode="auto">
              <a:xfrm>
                <a:off x="7774001" y="3535846"/>
                <a:ext cx="57740" cy="27812"/>
              </a:xfrm>
              <a:prstGeom prst="line">
                <a:avLst/>
              </a:prstGeom>
              <a:grpFill/>
              <a:ln w="9525">
                <a:solidFill>
                  <a:sysClr val="windowText" lastClr="000000"/>
                </a:solidFill>
                <a:miter lim="800000"/>
                <a:headEnd/>
                <a:tailEnd/>
              </a:ln>
            </p:spPr>
          </p:cxnSp>
          <p:cxnSp>
            <p:nvCxnSpPr>
              <p:cNvPr id="1261" name="Straight Connector 309">
                <a:extLst>
                  <a:ext uri="{FF2B5EF4-FFF2-40B4-BE49-F238E27FC236}">
                    <a16:creationId xmlns:a16="http://schemas.microsoft.com/office/drawing/2014/main" id="{6BBCDFAE-12EC-4034-B8B2-2CFBC65A79B2}"/>
                  </a:ext>
                </a:extLst>
              </p:cNvPr>
              <p:cNvCxnSpPr>
                <a:cxnSpLocks noChangeShapeType="1"/>
              </p:cNvCxnSpPr>
              <p:nvPr/>
            </p:nvCxnSpPr>
            <p:spPr bwMode="auto">
              <a:xfrm flipV="1">
                <a:off x="7831740" y="3535846"/>
                <a:ext cx="57740" cy="27812"/>
              </a:xfrm>
              <a:prstGeom prst="line">
                <a:avLst/>
              </a:prstGeom>
              <a:grpFill/>
              <a:ln w="9525">
                <a:solidFill>
                  <a:sysClr val="windowText" lastClr="000000"/>
                </a:solidFill>
                <a:miter lim="800000"/>
                <a:headEnd/>
                <a:tailEnd/>
              </a:ln>
            </p:spPr>
          </p:cxnSp>
          <p:sp>
            <p:nvSpPr>
              <p:cNvPr id="1262" name="Trapezoid 1261">
                <a:extLst>
                  <a:ext uri="{FF2B5EF4-FFF2-40B4-BE49-F238E27FC236}">
                    <a16:creationId xmlns:a16="http://schemas.microsoft.com/office/drawing/2014/main" id="{BEAB4146-DD39-4A3C-B3A6-2E4B815989CD}"/>
                  </a:ext>
                </a:extLst>
              </p:cNvPr>
              <p:cNvSpPr/>
              <p:nvPr/>
            </p:nvSpPr>
            <p:spPr bwMode="auto">
              <a:xfrm rot="10800000">
                <a:off x="8013292" y="3361189"/>
                <a:ext cx="259827" cy="293687"/>
              </a:xfrm>
              <a:prstGeom prst="trapezoid">
                <a:avLst/>
              </a:prstGeom>
              <a:grpFill/>
              <a:ln w="9525">
                <a:solidFill>
                  <a:sysClr val="windowText" lastClr="000000"/>
                </a:solidFill>
                <a:miter lim="800000"/>
                <a:headEnd/>
                <a:tailEnd/>
              </a:ln>
            </p:spPr>
            <p:txBody>
              <a:bodyPr lIns="121789" tIns="60894" rIns="121789" bIns="60894">
                <a:spAutoFit/>
              </a:bodyPr>
              <a:lstStyle/>
              <a:p>
                <a:pPr marL="0" marR="0" lvl="0" indent="0" algn="ctr" defTabSz="1217613" eaLnBrk="1" fontAlgn="auto" latinLnBrk="0" hangingPunct="1">
                  <a:lnSpc>
                    <a:spcPct val="100000"/>
                  </a:lnSpc>
                  <a:spcBef>
                    <a:spcPts val="0"/>
                  </a:spcBef>
                  <a:spcAft>
                    <a:spcPts val="0"/>
                  </a:spcAft>
                  <a:buClrTx/>
                  <a:buSzTx/>
                  <a:buFontTx/>
                  <a:buNone/>
                  <a:tabLst/>
                  <a:defRPr/>
                </a:pPr>
                <a:endParaRPr kumimoji="0" lang="en-CA" sz="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cxnSp>
            <p:nvCxnSpPr>
              <p:cNvPr id="1263" name="Straight Connector 306">
                <a:extLst>
                  <a:ext uri="{FF2B5EF4-FFF2-40B4-BE49-F238E27FC236}">
                    <a16:creationId xmlns:a16="http://schemas.microsoft.com/office/drawing/2014/main" id="{3299D29E-4CE4-4927-AAC5-C85B647FE9B5}"/>
                  </a:ext>
                </a:extLst>
              </p:cNvPr>
              <p:cNvCxnSpPr>
                <a:cxnSpLocks noChangeShapeType="1"/>
              </p:cNvCxnSpPr>
              <p:nvPr/>
            </p:nvCxnSpPr>
            <p:spPr bwMode="auto">
              <a:xfrm>
                <a:off x="8085466" y="3452408"/>
                <a:ext cx="57740" cy="27812"/>
              </a:xfrm>
              <a:prstGeom prst="line">
                <a:avLst/>
              </a:prstGeom>
              <a:grpFill/>
              <a:ln w="9525">
                <a:solidFill>
                  <a:sysClr val="windowText" lastClr="000000"/>
                </a:solidFill>
                <a:miter lim="800000"/>
                <a:headEnd/>
                <a:tailEnd/>
              </a:ln>
            </p:spPr>
          </p:cxnSp>
          <p:cxnSp>
            <p:nvCxnSpPr>
              <p:cNvPr id="1264" name="Straight Connector 307">
                <a:extLst>
                  <a:ext uri="{FF2B5EF4-FFF2-40B4-BE49-F238E27FC236}">
                    <a16:creationId xmlns:a16="http://schemas.microsoft.com/office/drawing/2014/main" id="{500BCE65-A92B-4FF9-85AD-A05B02168B15}"/>
                  </a:ext>
                </a:extLst>
              </p:cNvPr>
              <p:cNvCxnSpPr>
                <a:cxnSpLocks noChangeShapeType="1"/>
              </p:cNvCxnSpPr>
              <p:nvPr/>
            </p:nvCxnSpPr>
            <p:spPr bwMode="auto">
              <a:xfrm flipV="1">
                <a:off x="8143206" y="3452408"/>
                <a:ext cx="57740" cy="27812"/>
              </a:xfrm>
              <a:prstGeom prst="line">
                <a:avLst/>
              </a:prstGeom>
              <a:grpFill/>
              <a:ln w="9525">
                <a:solidFill>
                  <a:sysClr val="windowText" lastClr="000000"/>
                </a:solidFill>
                <a:miter lim="800000"/>
                <a:headEnd/>
                <a:tailEnd/>
              </a:ln>
            </p:spPr>
          </p:cxnSp>
          <p:cxnSp>
            <p:nvCxnSpPr>
              <p:cNvPr id="1265" name="Straight Connector 308">
                <a:extLst>
                  <a:ext uri="{FF2B5EF4-FFF2-40B4-BE49-F238E27FC236}">
                    <a16:creationId xmlns:a16="http://schemas.microsoft.com/office/drawing/2014/main" id="{2B335EC4-E354-46A7-BDD7-38843446A2D5}"/>
                  </a:ext>
                </a:extLst>
              </p:cNvPr>
              <p:cNvCxnSpPr>
                <a:cxnSpLocks noChangeShapeType="1"/>
              </p:cNvCxnSpPr>
              <p:nvPr/>
            </p:nvCxnSpPr>
            <p:spPr bwMode="auto">
              <a:xfrm>
                <a:off x="8085466" y="3535846"/>
                <a:ext cx="57740" cy="27812"/>
              </a:xfrm>
              <a:prstGeom prst="line">
                <a:avLst/>
              </a:prstGeom>
              <a:grpFill/>
              <a:ln w="9525">
                <a:solidFill>
                  <a:sysClr val="windowText" lastClr="000000"/>
                </a:solidFill>
                <a:miter lim="800000"/>
                <a:headEnd/>
                <a:tailEnd/>
              </a:ln>
            </p:spPr>
          </p:cxnSp>
          <p:cxnSp>
            <p:nvCxnSpPr>
              <p:cNvPr id="1266" name="Straight Connector 309">
                <a:extLst>
                  <a:ext uri="{FF2B5EF4-FFF2-40B4-BE49-F238E27FC236}">
                    <a16:creationId xmlns:a16="http://schemas.microsoft.com/office/drawing/2014/main" id="{541A28EE-74B7-46E3-A491-DC3B6A0922FC}"/>
                  </a:ext>
                </a:extLst>
              </p:cNvPr>
              <p:cNvCxnSpPr>
                <a:cxnSpLocks noChangeShapeType="1"/>
              </p:cNvCxnSpPr>
              <p:nvPr/>
            </p:nvCxnSpPr>
            <p:spPr bwMode="auto">
              <a:xfrm flipV="1">
                <a:off x="8143206" y="3535846"/>
                <a:ext cx="57740" cy="27812"/>
              </a:xfrm>
              <a:prstGeom prst="line">
                <a:avLst/>
              </a:prstGeom>
              <a:grpFill/>
              <a:ln w="9525">
                <a:solidFill>
                  <a:sysClr val="windowText" lastClr="000000"/>
                </a:solidFill>
                <a:miter lim="800000"/>
                <a:headEnd/>
                <a:tailEnd/>
              </a:ln>
            </p:spPr>
          </p:cxnSp>
          <p:sp>
            <p:nvSpPr>
              <p:cNvPr id="1267" name="Trapezoid 1266">
                <a:extLst>
                  <a:ext uri="{FF2B5EF4-FFF2-40B4-BE49-F238E27FC236}">
                    <a16:creationId xmlns:a16="http://schemas.microsoft.com/office/drawing/2014/main" id="{5717303B-1883-49F5-9C0A-450F63526271}"/>
                  </a:ext>
                </a:extLst>
              </p:cNvPr>
              <p:cNvSpPr/>
              <p:nvPr/>
            </p:nvSpPr>
            <p:spPr bwMode="auto">
              <a:xfrm rot="10800000">
                <a:off x="8320784" y="3361189"/>
                <a:ext cx="259827" cy="293687"/>
              </a:xfrm>
              <a:prstGeom prst="trapezoid">
                <a:avLst/>
              </a:prstGeom>
              <a:grpFill/>
              <a:ln w="9525">
                <a:solidFill>
                  <a:sysClr val="windowText" lastClr="000000"/>
                </a:solidFill>
                <a:miter lim="800000"/>
                <a:headEnd/>
                <a:tailEnd/>
              </a:ln>
            </p:spPr>
            <p:txBody>
              <a:bodyPr lIns="121789" tIns="60894" rIns="121789" bIns="60894">
                <a:spAutoFit/>
              </a:bodyPr>
              <a:lstStyle/>
              <a:p>
                <a:pPr marL="0" marR="0" lvl="0" indent="0" algn="ctr" defTabSz="1217613" eaLnBrk="1" fontAlgn="auto" latinLnBrk="0" hangingPunct="1">
                  <a:lnSpc>
                    <a:spcPct val="100000"/>
                  </a:lnSpc>
                  <a:spcBef>
                    <a:spcPts val="0"/>
                  </a:spcBef>
                  <a:spcAft>
                    <a:spcPts val="0"/>
                  </a:spcAft>
                  <a:buClrTx/>
                  <a:buSzTx/>
                  <a:buFontTx/>
                  <a:buNone/>
                  <a:tabLst/>
                  <a:defRPr/>
                </a:pPr>
                <a:endParaRPr kumimoji="0" lang="en-CA" sz="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cxnSp>
            <p:nvCxnSpPr>
              <p:cNvPr id="1268" name="Straight Connector 306">
                <a:extLst>
                  <a:ext uri="{FF2B5EF4-FFF2-40B4-BE49-F238E27FC236}">
                    <a16:creationId xmlns:a16="http://schemas.microsoft.com/office/drawing/2014/main" id="{B3EA51F4-3FB2-465B-BAE7-39A237D657B5}"/>
                  </a:ext>
                </a:extLst>
              </p:cNvPr>
              <p:cNvCxnSpPr>
                <a:cxnSpLocks noChangeShapeType="1"/>
              </p:cNvCxnSpPr>
              <p:nvPr/>
            </p:nvCxnSpPr>
            <p:spPr bwMode="auto">
              <a:xfrm>
                <a:off x="8392959" y="3452408"/>
                <a:ext cx="57740" cy="27812"/>
              </a:xfrm>
              <a:prstGeom prst="line">
                <a:avLst/>
              </a:prstGeom>
              <a:grpFill/>
              <a:ln w="9525">
                <a:solidFill>
                  <a:sysClr val="windowText" lastClr="000000"/>
                </a:solidFill>
                <a:miter lim="800000"/>
                <a:headEnd/>
                <a:tailEnd/>
              </a:ln>
            </p:spPr>
          </p:cxnSp>
          <p:cxnSp>
            <p:nvCxnSpPr>
              <p:cNvPr id="1269" name="Straight Connector 307">
                <a:extLst>
                  <a:ext uri="{FF2B5EF4-FFF2-40B4-BE49-F238E27FC236}">
                    <a16:creationId xmlns:a16="http://schemas.microsoft.com/office/drawing/2014/main" id="{2B8E07C4-85DA-4F97-9788-C636D2E5DC93}"/>
                  </a:ext>
                </a:extLst>
              </p:cNvPr>
              <p:cNvCxnSpPr>
                <a:cxnSpLocks noChangeShapeType="1"/>
              </p:cNvCxnSpPr>
              <p:nvPr/>
            </p:nvCxnSpPr>
            <p:spPr bwMode="auto">
              <a:xfrm flipV="1">
                <a:off x="8450698" y="3452408"/>
                <a:ext cx="57740" cy="27812"/>
              </a:xfrm>
              <a:prstGeom prst="line">
                <a:avLst/>
              </a:prstGeom>
              <a:grpFill/>
              <a:ln w="9525">
                <a:solidFill>
                  <a:sysClr val="windowText" lastClr="000000"/>
                </a:solidFill>
                <a:miter lim="800000"/>
                <a:headEnd/>
                <a:tailEnd/>
              </a:ln>
            </p:spPr>
          </p:cxnSp>
          <p:cxnSp>
            <p:nvCxnSpPr>
              <p:cNvPr id="1270" name="Straight Connector 308">
                <a:extLst>
                  <a:ext uri="{FF2B5EF4-FFF2-40B4-BE49-F238E27FC236}">
                    <a16:creationId xmlns:a16="http://schemas.microsoft.com/office/drawing/2014/main" id="{F36CB2E2-1538-4E62-AA34-9EB28058BC99}"/>
                  </a:ext>
                </a:extLst>
              </p:cNvPr>
              <p:cNvCxnSpPr>
                <a:cxnSpLocks noChangeShapeType="1"/>
              </p:cNvCxnSpPr>
              <p:nvPr/>
            </p:nvCxnSpPr>
            <p:spPr bwMode="auto">
              <a:xfrm>
                <a:off x="8392959" y="3535846"/>
                <a:ext cx="57740" cy="27812"/>
              </a:xfrm>
              <a:prstGeom prst="line">
                <a:avLst/>
              </a:prstGeom>
              <a:grpFill/>
              <a:ln w="9525">
                <a:solidFill>
                  <a:sysClr val="windowText" lastClr="000000"/>
                </a:solidFill>
                <a:miter lim="800000"/>
                <a:headEnd/>
                <a:tailEnd/>
              </a:ln>
            </p:spPr>
          </p:cxnSp>
          <p:cxnSp>
            <p:nvCxnSpPr>
              <p:cNvPr id="1271" name="Straight Connector 309">
                <a:extLst>
                  <a:ext uri="{FF2B5EF4-FFF2-40B4-BE49-F238E27FC236}">
                    <a16:creationId xmlns:a16="http://schemas.microsoft.com/office/drawing/2014/main" id="{BF790922-491E-4673-B66F-5CD70A1204B1}"/>
                  </a:ext>
                </a:extLst>
              </p:cNvPr>
              <p:cNvCxnSpPr>
                <a:cxnSpLocks noChangeShapeType="1"/>
              </p:cNvCxnSpPr>
              <p:nvPr/>
            </p:nvCxnSpPr>
            <p:spPr bwMode="auto">
              <a:xfrm flipV="1">
                <a:off x="8450698" y="3535846"/>
                <a:ext cx="57740" cy="27812"/>
              </a:xfrm>
              <a:prstGeom prst="line">
                <a:avLst/>
              </a:prstGeom>
              <a:grpFill/>
              <a:ln w="9525">
                <a:solidFill>
                  <a:sysClr val="windowText" lastClr="000000"/>
                </a:solidFill>
                <a:miter lim="800000"/>
                <a:headEnd/>
                <a:tailEnd/>
              </a:ln>
            </p:spPr>
          </p:cxnSp>
          <p:sp>
            <p:nvSpPr>
              <p:cNvPr id="1272" name="Trapezoid 1271">
                <a:extLst>
                  <a:ext uri="{FF2B5EF4-FFF2-40B4-BE49-F238E27FC236}">
                    <a16:creationId xmlns:a16="http://schemas.microsoft.com/office/drawing/2014/main" id="{FB13C993-313F-4D5C-9959-EFF4D8C636A4}"/>
                  </a:ext>
                </a:extLst>
              </p:cNvPr>
              <p:cNvSpPr/>
              <p:nvPr/>
            </p:nvSpPr>
            <p:spPr bwMode="auto">
              <a:xfrm rot="10800000">
                <a:off x="8620026" y="3361189"/>
                <a:ext cx="259827" cy="293687"/>
              </a:xfrm>
              <a:prstGeom prst="trapezoid">
                <a:avLst/>
              </a:prstGeom>
              <a:grpFill/>
              <a:ln w="9525">
                <a:solidFill>
                  <a:sysClr val="windowText" lastClr="000000"/>
                </a:solidFill>
                <a:miter lim="800000"/>
                <a:headEnd/>
                <a:tailEnd/>
              </a:ln>
            </p:spPr>
            <p:txBody>
              <a:bodyPr lIns="121789" tIns="60894" rIns="121789" bIns="60894">
                <a:spAutoFit/>
              </a:bodyPr>
              <a:lstStyle/>
              <a:p>
                <a:pPr marL="0" marR="0" lvl="0" indent="0" algn="ctr" defTabSz="1217613" eaLnBrk="1" fontAlgn="auto" latinLnBrk="0" hangingPunct="1">
                  <a:lnSpc>
                    <a:spcPct val="100000"/>
                  </a:lnSpc>
                  <a:spcBef>
                    <a:spcPts val="0"/>
                  </a:spcBef>
                  <a:spcAft>
                    <a:spcPts val="0"/>
                  </a:spcAft>
                  <a:buClrTx/>
                  <a:buSzTx/>
                  <a:buFontTx/>
                  <a:buNone/>
                  <a:tabLst/>
                  <a:defRPr/>
                </a:pPr>
                <a:endParaRPr kumimoji="0" lang="en-CA" sz="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cxnSp>
            <p:nvCxnSpPr>
              <p:cNvPr id="1273" name="Straight Connector 306">
                <a:extLst>
                  <a:ext uri="{FF2B5EF4-FFF2-40B4-BE49-F238E27FC236}">
                    <a16:creationId xmlns:a16="http://schemas.microsoft.com/office/drawing/2014/main" id="{A8424FC1-B2F0-4990-A05B-331642AA4B9B}"/>
                  </a:ext>
                </a:extLst>
              </p:cNvPr>
              <p:cNvCxnSpPr>
                <a:cxnSpLocks noChangeShapeType="1"/>
              </p:cNvCxnSpPr>
              <p:nvPr/>
            </p:nvCxnSpPr>
            <p:spPr bwMode="auto">
              <a:xfrm>
                <a:off x="8692201" y="3452408"/>
                <a:ext cx="57740" cy="27812"/>
              </a:xfrm>
              <a:prstGeom prst="line">
                <a:avLst/>
              </a:prstGeom>
              <a:grpFill/>
              <a:ln w="9525">
                <a:solidFill>
                  <a:sysClr val="windowText" lastClr="000000"/>
                </a:solidFill>
                <a:miter lim="800000"/>
                <a:headEnd/>
                <a:tailEnd/>
              </a:ln>
            </p:spPr>
          </p:cxnSp>
          <p:cxnSp>
            <p:nvCxnSpPr>
              <p:cNvPr id="1274" name="Straight Connector 307">
                <a:extLst>
                  <a:ext uri="{FF2B5EF4-FFF2-40B4-BE49-F238E27FC236}">
                    <a16:creationId xmlns:a16="http://schemas.microsoft.com/office/drawing/2014/main" id="{ED777607-D814-4817-A596-0838A43CDB4E}"/>
                  </a:ext>
                </a:extLst>
              </p:cNvPr>
              <p:cNvCxnSpPr>
                <a:cxnSpLocks noChangeShapeType="1"/>
              </p:cNvCxnSpPr>
              <p:nvPr/>
            </p:nvCxnSpPr>
            <p:spPr bwMode="auto">
              <a:xfrm flipV="1">
                <a:off x="8749940" y="3452408"/>
                <a:ext cx="57740" cy="27812"/>
              </a:xfrm>
              <a:prstGeom prst="line">
                <a:avLst/>
              </a:prstGeom>
              <a:grpFill/>
              <a:ln w="9525">
                <a:solidFill>
                  <a:sysClr val="windowText" lastClr="000000"/>
                </a:solidFill>
                <a:miter lim="800000"/>
                <a:headEnd/>
                <a:tailEnd/>
              </a:ln>
            </p:spPr>
          </p:cxnSp>
          <p:cxnSp>
            <p:nvCxnSpPr>
              <p:cNvPr id="1286" name="Straight Connector 308">
                <a:extLst>
                  <a:ext uri="{FF2B5EF4-FFF2-40B4-BE49-F238E27FC236}">
                    <a16:creationId xmlns:a16="http://schemas.microsoft.com/office/drawing/2014/main" id="{E8E02DFD-1FA1-4CA0-A602-6D2FA0C0E80F}"/>
                  </a:ext>
                </a:extLst>
              </p:cNvPr>
              <p:cNvCxnSpPr>
                <a:cxnSpLocks noChangeShapeType="1"/>
              </p:cNvCxnSpPr>
              <p:nvPr/>
            </p:nvCxnSpPr>
            <p:spPr bwMode="auto">
              <a:xfrm>
                <a:off x="8692201" y="3535846"/>
                <a:ext cx="57740" cy="27812"/>
              </a:xfrm>
              <a:prstGeom prst="line">
                <a:avLst/>
              </a:prstGeom>
              <a:grpFill/>
              <a:ln w="9525">
                <a:solidFill>
                  <a:sysClr val="windowText" lastClr="000000"/>
                </a:solidFill>
                <a:miter lim="800000"/>
                <a:headEnd/>
                <a:tailEnd/>
              </a:ln>
            </p:spPr>
          </p:cxnSp>
          <p:cxnSp>
            <p:nvCxnSpPr>
              <p:cNvPr id="1287" name="Straight Connector 309">
                <a:extLst>
                  <a:ext uri="{FF2B5EF4-FFF2-40B4-BE49-F238E27FC236}">
                    <a16:creationId xmlns:a16="http://schemas.microsoft.com/office/drawing/2014/main" id="{F40C7554-BBDF-40A7-BAF7-55C8CCA66D35}"/>
                  </a:ext>
                </a:extLst>
              </p:cNvPr>
              <p:cNvCxnSpPr>
                <a:cxnSpLocks noChangeShapeType="1"/>
              </p:cNvCxnSpPr>
              <p:nvPr/>
            </p:nvCxnSpPr>
            <p:spPr bwMode="auto">
              <a:xfrm flipV="1">
                <a:off x="8749940" y="3535846"/>
                <a:ext cx="57740" cy="27812"/>
              </a:xfrm>
              <a:prstGeom prst="line">
                <a:avLst/>
              </a:prstGeom>
              <a:grpFill/>
              <a:ln w="9525">
                <a:solidFill>
                  <a:sysClr val="windowText" lastClr="000000"/>
                </a:solidFill>
                <a:miter lim="800000"/>
                <a:headEnd/>
                <a:tailEnd/>
              </a:ln>
            </p:spPr>
          </p:cxnSp>
        </p:grpSp>
        <p:grpSp>
          <p:nvGrpSpPr>
            <p:cNvPr id="1108" name="Group 1107">
              <a:extLst>
                <a:ext uri="{FF2B5EF4-FFF2-40B4-BE49-F238E27FC236}">
                  <a16:creationId xmlns:a16="http://schemas.microsoft.com/office/drawing/2014/main" id="{1160CC3E-4C46-416B-A551-E29480652690}"/>
                </a:ext>
              </a:extLst>
            </p:cNvPr>
            <p:cNvGrpSpPr/>
            <p:nvPr/>
          </p:nvGrpSpPr>
          <p:grpSpPr>
            <a:xfrm>
              <a:off x="3042453" y="2816093"/>
              <a:ext cx="1263668" cy="322044"/>
              <a:chOff x="2555776" y="2511456"/>
              <a:chExt cx="1126643" cy="368932"/>
            </a:xfrm>
          </p:grpSpPr>
          <p:sp>
            <p:nvSpPr>
              <p:cNvPr id="1222" name="Rectangle 540">
                <a:extLst>
                  <a:ext uri="{FF2B5EF4-FFF2-40B4-BE49-F238E27FC236}">
                    <a16:creationId xmlns:a16="http://schemas.microsoft.com/office/drawing/2014/main" id="{B4AD5443-097E-46E9-AB26-856781FCC9D9}"/>
                  </a:ext>
                </a:extLst>
              </p:cNvPr>
              <p:cNvSpPr>
                <a:spLocks noChangeArrowheads="1"/>
              </p:cNvSpPr>
              <p:nvPr/>
            </p:nvSpPr>
            <p:spPr bwMode="auto">
              <a:xfrm>
                <a:off x="2555776" y="2511456"/>
                <a:ext cx="1126643" cy="368932"/>
              </a:xfrm>
              <a:prstGeom prst="rect">
                <a:avLst/>
              </a:prstGeom>
              <a:noFill/>
              <a:ln w="9525" algn="ctr">
                <a:solidFill>
                  <a:sysClr val="windowText" lastClr="000000"/>
                </a:solidFill>
                <a:round/>
                <a:headEnd/>
                <a:tailEnd/>
              </a:ln>
            </p:spPr>
            <p:txBody>
              <a:bodyPr wrap="none" lIns="121789" tIns="60894" rIns="121789" bIns="60894" anchor="ct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grpSp>
            <p:nvGrpSpPr>
              <p:cNvPr id="1223" name="Group 1222">
                <a:extLst>
                  <a:ext uri="{FF2B5EF4-FFF2-40B4-BE49-F238E27FC236}">
                    <a16:creationId xmlns:a16="http://schemas.microsoft.com/office/drawing/2014/main" id="{F1B2A256-719B-40F4-9117-53603CD0A7DF}"/>
                  </a:ext>
                </a:extLst>
              </p:cNvPr>
              <p:cNvGrpSpPr/>
              <p:nvPr/>
            </p:nvGrpSpPr>
            <p:grpSpPr>
              <a:xfrm>
                <a:off x="2555776" y="2576228"/>
                <a:ext cx="1126643" cy="246451"/>
                <a:chOff x="2610133" y="2576228"/>
                <a:chExt cx="1126643" cy="246451"/>
              </a:xfrm>
            </p:grpSpPr>
            <p:sp>
              <p:nvSpPr>
                <p:cNvPr id="1224" name="Rectangle 540">
                  <a:extLst>
                    <a:ext uri="{FF2B5EF4-FFF2-40B4-BE49-F238E27FC236}">
                      <a16:creationId xmlns:a16="http://schemas.microsoft.com/office/drawing/2014/main" id="{6A43AED7-5A18-40B8-BC64-3D6093692A83}"/>
                    </a:ext>
                  </a:extLst>
                </p:cNvPr>
                <p:cNvSpPr>
                  <a:spLocks noChangeArrowheads="1"/>
                </p:cNvSpPr>
                <p:nvPr/>
              </p:nvSpPr>
              <p:spPr bwMode="auto">
                <a:xfrm>
                  <a:off x="2610133" y="2576228"/>
                  <a:ext cx="1126643" cy="246451"/>
                </a:xfrm>
                <a:prstGeom prst="rect">
                  <a:avLst/>
                </a:prstGeom>
                <a:gradFill flip="none" rotWithShape="1">
                  <a:gsLst>
                    <a:gs pos="0">
                      <a:srgbClr val="C0504D">
                        <a:lumMod val="40000"/>
                        <a:lumOff val="60000"/>
                      </a:srgbClr>
                    </a:gs>
                    <a:gs pos="100000">
                      <a:srgbClr val="4F81BD">
                        <a:lumMod val="40000"/>
                        <a:lumOff val="60000"/>
                        <a:shade val="100000"/>
                        <a:satMod val="115000"/>
                      </a:srgbClr>
                    </a:gs>
                  </a:gsLst>
                  <a:lin ang="10800000" scaled="1"/>
                  <a:tileRect/>
                </a:gradFill>
                <a:ln w="9525" algn="ctr">
                  <a:solidFill>
                    <a:sysClr val="windowText" lastClr="000000"/>
                  </a:solidFill>
                  <a:round/>
                  <a:headEnd/>
                  <a:tailEnd/>
                </a:ln>
              </p:spPr>
              <p:txBody>
                <a:bodyPr wrap="none" lIns="121789" tIns="60894" rIns="121789" bIns="60894" anchor="ct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cxnSp>
              <p:nvCxnSpPr>
                <p:cNvPr id="1225" name="Straight Connector 1224">
                  <a:extLst>
                    <a:ext uri="{FF2B5EF4-FFF2-40B4-BE49-F238E27FC236}">
                      <a16:creationId xmlns:a16="http://schemas.microsoft.com/office/drawing/2014/main" id="{955B0FF3-73FD-4A33-B9E3-35DFFF027A76}"/>
                    </a:ext>
                  </a:extLst>
                </p:cNvPr>
                <p:cNvCxnSpPr/>
                <p:nvPr/>
              </p:nvCxnSpPr>
              <p:spPr>
                <a:xfrm flipV="1">
                  <a:off x="2771800" y="2733229"/>
                  <a:ext cx="0" cy="89450"/>
                </a:xfrm>
                <a:prstGeom prst="line">
                  <a:avLst/>
                </a:prstGeom>
                <a:solidFill>
                  <a:sysClr val="window" lastClr="FFFFFF">
                    <a:lumMod val="75000"/>
                  </a:sysClr>
                </a:solidFill>
                <a:ln w="9525" algn="ctr">
                  <a:solidFill>
                    <a:sysClr val="windowText" lastClr="000000"/>
                  </a:solidFill>
                  <a:round/>
                  <a:headEnd/>
                  <a:tailEnd/>
                </a:ln>
              </p:spPr>
            </p:cxnSp>
            <p:cxnSp>
              <p:nvCxnSpPr>
                <p:cNvPr id="1226" name="Straight Connector 1225">
                  <a:extLst>
                    <a:ext uri="{FF2B5EF4-FFF2-40B4-BE49-F238E27FC236}">
                      <a16:creationId xmlns:a16="http://schemas.microsoft.com/office/drawing/2014/main" id="{FD829DA9-658F-46CE-A0F6-D5FDE844B0AD}"/>
                    </a:ext>
                  </a:extLst>
                </p:cNvPr>
                <p:cNvCxnSpPr/>
                <p:nvPr/>
              </p:nvCxnSpPr>
              <p:spPr>
                <a:xfrm flipV="1">
                  <a:off x="2953763" y="2733229"/>
                  <a:ext cx="0" cy="89450"/>
                </a:xfrm>
                <a:prstGeom prst="line">
                  <a:avLst/>
                </a:prstGeom>
                <a:solidFill>
                  <a:sysClr val="window" lastClr="FFFFFF">
                    <a:lumMod val="75000"/>
                  </a:sysClr>
                </a:solidFill>
                <a:ln w="9525" algn="ctr">
                  <a:solidFill>
                    <a:sysClr val="windowText" lastClr="000000"/>
                  </a:solidFill>
                  <a:round/>
                  <a:headEnd/>
                  <a:tailEnd/>
                </a:ln>
              </p:spPr>
            </p:cxnSp>
            <p:cxnSp>
              <p:nvCxnSpPr>
                <p:cNvPr id="1227" name="Straight Connector 1226">
                  <a:extLst>
                    <a:ext uri="{FF2B5EF4-FFF2-40B4-BE49-F238E27FC236}">
                      <a16:creationId xmlns:a16="http://schemas.microsoft.com/office/drawing/2014/main" id="{9E0B4346-1B63-4958-886C-6A9643C5E156}"/>
                    </a:ext>
                  </a:extLst>
                </p:cNvPr>
                <p:cNvCxnSpPr/>
                <p:nvPr/>
              </p:nvCxnSpPr>
              <p:spPr>
                <a:xfrm flipV="1">
                  <a:off x="3121475" y="2733229"/>
                  <a:ext cx="0" cy="89450"/>
                </a:xfrm>
                <a:prstGeom prst="line">
                  <a:avLst/>
                </a:prstGeom>
                <a:solidFill>
                  <a:sysClr val="window" lastClr="FFFFFF">
                    <a:lumMod val="75000"/>
                  </a:sysClr>
                </a:solidFill>
                <a:ln w="9525" algn="ctr">
                  <a:solidFill>
                    <a:sysClr val="windowText" lastClr="000000"/>
                  </a:solidFill>
                  <a:round/>
                  <a:headEnd/>
                  <a:tailEnd/>
                </a:ln>
              </p:spPr>
            </p:cxnSp>
            <p:cxnSp>
              <p:nvCxnSpPr>
                <p:cNvPr id="1228" name="Straight Connector 1227">
                  <a:extLst>
                    <a:ext uri="{FF2B5EF4-FFF2-40B4-BE49-F238E27FC236}">
                      <a16:creationId xmlns:a16="http://schemas.microsoft.com/office/drawing/2014/main" id="{0B8C4C8F-8937-480E-889F-8018C8669490}"/>
                    </a:ext>
                  </a:extLst>
                </p:cNvPr>
                <p:cNvCxnSpPr/>
                <p:nvPr/>
              </p:nvCxnSpPr>
              <p:spPr>
                <a:xfrm flipV="1">
                  <a:off x="3303438" y="2733229"/>
                  <a:ext cx="0" cy="89450"/>
                </a:xfrm>
                <a:prstGeom prst="line">
                  <a:avLst/>
                </a:prstGeom>
                <a:solidFill>
                  <a:sysClr val="window" lastClr="FFFFFF">
                    <a:lumMod val="75000"/>
                  </a:sysClr>
                </a:solidFill>
                <a:ln w="9525" algn="ctr">
                  <a:solidFill>
                    <a:sysClr val="windowText" lastClr="000000"/>
                  </a:solidFill>
                  <a:round/>
                  <a:headEnd/>
                  <a:tailEnd/>
                </a:ln>
              </p:spPr>
            </p:cxnSp>
            <p:cxnSp>
              <p:nvCxnSpPr>
                <p:cNvPr id="1229" name="Straight Connector 1228">
                  <a:extLst>
                    <a:ext uri="{FF2B5EF4-FFF2-40B4-BE49-F238E27FC236}">
                      <a16:creationId xmlns:a16="http://schemas.microsoft.com/office/drawing/2014/main" id="{752FE22A-952C-4E0D-8BD9-6A38BEC82D96}"/>
                    </a:ext>
                  </a:extLst>
                </p:cNvPr>
                <p:cNvCxnSpPr/>
                <p:nvPr/>
              </p:nvCxnSpPr>
              <p:spPr>
                <a:xfrm flipV="1">
                  <a:off x="3475817" y="2733229"/>
                  <a:ext cx="0" cy="89450"/>
                </a:xfrm>
                <a:prstGeom prst="line">
                  <a:avLst/>
                </a:prstGeom>
                <a:solidFill>
                  <a:sysClr val="window" lastClr="FFFFFF">
                    <a:lumMod val="75000"/>
                  </a:sysClr>
                </a:solidFill>
                <a:ln w="9525" algn="ctr">
                  <a:solidFill>
                    <a:sysClr val="windowText" lastClr="000000"/>
                  </a:solidFill>
                  <a:round/>
                  <a:headEnd/>
                  <a:tailEnd/>
                </a:ln>
              </p:spPr>
            </p:cxnSp>
            <p:cxnSp>
              <p:nvCxnSpPr>
                <p:cNvPr id="1230" name="Straight Connector 1229">
                  <a:extLst>
                    <a:ext uri="{FF2B5EF4-FFF2-40B4-BE49-F238E27FC236}">
                      <a16:creationId xmlns:a16="http://schemas.microsoft.com/office/drawing/2014/main" id="{6BF69E92-7E6B-471E-88F6-B62AAB17AD52}"/>
                    </a:ext>
                  </a:extLst>
                </p:cNvPr>
                <p:cNvCxnSpPr/>
                <p:nvPr/>
              </p:nvCxnSpPr>
              <p:spPr>
                <a:xfrm flipV="1">
                  <a:off x="3657780" y="2733229"/>
                  <a:ext cx="0" cy="89450"/>
                </a:xfrm>
                <a:prstGeom prst="line">
                  <a:avLst/>
                </a:prstGeom>
                <a:solidFill>
                  <a:sysClr val="window" lastClr="FFFFFF">
                    <a:lumMod val="75000"/>
                  </a:sysClr>
                </a:solidFill>
                <a:ln w="9525" algn="ctr">
                  <a:solidFill>
                    <a:sysClr val="windowText" lastClr="000000"/>
                  </a:solidFill>
                  <a:round/>
                  <a:headEnd/>
                  <a:tailEnd/>
                </a:ln>
              </p:spPr>
            </p:cxnSp>
            <p:cxnSp>
              <p:nvCxnSpPr>
                <p:cNvPr id="1231" name="Straight Connector 1230">
                  <a:extLst>
                    <a:ext uri="{FF2B5EF4-FFF2-40B4-BE49-F238E27FC236}">
                      <a16:creationId xmlns:a16="http://schemas.microsoft.com/office/drawing/2014/main" id="{11976D37-108F-4BA0-AD59-DA935CF7CEF4}"/>
                    </a:ext>
                  </a:extLst>
                </p:cNvPr>
                <p:cNvCxnSpPr/>
                <p:nvPr/>
              </p:nvCxnSpPr>
              <p:spPr>
                <a:xfrm flipV="1">
                  <a:off x="2685528" y="2576228"/>
                  <a:ext cx="0" cy="89450"/>
                </a:xfrm>
                <a:prstGeom prst="line">
                  <a:avLst/>
                </a:prstGeom>
                <a:solidFill>
                  <a:sysClr val="window" lastClr="FFFFFF">
                    <a:lumMod val="75000"/>
                  </a:sysClr>
                </a:solidFill>
                <a:ln w="9525" algn="ctr">
                  <a:solidFill>
                    <a:sysClr val="windowText" lastClr="000000"/>
                  </a:solidFill>
                  <a:round/>
                  <a:headEnd/>
                  <a:tailEnd/>
                </a:ln>
              </p:spPr>
            </p:cxnSp>
            <p:cxnSp>
              <p:nvCxnSpPr>
                <p:cNvPr id="1232" name="Straight Connector 1231">
                  <a:extLst>
                    <a:ext uri="{FF2B5EF4-FFF2-40B4-BE49-F238E27FC236}">
                      <a16:creationId xmlns:a16="http://schemas.microsoft.com/office/drawing/2014/main" id="{5E754A2D-25B3-42EB-8842-1A38C53FF0F1}"/>
                    </a:ext>
                  </a:extLst>
                </p:cNvPr>
                <p:cNvCxnSpPr/>
                <p:nvPr/>
              </p:nvCxnSpPr>
              <p:spPr>
                <a:xfrm flipV="1">
                  <a:off x="2867491" y="2576228"/>
                  <a:ext cx="0" cy="89450"/>
                </a:xfrm>
                <a:prstGeom prst="line">
                  <a:avLst/>
                </a:prstGeom>
                <a:solidFill>
                  <a:sysClr val="window" lastClr="FFFFFF">
                    <a:lumMod val="75000"/>
                  </a:sysClr>
                </a:solidFill>
                <a:ln w="9525" algn="ctr">
                  <a:solidFill>
                    <a:sysClr val="windowText" lastClr="000000"/>
                  </a:solidFill>
                  <a:round/>
                  <a:headEnd/>
                  <a:tailEnd/>
                </a:ln>
              </p:spPr>
            </p:cxnSp>
            <p:cxnSp>
              <p:nvCxnSpPr>
                <p:cNvPr id="1233" name="Straight Connector 1232">
                  <a:extLst>
                    <a:ext uri="{FF2B5EF4-FFF2-40B4-BE49-F238E27FC236}">
                      <a16:creationId xmlns:a16="http://schemas.microsoft.com/office/drawing/2014/main" id="{9705A646-0B9A-44C6-86CF-B76BDB29A884}"/>
                    </a:ext>
                  </a:extLst>
                </p:cNvPr>
                <p:cNvCxnSpPr/>
                <p:nvPr/>
              </p:nvCxnSpPr>
              <p:spPr>
                <a:xfrm flipV="1">
                  <a:off x="3035203" y="2576228"/>
                  <a:ext cx="0" cy="89450"/>
                </a:xfrm>
                <a:prstGeom prst="line">
                  <a:avLst/>
                </a:prstGeom>
                <a:solidFill>
                  <a:sysClr val="window" lastClr="FFFFFF">
                    <a:lumMod val="75000"/>
                  </a:sysClr>
                </a:solidFill>
                <a:ln w="9525" algn="ctr">
                  <a:solidFill>
                    <a:sysClr val="windowText" lastClr="000000"/>
                  </a:solidFill>
                  <a:round/>
                  <a:headEnd/>
                  <a:tailEnd/>
                </a:ln>
              </p:spPr>
            </p:cxnSp>
            <p:cxnSp>
              <p:nvCxnSpPr>
                <p:cNvPr id="1234" name="Straight Connector 1233">
                  <a:extLst>
                    <a:ext uri="{FF2B5EF4-FFF2-40B4-BE49-F238E27FC236}">
                      <a16:creationId xmlns:a16="http://schemas.microsoft.com/office/drawing/2014/main" id="{67E830C4-1AE0-4374-92A3-42B54180C60A}"/>
                    </a:ext>
                  </a:extLst>
                </p:cNvPr>
                <p:cNvCxnSpPr/>
                <p:nvPr/>
              </p:nvCxnSpPr>
              <p:spPr>
                <a:xfrm flipV="1">
                  <a:off x="3217166" y="2576228"/>
                  <a:ext cx="0" cy="89450"/>
                </a:xfrm>
                <a:prstGeom prst="line">
                  <a:avLst/>
                </a:prstGeom>
                <a:solidFill>
                  <a:sysClr val="window" lastClr="FFFFFF">
                    <a:lumMod val="75000"/>
                  </a:sysClr>
                </a:solidFill>
                <a:ln w="9525" algn="ctr">
                  <a:solidFill>
                    <a:sysClr val="windowText" lastClr="000000"/>
                  </a:solidFill>
                  <a:round/>
                  <a:headEnd/>
                  <a:tailEnd/>
                </a:ln>
              </p:spPr>
            </p:cxnSp>
            <p:cxnSp>
              <p:nvCxnSpPr>
                <p:cNvPr id="1235" name="Straight Connector 1234">
                  <a:extLst>
                    <a:ext uri="{FF2B5EF4-FFF2-40B4-BE49-F238E27FC236}">
                      <a16:creationId xmlns:a16="http://schemas.microsoft.com/office/drawing/2014/main" id="{BD056374-2505-455C-94DA-64346645F1E6}"/>
                    </a:ext>
                  </a:extLst>
                </p:cNvPr>
                <p:cNvCxnSpPr/>
                <p:nvPr/>
              </p:nvCxnSpPr>
              <p:spPr>
                <a:xfrm flipV="1">
                  <a:off x="3389545" y="2576228"/>
                  <a:ext cx="0" cy="89450"/>
                </a:xfrm>
                <a:prstGeom prst="line">
                  <a:avLst/>
                </a:prstGeom>
                <a:solidFill>
                  <a:sysClr val="window" lastClr="FFFFFF">
                    <a:lumMod val="75000"/>
                  </a:sysClr>
                </a:solidFill>
                <a:ln w="9525" algn="ctr">
                  <a:solidFill>
                    <a:sysClr val="windowText" lastClr="000000"/>
                  </a:solidFill>
                  <a:round/>
                  <a:headEnd/>
                  <a:tailEnd/>
                </a:ln>
              </p:spPr>
            </p:cxnSp>
            <p:cxnSp>
              <p:nvCxnSpPr>
                <p:cNvPr id="1236" name="Straight Connector 1235">
                  <a:extLst>
                    <a:ext uri="{FF2B5EF4-FFF2-40B4-BE49-F238E27FC236}">
                      <a16:creationId xmlns:a16="http://schemas.microsoft.com/office/drawing/2014/main" id="{5F30897D-A962-4D03-A2C9-B5C4071BC25B}"/>
                    </a:ext>
                  </a:extLst>
                </p:cNvPr>
                <p:cNvCxnSpPr/>
                <p:nvPr/>
              </p:nvCxnSpPr>
              <p:spPr>
                <a:xfrm flipV="1">
                  <a:off x="3571508" y="2576228"/>
                  <a:ext cx="0" cy="89450"/>
                </a:xfrm>
                <a:prstGeom prst="line">
                  <a:avLst/>
                </a:prstGeom>
                <a:solidFill>
                  <a:sysClr val="window" lastClr="FFFFFF">
                    <a:lumMod val="75000"/>
                  </a:sysClr>
                </a:solidFill>
                <a:ln w="9525" algn="ctr">
                  <a:solidFill>
                    <a:sysClr val="windowText" lastClr="000000"/>
                  </a:solidFill>
                  <a:round/>
                  <a:headEnd/>
                  <a:tailEnd/>
                </a:ln>
              </p:spPr>
            </p:cxnSp>
          </p:grpSp>
        </p:grpSp>
        <p:sp>
          <p:nvSpPr>
            <p:cNvPr id="1109" name="Line 177">
              <a:extLst>
                <a:ext uri="{FF2B5EF4-FFF2-40B4-BE49-F238E27FC236}">
                  <a16:creationId xmlns:a16="http://schemas.microsoft.com/office/drawing/2014/main" id="{55281503-5B08-4D19-AE35-2025BAF745DB}"/>
                </a:ext>
              </a:extLst>
            </p:cNvPr>
            <p:cNvSpPr>
              <a:spLocks noChangeShapeType="1"/>
            </p:cNvSpPr>
            <p:nvPr/>
          </p:nvSpPr>
          <p:spPr bwMode="auto">
            <a:xfrm flipH="1">
              <a:off x="1715775" y="2652105"/>
              <a:ext cx="910136"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110" name="Line 166">
              <a:extLst>
                <a:ext uri="{FF2B5EF4-FFF2-40B4-BE49-F238E27FC236}">
                  <a16:creationId xmlns:a16="http://schemas.microsoft.com/office/drawing/2014/main" id="{8291E567-41F3-49B8-9B04-6F87533E6573}"/>
                </a:ext>
              </a:extLst>
            </p:cNvPr>
            <p:cNvSpPr>
              <a:spLocks noChangeShapeType="1"/>
            </p:cNvSpPr>
            <p:nvPr/>
          </p:nvSpPr>
          <p:spPr bwMode="auto">
            <a:xfrm flipH="1">
              <a:off x="4306120" y="2977116"/>
              <a:ext cx="461290"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111" name="Line 166">
              <a:extLst>
                <a:ext uri="{FF2B5EF4-FFF2-40B4-BE49-F238E27FC236}">
                  <a16:creationId xmlns:a16="http://schemas.microsoft.com/office/drawing/2014/main" id="{46D36A47-B758-47CB-9CD1-47459338293D}"/>
                </a:ext>
              </a:extLst>
            </p:cNvPr>
            <p:cNvSpPr>
              <a:spLocks noChangeShapeType="1"/>
            </p:cNvSpPr>
            <p:nvPr/>
          </p:nvSpPr>
          <p:spPr bwMode="auto">
            <a:xfrm flipH="1">
              <a:off x="2672895" y="2977116"/>
              <a:ext cx="369558"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112" name="Line 339">
              <a:extLst>
                <a:ext uri="{FF2B5EF4-FFF2-40B4-BE49-F238E27FC236}">
                  <a16:creationId xmlns:a16="http://schemas.microsoft.com/office/drawing/2014/main" id="{0B170C90-3702-4F1D-B0C5-C44DB43073B2}"/>
                </a:ext>
              </a:extLst>
            </p:cNvPr>
            <p:cNvSpPr>
              <a:spLocks noChangeShapeType="1"/>
            </p:cNvSpPr>
            <p:nvPr/>
          </p:nvSpPr>
          <p:spPr bwMode="auto">
            <a:xfrm flipH="1" flipV="1">
              <a:off x="2678938" y="2510810"/>
              <a:ext cx="0" cy="464263"/>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113" name="Line 339">
              <a:extLst>
                <a:ext uri="{FF2B5EF4-FFF2-40B4-BE49-F238E27FC236}">
                  <a16:creationId xmlns:a16="http://schemas.microsoft.com/office/drawing/2014/main" id="{CFEF1FA2-2A09-420E-9ABD-A9239111CACD}"/>
                </a:ext>
              </a:extLst>
            </p:cNvPr>
            <p:cNvSpPr>
              <a:spLocks noChangeShapeType="1"/>
            </p:cNvSpPr>
            <p:nvPr/>
          </p:nvSpPr>
          <p:spPr bwMode="auto">
            <a:xfrm flipH="1">
              <a:off x="3118828" y="2651245"/>
              <a:ext cx="0" cy="164849"/>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114" name="Line 339">
              <a:extLst>
                <a:ext uri="{FF2B5EF4-FFF2-40B4-BE49-F238E27FC236}">
                  <a16:creationId xmlns:a16="http://schemas.microsoft.com/office/drawing/2014/main" id="{6BBE12A5-9B10-4F28-83C7-2B97CE61D526}"/>
                </a:ext>
              </a:extLst>
            </p:cNvPr>
            <p:cNvSpPr>
              <a:spLocks noChangeShapeType="1"/>
            </p:cNvSpPr>
            <p:nvPr/>
          </p:nvSpPr>
          <p:spPr bwMode="auto">
            <a:xfrm flipH="1">
              <a:off x="4217515" y="3138139"/>
              <a:ext cx="0" cy="295948"/>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115" name="Line 177">
              <a:extLst>
                <a:ext uri="{FF2B5EF4-FFF2-40B4-BE49-F238E27FC236}">
                  <a16:creationId xmlns:a16="http://schemas.microsoft.com/office/drawing/2014/main" id="{C5F66FAE-1937-46C4-AEB7-94B708640A4A}"/>
                </a:ext>
              </a:extLst>
            </p:cNvPr>
            <p:cNvSpPr>
              <a:spLocks noChangeShapeType="1"/>
            </p:cNvSpPr>
            <p:nvPr/>
          </p:nvSpPr>
          <p:spPr bwMode="auto">
            <a:xfrm flipH="1">
              <a:off x="2720552" y="2652105"/>
              <a:ext cx="398555"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116" name="Line 339">
              <a:extLst>
                <a:ext uri="{FF2B5EF4-FFF2-40B4-BE49-F238E27FC236}">
                  <a16:creationId xmlns:a16="http://schemas.microsoft.com/office/drawing/2014/main" id="{2622E1D4-B2C2-4DEA-8E7F-BF1ECF7B06C3}"/>
                </a:ext>
              </a:extLst>
            </p:cNvPr>
            <p:cNvSpPr>
              <a:spLocks noChangeShapeType="1"/>
            </p:cNvSpPr>
            <p:nvPr/>
          </p:nvSpPr>
          <p:spPr bwMode="auto">
            <a:xfrm flipH="1">
              <a:off x="4765675" y="2616532"/>
              <a:ext cx="0" cy="36153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117" name="Rectangle 1116">
              <a:extLst>
                <a:ext uri="{FF2B5EF4-FFF2-40B4-BE49-F238E27FC236}">
                  <a16:creationId xmlns:a16="http://schemas.microsoft.com/office/drawing/2014/main" id="{E1D04934-ADE2-4B87-9A63-14B6164D9B93}"/>
                </a:ext>
              </a:extLst>
            </p:cNvPr>
            <p:cNvSpPr/>
            <p:nvPr/>
          </p:nvSpPr>
          <p:spPr>
            <a:xfrm>
              <a:off x="7136258" y="3386158"/>
              <a:ext cx="1369867" cy="970911"/>
            </a:xfrm>
            <a:prstGeom prst="rect">
              <a:avLst/>
            </a:prstGeom>
            <a:solidFill>
              <a:srgbClr val="9BBB59">
                <a:lumMod val="60000"/>
                <a:lumOff val="40000"/>
                <a:alpha val="25098"/>
              </a:srgbClr>
            </a:solidFill>
            <a:ln w="19050" algn="ctr">
              <a:solidFill>
                <a:sysClr val="windowText" lastClr="000000"/>
              </a:solidFill>
              <a:prstDash val="sysDot"/>
              <a:round/>
              <a:headEnd/>
              <a:tailEnd/>
            </a:ln>
          </p:spPr>
          <p:txBody>
            <a:bodyPr wrap="none" lIns="121789" tIns="60894" rIns="121789" bIns="60894" anchor="ct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grpSp>
          <p:nvGrpSpPr>
            <p:cNvPr id="1118" name="Group 1117">
              <a:extLst>
                <a:ext uri="{FF2B5EF4-FFF2-40B4-BE49-F238E27FC236}">
                  <a16:creationId xmlns:a16="http://schemas.microsoft.com/office/drawing/2014/main" id="{F99B1B84-C0EE-4A1A-A06C-94F85A8C093C}"/>
                </a:ext>
              </a:extLst>
            </p:cNvPr>
            <p:cNvGrpSpPr/>
            <p:nvPr/>
          </p:nvGrpSpPr>
          <p:grpSpPr>
            <a:xfrm>
              <a:off x="3584972" y="1679139"/>
              <a:ext cx="106094" cy="270712"/>
              <a:chOff x="3663784" y="1238898"/>
              <a:chExt cx="98425" cy="287337"/>
            </a:xfrm>
          </p:grpSpPr>
          <p:sp>
            <p:nvSpPr>
              <p:cNvPr id="1213" name="Rectangle 1253">
                <a:extLst>
                  <a:ext uri="{FF2B5EF4-FFF2-40B4-BE49-F238E27FC236}">
                    <a16:creationId xmlns:a16="http://schemas.microsoft.com/office/drawing/2014/main" id="{BF3E144A-376E-418C-99B1-9776D164E730}"/>
                  </a:ext>
                </a:extLst>
              </p:cNvPr>
              <p:cNvSpPr>
                <a:spLocks noChangeArrowheads="1"/>
              </p:cNvSpPr>
              <p:nvPr/>
            </p:nvSpPr>
            <p:spPr bwMode="auto">
              <a:xfrm>
                <a:off x="3663784" y="1238898"/>
                <a:ext cx="98425" cy="287337"/>
              </a:xfrm>
              <a:prstGeom prst="rect">
                <a:avLst/>
              </a:prstGeom>
              <a:solidFill>
                <a:sysClr val="window" lastClr="FFFFFF">
                  <a:lumMod val="85000"/>
                </a:sysClr>
              </a:solid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charset="0"/>
                  </a:defRPr>
                </a:lvl1pPr>
                <a:lvl2pPr marL="989013" indent="-379413" defTabSz="1217613" eaLnBrk="0" hangingPunct="0">
                  <a:spcBef>
                    <a:spcPct val="20000"/>
                  </a:spcBef>
                  <a:buChar char="–"/>
                  <a:defRPr sz="3700">
                    <a:solidFill>
                      <a:schemeClr val="tx1"/>
                    </a:solidFill>
                    <a:latin typeface="Arial" charset="0"/>
                  </a:defRPr>
                </a:lvl2pPr>
                <a:lvl3pPr marL="1522413" indent="-304800" defTabSz="1217613" eaLnBrk="0" hangingPunct="0">
                  <a:spcBef>
                    <a:spcPct val="20000"/>
                  </a:spcBef>
                  <a:buChar char="•"/>
                  <a:defRPr sz="3200">
                    <a:solidFill>
                      <a:schemeClr val="tx1"/>
                    </a:solidFill>
                    <a:latin typeface="Arial" charset="0"/>
                  </a:defRPr>
                </a:lvl3pPr>
                <a:lvl4pPr marL="2132013" indent="-304800" defTabSz="1217613" eaLnBrk="0" hangingPunct="0">
                  <a:spcBef>
                    <a:spcPct val="20000"/>
                  </a:spcBef>
                  <a:buChar char="–"/>
                  <a:defRPr sz="2700">
                    <a:solidFill>
                      <a:schemeClr val="tx1"/>
                    </a:solidFill>
                    <a:latin typeface="Arial" charset="0"/>
                  </a:defRPr>
                </a:lvl4pPr>
                <a:lvl5pPr marL="2740025" indent="-304800" defTabSz="1217613" eaLnBrk="0" hangingPunct="0">
                  <a:spcBef>
                    <a:spcPct val="20000"/>
                  </a:spcBef>
                  <a:buChar char="»"/>
                  <a:defRPr sz="2700">
                    <a:solidFill>
                      <a:schemeClr val="tx1"/>
                    </a:solidFill>
                    <a:latin typeface="Arial" charset="0"/>
                  </a:defRPr>
                </a:lvl5pPr>
                <a:lvl6pPr marL="3197225" indent="-304800" defTabSz="1217613" eaLnBrk="0" fontAlgn="base" hangingPunct="0">
                  <a:spcBef>
                    <a:spcPct val="20000"/>
                  </a:spcBef>
                  <a:spcAft>
                    <a:spcPct val="0"/>
                  </a:spcAft>
                  <a:buChar char="»"/>
                  <a:defRPr sz="2700">
                    <a:solidFill>
                      <a:schemeClr val="tx1"/>
                    </a:solidFill>
                    <a:latin typeface="Arial" charset="0"/>
                  </a:defRPr>
                </a:lvl6pPr>
                <a:lvl7pPr marL="3654425" indent="-304800" defTabSz="1217613" eaLnBrk="0" fontAlgn="base" hangingPunct="0">
                  <a:spcBef>
                    <a:spcPct val="20000"/>
                  </a:spcBef>
                  <a:spcAft>
                    <a:spcPct val="0"/>
                  </a:spcAft>
                  <a:buChar char="»"/>
                  <a:defRPr sz="2700">
                    <a:solidFill>
                      <a:schemeClr val="tx1"/>
                    </a:solidFill>
                    <a:latin typeface="Arial" charset="0"/>
                  </a:defRPr>
                </a:lvl7pPr>
                <a:lvl8pPr marL="4111625" indent="-304800" defTabSz="1217613" eaLnBrk="0" fontAlgn="base" hangingPunct="0">
                  <a:spcBef>
                    <a:spcPct val="20000"/>
                  </a:spcBef>
                  <a:spcAft>
                    <a:spcPct val="0"/>
                  </a:spcAft>
                  <a:buChar char="»"/>
                  <a:defRPr sz="2700">
                    <a:solidFill>
                      <a:schemeClr val="tx1"/>
                    </a:solidFill>
                    <a:latin typeface="Arial" charset="0"/>
                  </a:defRPr>
                </a:lvl8pPr>
                <a:lvl9pPr marL="4568825" indent="-304800" defTabSz="1217613" eaLnBrk="0" fontAlgn="base" hangingPunct="0">
                  <a:spcBef>
                    <a:spcPct val="20000"/>
                  </a:spcBef>
                  <a:spcAft>
                    <a:spcPct val="0"/>
                  </a:spcAft>
                  <a:buChar char="»"/>
                  <a:defRPr sz="2700">
                    <a:solidFill>
                      <a:schemeClr val="tx1"/>
                    </a:solidFill>
                    <a:latin typeface="Arial"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Arial" charset="0"/>
                </a:endParaRPr>
              </a:p>
            </p:txBody>
          </p:sp>
          <p:sp>
            <p:nvSpPr>
              <p:cNvPr id="1214" name="Line 1266">
                <a:extLst>
                  <a:ext uri="{FF2B5EF4-FFF2-40B4-BE49-F238E27FC236}">
                    <a16:creationId xmlns:a16="http://schemas.microsoft.com/office/drawing/2014/main" id="{39852CB7-5735-47CF-9997-5E77ECCB3862}"/>
                  </a:ext>
                </a:extLst>
              </p:cNvPr>
              <p:cNvSpPr>
                <a:spLocks noChangeShapeType="1"/>
              </p:cNvSpPr>
              <p:nvPr/>
            </p:nvSpPr>
            <p:spPr bwMode="auto">
              <a:xfrm flipH="1">
                <a:off x="3665371" y="1267473"/>
                <a:ext cx="60325" cy="0"/>
              </a:xfrm>
              <a:prstGeom prst="line">
                <a:avLst/>
              </a:prstGeom>
              <a:solidFill>
                <a:sysClr val="window" lastClr="FFFFFF">
                  <a:lumMod val="85000"/>
                </a:sysClr>
              </a:solidFill>
              <a:ln w="9525">
                <a:solidFill>
                  <a:sysClr val="windowText" lastClr="000000"/>
                </a:solidFill>
                <a:round/>
                <a:headEnd/>
                <a:tailEnd/>
              </a:ln>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black"/>
                  </a:solidFill>
                  <a:effectLst/>
                  <a:uLnTx/>
                  <a:uFillTx/>
                </a:endParaRPr>
              </a:p>
            </p:txBody>
          </p:sp>
          <p:sp>
            <p:nvSpPr>
              <p:cNvPr id="1215" name="Line 1266">
                <a:extLst>
                  <a:ext uri="{FF2B5EF4-FFF2-40B4-BE49-F238E27FC236}">
                    <a16:creationId xmlns:a16="http://schemas.microsoft.com/office/drawing/2014/main" id="{6B490FB1-C867-4F2B-A36D-38B97FE47C95}"/>
                  </a:ext>
                </a:extLst>
              </p:cNvPr>
              <p:cNvSpPr>
                <a:spLocks noChangeShapeType="1"/>
              </p:cNvSpPr>
              <p:nvPr/>
            </p:nvSpPr>
            <p:spPr bwMode="auto">
              <a:xfrm flipH="1">
                <a:off x="3665371" y="1329386"/>
                <a:ext cx="60325" cy="0"/>
              </a:xfrm>
              <a:prstGeom prst="line">
                <a:avLst/>
              </a:prstGeom>
              <a:solidFill>
                <a:sysClr val="window" lastClr="FFFFFF">
                  <a:lumMod val="85000"/>
                </a:sysClr>
              </a:solidFill>
              <a:ln w="9525">
                <a:solidFill>
                  <a:sysClr val="windowText" lastClr="000000"/>
                </a:solidFill>
                <a:round/>
                <a:headEnd/>
                <a:tailEnd/>
              </a:ln>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black"/>
                  </a:solidFill>
                  <a:effectLst/>
                  <a:uLnTx/>
                  <a:uFillTx/>
                </a:endParaRPr>
              </a:p>
            </p:txBody>
          </p:sp>
          <p:sp>
            <p:nvSpPr>
              <p:cNvPr id="1216" name="Line 1266">
                <a:extLst>
                  <a:ext uri="{FF2B5EF4-FFF2-40B4-BE49-F238E27FC236}">
                    <a16:creationId xmlns:a16="http://schemas.microsoft.com/office/drawing/2014/main" id="{0EB77EBB-6C0D-4229-B00A-3F804C5BCD7C}"/>
                  </a:ext>
                </a:extLst>
              </p:cNvPr>
              <p:cNvSpPr>
                <a:spLocks noChangeShapeType="1"/>
              </p:cNvSpPr>
              <p:nvPr/>
            </p:nvSpPr>
            <p:spPr bwMode="auto">
              <a:xfrm flipH="1">
                <a:off x="3665371" y="1394473"/>
                <a:ext cx="60325" cy="0"/>
              </a:xfrm>
              <a:prstGeom prst="line">
                <a:avLst/>
              </a:prstGeom>
              <a:solidFill>
                <a:sysClr val="window" lastClr="FFFFFF">
                  <a:lumMod val="85000"/>
                </a:sysClr>
              </a:solidFill>
              <a:ln w="9525">
                <a:solidFill>
                  <a:sysClr val="windowText" lastClr="000000"/>
                </a:solidFill>
                <a:round/>
                <a:headEnd/>
                <a:tailEnd/>
              </a:ln>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black"/>
                  </a:solidFill>
                  <a:effectLst/>
                  <a:uLnTx/>
                  <a:uFillTx/>
                </a:endParaRPr>
              </a:p>
            </p:txBody>
          </p:sp>
          <p:sp>
            <p:nvSpPr>
              <p:cNvPr id="1217" name="Line 1266">
                <a:extLst>
                  <a:ext uri="{FF2B5EF4-FFF2-40B4-BE49-F238E27FC236}">
                    <a16:creationId xmlns:a16="http://schemas.microsoft.com/office/drawing/2014/main" id="{6AF68D0D-4371-43EF-A2B5-E23F6525D9AC}"/>
                  </a:ext>
                </a:extLst>
              </p:cNvPr>
              <p:cNvSpPr>
                <a:spLocks noChangeShapeType="1"/>
              </p:cNvSpPr>
              <p:nvPr/>
            </p:nvSpPr>
            <p:spPr bwMode="auto">
              <a:xfrm flipH="1">
                <a:off x="3665371" y="1461148"/>
                <a:ext cx="60325" cy="0"/>
              </a:xfrm>
              <a:prstGeom prst="line">
                <a:avLst/>
              </a:prstGeom>
              <a:solidFill>
                <a:sysClr val="window" lastClr="FFFFFF">
                  <a:lumMod val="85000"/>
                </a:sysClr>
              </a:solidFill>
              <a:ln w="9525">
                <a:solidFill>
                  <a:sysClr val="windowText" lastClr="000000"/>
                </a:solidFill>
                <a:round/>
                <a:headEnd/>
                <a:tailEnd/>
              </a:ln>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black"/>
                  </a:solidFill>
                  <a:effectLst/>
                  <a:uLnTx/>
                  <a:uFillTx/>
                </a:endParaRPr>
              </a:p>
            </p:txBody>
          </p:sp>
          <p:sp>
            <p:nvSpPr>
              <p:cNvPr id="1218" name="Line 1266">
                <a:extLst>
                  <a:ext uri="{FF2B5EF4-FFF2-40B4-BE49-F238E27FC236}">
                    <a16:creationId xmlns:a16="http://schemas.microsoft.com/office/drawing/2014/main" id="{15E43E2E-FC22-44C9-9269-0123907D7C3B}"/>
                  </a:ext>
                </a:extLst>
              </p:cNvPr>
              <p:cNvSpPr>
                <a:spLocks noChangeShapeType="1"/>
              </p:cNvSpPr>
              <p:nvPr/>
            </p:nvSpPr>
            <p:spPr bwMode="auto">
              <a:xfrm flipH="1">
                <a:off x="3701884" y="1294461"/>
                <a:ext cx="60325" cy="0"/>
              </a:xfrm>
              <a:prstGeom prst="line">
                <a:avLst/>
              </a:prstGeom>
              <a:solidFill>
                <a:sysClr val="window" lastClr="FFFFFF">
                  <a:lumMod val="85000"/>
                </a:sysClr>
              </a:solidFill>
              <a:ln w="9525">
                <a:solidFill>
                  <a:sysClr val="windowText" lastClr="000000"/>
                </a:solidFill>
                <a:round/>
                <a:headEnd/>
                <a:tailEnd/>
              </a:ln>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black"/>
                  </a:solidFill>
                  <a:effectLst/>
                  <a:uLnTx/>
                  <a:uFillTx/>
                </a:endParaRPr>
              </a:p>
            </p:txBody>
          </p:sp>
          <p:sp>
            <p:nvSpPr>
              <p:cNvPr id="1219" name="Line 1266">
                <a:extLst>
                  <a:ext uri="{FF2B5EF4-FFF2-40B4-BE49-F238E27FC236}">
                    <a16:creationId xmlns:a16="http://schemas.microsoft.com/office/drawing/2014/main" id="{CF6D3963-76E5-419F-9F2F-AFC48BC52C94}"/>
                  </a:ext>
                </a:extLst>
              </p:cNvPr>
              <p:cNvSpPr>
                <a:spLocks noChangeShapeType="1"/>
              </p:cNvSpPr>
              <p:nvPr/>
            </p:nvSpPr>
            <p:spPr bwMode="auto">
              <a:xfrm flipH="1">
                <a:off x="3701884" y="1356373"/>
                <a:ext cx="60325" cy="0"/>
              </a:xfrm>
              <a:prstGeom prst="line">
                <a:avLst/>
              </a:prstGeom>
              <a:solidFill>
                <a:sysClr val="window" lastClr="FFFFFF">
                  <a:lumMod val="85000"/>
                </a:sysClr>
              </a:solidFill>
              <a:ln w="9525">
                <a:solidFill>
                  <a:sysClr val="windowText" lastClr="000000"/>
                </a:solidFill>
                <a:round/>
                <a:headEnd/>
                <a:tailEnd/>
              </a:ln>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black"/>
                  </a:solidFill>
                  <a:effectLst/>
                  <a:uLnTx/>
                  <a:uFillTx/>
                </a:endParaRPr>
              </a:p>
            </p:txBody>
          </p:sp>
          <p:sp>
            <p:nvSpPr>
              <p:cNvPr id="1220" name="Line 1266">
                <a:extLst>
                  <a:ext uri="{FF2B5EF4-FFF2-40B4-BE49-F238E27FC236}">
                    <a16:creationId xmlns:a16="http://schemas.microsoft.com/office/drawing/2014/main" id="{79B9B05F-4FB0-4F84-A4B8-750F34A231D5}"/>
                  </a:ext>
                </a:extLst>
              </p:cNvPr>
              <p:cNvSpPr>
                <a:spLocks noChangeShapeType="1"/>
              </p:cNvSpPr>
              <p:nvPr/>
            </p:nvSpPr>
            <p:spPr bwMode="auto">
              <a:xfrm flipH="1">
                <a:off x="3701884" y="1421461"/>
                <a:ext cx="60325" cy="0"/>
              </a:xfrm>
              <a:prstGeom prst="line">
                <a:avLst/>
              </a:prstGeom>
              <a:solidFill>
                <a:sysClr val="window" lastClr="FFFFFF">
                  <a:lumMod val="85000"/>
                </a:sysClr>
              </a:solidFill>
              <a:ln w="9525">
                <a:solidFill>
                  <a:sysClr val="windowText" lastClr="000000"/>
                </a:solidFill>
                <a:round/>
                <a:headEnd/>
                <a:tailEnd/>
              </a:ln>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black"/>
                  </a:solidFill>
                  <a:effectLst/>
                  <a:uLnTx/>
                  <a:uFillTx/>
                </a:endParaRPr>
              </a:p>
            </p:txBody>
          </p:sp>
          <p:sp>
            <p:nvSpPr>
              <p:cNvPr id="1221" name="Line 1266">
                <a:extLst>
                  <a:ext uri="{FF2B5EF4-FFF2-40B4-BE49-F238E27FC236}">
                    <a16:creationId xmlns:a16="http://schemas.microsoft.com/office/drawing/2014/main" id="{DEF91388-F5A9-449D-90CF-DD14CBF99E2C}"/>
                  </a:ext>
                </a:extLst>
              </p:cNvPr>
              <p:cNvSpPr>
                <a:spLocks noChangeShapeType="1"/>
              </p:cNvSpPr>
              <p:nvPr/>
            </p:nvSpPr>
            <p:spPr bwMode="auto">
              <a:xfrm flipH="1">
                <a:off x="3701884" y="1488136"/>
                <a:ext cx="60325" cy="0"/>
              </a:xfrm>
              <a:prstGeom prst="line">
                <a:avLst/>
              </a:prstGeom>
              <a:solidFill>
                <a:sysClr val="window" lastClr="FFFFFF">
                  <a:lumMod val="85000"/>
                </a:sysClr>
              </a:solidFill>
              <a:ln w="9525">
                <a:solidFill>
                  <a:sysClr val="windowText" lastClr="000000"/>
                </a:solidFill>
                <a:round/>
                <a:headEnd/>
                <a:tailEnd/>
              </a:ln>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black"/>
                  </a:solidFill>
                  <a:effectLst/>
                  <a:uLnTx/>
                  <a:uFillTx/>
                </a:endParaRPr>
              </a:p>
            </p:txBody>
          </p:sp>
        </p:grpSp>
        <p:grpSp>
          <p:nvGrpSpPr>
            <p:cNvPr id="1119" name="Group 1118">
              <a:extLst>
                <a:ext uri="{FF2B5EF4-FFF2-40B4-BE49-F238E27FC236}">
                  <a16:creationId xmlns:a16="http://schemas.microsoft.com/office/drawing/2014/main" id="{002B40E3-8E64-46C9-A5F4-6C55503934B2}"/>
                </a:ext>
              </a:extLst>
            </p:cNvPr>
            <p:cNvGrpSpPr/>
            <p:nvPr/>
          </p:nvGrpSpPr>
          <p:grpSpPr>
            <a:xfrm>
              <a:off x="5121953" y="1720208"/>
              <a:ext cx="106094" cy="270712"/>
              <a:chOff x="3663784" y="1238898"/>
              <a:chExt cx="98425" cy="287337"/>
            </a:xfrm>
          </p:grpSpPr>
          <p:sp>
            <p:nvSpPr>
              <p:cNvPr id="1204" name="Rectangle 1253">
                <a:extLst>
                  <a:ext uri="{FF2B5EF4-FFF2-40B4-BE49-F238E27FC236}">
                    <a16:creationId xmlns:a16="http://schemas.microsoft.com/office/drawing/2014/main" id="{2E771BFD-7914-4BCD-BDB6-0787A8E4FB01}"/>
                  </a:ext>
                </a:extLst>
              </p:cNvPr>
              <p:cNvSpPr>
                <a:spLocks noChangeArrowheads="1"/>
              </p:cNvSpPr>
              <p:nvPr/>
            </p:nvSpPr>
            <p:spPr bwMode="auto">
              <a:xfrm>
                <a:off x="3663784" y="1238898"/>
                <a:ext cx="98425" cy="287337"/>
              </a:xfrm>
              <a:prstGeom prst="rect">
                <a:avLst/>
              </a:prstGeom>
              <a:solidFill>
                <a:sysClr val="window" lastClr="FFFFFF">
                  <a:lumMod val="85000"/>
                </a:sysClr>
              </a:solid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charset="0"/>
                  </a:defRPr>
                </a:lvl1pPr>
                <a:lvl2pPr marL="989013" indent="-379413" defTabSz="1217613" eaLnBrk="0" hangingPunct="0">
                  <a:spcBef>
                    <a:spcPct val="20000"/>
                  </a:spcBef>
                  <a:buChar char="–"/>
                  <a:defRPr sz="3700">
                    <a:solidFill>
                      <a:schemeClr val="tx1"/>
                    </a:solidFill>
                    <a:latin typeface="Arial" charset="0"/>
                  </a:defRPr>
                </a:lvl2pPr>
                <a:lvl3pPr marL="1522413" indent="-304800" defTabSz="1217613" eaLnBrk="0" hangingPunct="0">
                  <a:spcBef>
                    <a:spcPct val="20000"/>
                  </a:spcBef>
                  <a:buChar char="•"/>
                  <a:defRPr sz="3200">
                    <a:solidFill>
                      <a:schemeClr val="tx1"/>
                    </a:solidFill>
                    <a:latin typeface="Arial" charset="0"/>
                  </a:defRPr>
                </a:lvl3pPr>
                <a:lvl4pPr marL="2132013" indent="-304800" defTabSz="1217613" eaLnBrk="0" hangingPunct="0">
                  <a:spcBef>
                    <a:spcPct val="20000"/>
                  </a:spcBef>
                  <a:buChar char="–"/>
                  <a:defRPr sz="2700">
                    <a:solidFill>
                      <a:schemeClr val="tx1"/>
                    </a:solidFill>
                    <a:latin typeface="Arial" charset="0"/>
                  </a:defRPr>
                </a:lvl4pPr>
                <a:lvl5pPr marL="2740025" indent="-304800" defTabSz="1217613" eaLnBrk="0" hangingPunct="0">
                  <a:spcBef>
                    <a:spcPct val="20000"/>
                  </a:spcBef>
                  <a:buChar char="»"/>
                  <a:defRPr sz="2700">
                    <a:solidFill>
                      <a:schemeClr val="tx1"/>
                    </a:solidFill>
                    <a:latin typeface="Arial" charset="0"/>
                  </a:defRPr>
                </a:lvl5pPr>
                <a:lvl6pPr marL="3197225" indent="-304800" defTabSz="1217613" eaLnBrk="0" fontAlgn="base" hangingPunct="0">
                  <a:spcBef>
                    <a:spcPct val="20000"/>
                  </a:spcBef>
                  <a:spcAft>
                    <a:spcPct val="0"/>
                  </a:spcAft>
                  <a:buChar char="»"/>
                  <a:defRPr sz="2700">
                    <a:solidFill>
                      <a:schemeClr val="tx1"/>
                    </a:solidFill>
                    <a:latin typeface="Arial" charset="0"/>
                  </a:defRPr>
                </a:lvl6pPr>
                <a:lvl7pPr marL="3654425" indent="-304800" defTabSz="1217613" eaLnBrk="0" fontAlgn="base" hangingPunct="0">
                  <a:spcBef>
                    <a:spcPct val="20000"/>
                  </a:spcBef>
                  <a:spcAft>
                    <a:spcPct val="0"/>
                  </a:spcAft>
                  <a:buChar char="»"/>
                  <a:defRPr sz="2700">
                    <a:solidFill>
                      <a:schemeClr val="tx1"/>
                    </a:solidFill>
                    <a:latin typeface="Arial" charset="0"/>
                  </a:defRPr>
                </a:lvl7pPr>
                <a:lvl8pPr marL="4111625" indent="-304800" defTabSz="1217613" eaLnBrk="0" fontAlgn="base" hangingPunct="0">
                  <a:spcBef>
                    <a:spcPct val="20000"/>
                  </a:spcBef>
                  <a:spcAft>
                    <a:spcPct val="0"/>
                  </a:spcAft>
                  <a:buChar char="»"/>
                  <a:defRPr sz="2700">
                    <a:solidFill>
                      <a:schemeClr val="tx1"/>
                    </a:solidFill>
                    <a:latin typeface="Arial" charset="0"/>
                  </a:defRPr>
                </a:lvl8pPr>
                <a:lvl9pPr marL="4568825" indent="-304800" defTabSz="1217613" eaLnBrk="0" fontAlgn="base" hangingPunct="0">
                  <a:spcBef>
                    <a:spcPct val="20000"/>
                  </a:spcBef>
                  <a:spcAft>
                    <a:spcPct val="0"/>
                  </a:spcAft>
                  <a:buChar char="»"/>
                  <a:defRPr sz="2700">
                    <a:solidFill>
                      <a:schemeClr val="tx1"/>
                    </a:solidFill>
                    <a:latin typeface="Arial"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Arial" charset="0"/>
                </a:endParaRPr>
              </a:p>
            </p:txBody>
          </p:sp>
          <p:sp>
            <p:nvSpPr>
              <p:cNvPr id="1205" name="Line 1266">
                <a:extLst>
                  <a:ext uri="{FF2B5EF4-FFF2-40B4-BE49-F238E27FC236}">
                    <a16:creationId xmlns:a16="http://schemas.microsoft.com/office/drawing/2014/main" id="{52C26CED-5976-4416-978A-73F34D3DB7EA}"/>
                  </a:ext>
                </a:extLst>
              </p:cNvPr>
              <p:cNvSpPr>
                <a:spLocks noChangeShapeType="1"/>
              </p:cNvSpPr>
              <p:nvPr/>
            </p:nvSpPr>
            <p:spPr bwMode="auto">
              <a:xfrm flipH="1">
                <a:off x="3665371" y="1267473"/>
                <a:ext cx="60325" cy="0"/>
              </a:xfrm>
              <a:prstGeom prst="line">
                <a:avLst/>
              </a:prstGeom>
              <a:solidFill>
                <a:sysClr val="window" lastClr="FFFFFF">
                  <a:lumMod val="85000"/>
                </a:sysClr>
              </a:solidFill>
              <a:ln w="9525">
                <a:solidFill>
                  <a:sysClr val="windowText" lastClr="000000"/>
                </a:solidFill>
                <a:round/>
                <a:headEnd/>
                <a:tailEnd/>
              </a:ln>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black"/>
                  </a:solidFill>
                  <a:effectLst/>
                  <a:uLnTx/>
                  <a:uFillTx/>
                </a:endParaRPr>
              </a:p>
            </p:txBody>
          </p:sp>
          <p:sp>
            <p:nvSpPr>
              <p:cNvPr id="1206" name="Line 1266">
                <a:extLst>
                  <a:ext uri="{FF2B5EF4-FFF2-40B4-BE49-F238E27FC236}">
                    <a16:creationId xmlns:a16="http://schemas.microsoft.com/office/drawing/2014/main" id="{02053D48-2B93-4A58-81CB-3D98DBAB6924}"/>
                  </a:ext>
                </a:extLst>
              </p:cNvPr>
              <p:cNvSpPr>
                <a:spLocks noChangeShapeType="1"/>
              </p:cNvSpPr>
              <p:nvPr/>
            </p:nvSpPr>
            <p:spPr bwMode="auto">
              <a:xfrm flipH="1">
                <a:off x="3665371" y="1329386"/>
                <a:ext cx="60325" cy="0"/>
              </a:xfrm>
              <a:prstGeom prst="line">
                <a:avLst/>
              </a:prstGeom>
              <a:solidFill>
                <a:sysClr val="window" lastClr="FFFFFF">
                  <a:lumMod val="85000"/>
                </a:sysClr>
              </a:solidFill>
              <a:ln w="9525">
                <a:solidFill>
                  <a:sysClr val="windowText" lastClr="000000"/>
                </a:solidFill>
                <a:round/>
                <a:headEnd/>
                <a:tailEnd/>
              </a:ln>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black"/>
                  </a:solidFill>
                  <a:effectLst/>
                  <a:uLnTx/>
                  <a:uFillTx/>
                </a:endParaRPr>
              </a:p>
            </p:txBody>
          </p:sp>
          <p:sp>
            <p:nvSpPr>
              <p:cNvPr id="1207" name="Line 1266">
                <a:extLst>
                  <a:ext uri="{FF2B5EF4-FFF2-40B4-BE49-F238E27FC236}">
                    <a16:creationId xmlns:a16="http://schemas.microsoft.com/office/drawing/2014/main" id="{52C44489-3291-41AD-8FCB-96A48FE762BF}"/>
                  </a:ext>
                </a:extLst>
              </p:cNvPr>
              <p:cNvSpPr>
                <a:spLocks noChangeShapeType="1"/>
              </p:cNvSpPr>
              <p:nvPr/>
            </p:nvSpPr>
            <p:spPr bwMode="auto">
              <a:xfrm flipH="1">
                <a:off x="3665371" y="1394473"/>
                <a:ext cx="60325" cy="0"/>
              </a:xfrm>
              <a:prstGeom prst="line">
                <a:avLst/>
              </a:prstGeom>
              <a:solidFill>
                <a:sysClr val="window" lastClr="FFFFFF">
                  <a:lumMod val="85000"/>
                </a:sysClr>
              </a:solidFill>
              <a:ln w="9525">
                <a:solidFill>
                  <a:sysClr val="windowText" lastClr="000000"/>
                </a:solidFill>
                <a:round/>
                <a:headEnd/>
                <a:tailEnd/>
              </a:ln>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black"/>
                  </a:solidFill>
                  <a:effectLst/>
                  <a:uLnTx/>
                  <a:uFillTx/>
                </a:endParaRPr>
              </a:p>
            </p:txBody>
          </p:sp>
          <p:sp>
            <p:nvSpPr>
              <p:cNvPr id="1208" name="Line 1266">
                <a:extLst>
                  <a:ext uri="{FF2B5EF4-FFF2-40B4-BE49-F238E27FC236}">
                    <a16:creationId xmlns:a16="http://schemas.microsoft.com/office/drawing/2014/main" id="{F24CC5C8-6CCC-46C1-A4D6-6DBA4FE98727}"/>
                  </a:ext>
                </a:extLst>
              </p:cNvPr>
              <p:cNvSpPr>
                <a:spLocks noChangeShapeType="1"/>
              </p:cNvSpPr>
              <p:nvPr/>
            </p:nvSpPr>
            <p:spPr bwMode="auto">
              <a:xfrm flipH="1">
                <a:off x="3665371" y="1461148"/>
                <a:ext cx="60325" cy="0"/>
              </a:xfrm>
              <a:prstGeom prst="line">
                <a:avLst/>
              </a:prstGeom>
              <a:solidFill>
                <a:sysClr val="window" lastClr="FFFFFF">
                  <a:lumMod val="85000"/>
                </a:sysClr>
              </a:solidFill>
              <a:ln w="9525">
                <a:solidFill>
                  <a:sysClr val="windowText" lastClr="000000"/>
                </a:solidFill>
                <a:round/>
                <a:headEnd/>
                <a:tailEnd/>
              </a:ln>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black"/>
                  </a:solidFill>
                  <a:effectLst/>
                  <a:uLnTx/>
                  <a:uFillTx/>
                </a:endParaRPr>
              </a:p>
            </p:txBody>
          </p:sp>
          <p:sp>
            <p:nvSpPr>
              <p:cNvPr id="1209" name="Line 1266">
                <a:extLst>
                  <a:ext uri="{FF2B5EF4-FFF2-40B4-BE49-F238E27FC236}">
                    <a16:creationId xmlns:a16="http://schemas.microsoft.com/office/drawing/2014/main" id="{3F76CE2C-AED2-47A6-ADE1-C7D9FD066483}"/>
                  </a:ext>
                </a:extLst>
              </p:cNvPr>
              <p:cNvSpPr>
                <a:spLocks noChangeShapeType="1"/>
              </p:cNvSpPr>
              <p:nvPr/>
            </p:nvSpPr>
            <p:spPr bwMode="auto">
              <a:xfrm flipH="1">
                <a:off x="3701884" y="1294461"/>
                <a:ext cx="60325" cy="0"/>
              </a:xfrm>
              <a:prstGeom prst="line">
                <a:avLst/>
              </a:prstGeom>
              <a:solidFill>
                <a:sysClr val="window" lastClr="FFFFFF">
                  <a:lumMod val="85000"/>
                </a:sysClr>
              </a:solidFill>
              <a:ln w="9525">
                <a:solidFill>
                  <a:sysClr val="windowText" lastClr="000000"/>
                </a:solidFill>
                <a:round/>
                <a:headEnd/>
                <a:tailEnd/>
              </a:ln>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black"/>
                  </a:solidFill>
                  <a:effectLst/>
                  <a:uLnTx/>
                  <a:uFillTx/>
                </a:endParaRPr>
              </a:p>
            </p:txBody>
          </p:sp>
          <p:sp>
            <p:nvSpPr>
              <p:cNvPr id="1210" name="Line 1266">
                <a:extLst>
                  <a:ext uri="{FF2B5EF4-FFF2-40B4-BE49-F238E27FC236}">
                    <a16:creationId xmlns:a16="http://schemas.microsoft.com/office/drawing/2014/main" id="{19108B2B-092A-4107-9312-359AB8C6D94E}"/>
                  </a:ext>
                </a:extLst>
              </p:cNvPr>
              <p:cNvSpPr>
                <a:spLocks noChangeShapeType="1"/>
              </p:cNvSpPr>
              <p:nvPr/>
            </p:nvSpPr>
            <p:spPr bwMode="auto">
              <a:xfrm flipH="1">
                <a:off x="3701884" y="1356373"/>
                <a:ext cx="60325" cy="0"/>
              </a:xfrm>
              <a:prstGeom prst="line">
                <a:avLst/>
              </a:prstGeom>
              <a:solidFill>
                <a:sysClr val="window" lastClr="FFFFFF">
                  <a:lumMod val="85000"/>
                </a:sysClr>
              </a:solidFill>
              <a:ln w="9525">
                <a:solidFill>
                  <a:sysClr val="windowText" lastClr="000000"/>
                </a:solidFill>
                <a:round/>
                <a:headEnd/>
                <a:tailEnd/>
              </a:ln>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black"/>
                  </a:solidFill>
                  <a:effectLst/>
                  <a:uLnTx/>
                  <a:uFillTx/>
                </a:endParaRPr>
              </a:p>
            </p:txBody>
          </p:sp>
          <p:sp>
            <p:nvSpPr>
              <p:cNvPr id="1211" name="Line 1266">
                <a:extLst>
                  <a:ext uri="{FF2B5EF4-FFF2-40B4-BE49-F238E27FC236}">
                    <a16:creationId xmlns:a16="http://schemas.microsoft.com/office/drawing/2014/main" id="{8B348C9D-2DEA-41C0-9E92-3F041B256260}"/>
                  </a:ext>
                </a:extLst>
              </p:cNvPr>
              <p:cNvSpPr>
                <a:spLocks noChangeShapeType="1"/>
              </p:cNvSpPr>
              <p:nvPr/>
            </p:nvSpPr>
            <p:spPr bwMode="auto">
              <a:xfrm flipH="1">
                <a:off x="3701884" y="1421461"/>
                <a:ext cx="60325" cy="0"/>
              </a:xfrm>
              <a:prstGeom prst="line">
                <a:avLst/>
              </a:prstGeom>
              <a:solidFill>
                <a:sysClr val="window" lastClr="FFFFFF">
                  <a:lumMod val="85000"/>
                </a:sysClr>
              </a:solidFill>
              <a:ln w="9525">
                <a:solidFill>
                  <a:sysClr val="windowText" lastClr="000000"/>
                </a:solidFill>
                <a:round/>
                <a:headEnd/>
                <a:tailEnd/>
              </a:ln>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black"/>
                  </a:solidFill>
                  <a:effectLst/>
                  <a:uLnTx/>
                  <a:uFillTx/>
                </a:endParaRPr>
              </a:p>
            </p:txBody>
          </p:sp>
          <p:sp>
            <p:nvSpPr>
              <p:cNvPr id="1212" name="Line 1266">
                <a:extLst>
                  <a:ext uri="{FF2B5EF4-FFF2-40B4-BE49-F238E27FC236}">
                    <a16:creationId xmlns:a16="http://schemas.microsoft.com/office/drawing/2014/main" id="{3A520853-98CF-42F9-B877-1C660CA37BAF}"/>
                  </a:ext>
                </a:extLst>
              </p:cNvPr>
              <p:cNvSpPr>
                <a:spLocks noChangeShapeType="1"/>
              </p:cNvSpPr>
              <p:nvPr/>
            </p:nvSpPr>
            <p:spPr bwMode="auto">
              <a:xfrm flipH="1">
                <a:off x="3701884" y="1488136"/>
                <a:ext cx="60325" cy="0"/>
              </a:xfrm>
              <a:prstGeom prst="line">
                <a:avLst/>
              </a:prstGeom>
              <a:solidFill>
                <a:sysClr val="window" lastClr="FFFFFF">
                  <a:lumMod val="85000"/>
                </a:sysClr>
              </a:solidFill>
              <a:ln w="9525">
                <a:solidFill>
                  <a:sysClr val="windowText" lastClr="000000"/>
                </a:solidFill>
                <a:round/>
                <a:headEnd/>
                <a:tailEnd/>
              </a:ln>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black"/>
                  </a:solidFill>
                  <a:effectLst/>
                  <a:uLnTx/>
                  <a:uFillTx/>
                </a:endParaRPr>
              </a:p>
            </p:txBody>
          </p:sp>
        </p:grpSp>
        <p:grpSp>
          <p:nvGrpSpPr>
            <p:cNvPr id="1120" name="Group 1119">
              <a:extLst>
                <a:ext uri="{FF2B5EF4-FFF2-40B4-BE49-F238E27FC236}">
                  <a16:creationId xmlns:a16="http://schemas.microsoft.com/office/drawing/2014/main" id="{90171C04-F122-487F-8224-58EE93E10D9A}"/>
                </a:ext>
              </a:extLst>
            </p:cNvPr>
            <p:cNvGrpSpPr/>
            <p:nvPr/>
          </p:nvGrpSpPr>
          <p:grpSpPr>
            <a:xfrm>
              <a:off x="6766916" y="1720208"/>
              <a:ext cx="106094" cy="270712"/>
              <a:chOff x="3663784" y="1238898"/>
              <a:chExt cx="98425" cy="287337"/>
            </a:xfrm>
          </p:grpSpPr>
          <p:sp>
            <p:nvSpPr>
              <p:cNvPr id="1195" name="Rectangle 1253">
                <a:extLst>
                  <a:ext uri="{FF2B5EF4-FFF2-40B4-BE49-F238E27FC236}">
                    <a16:creationId xmlns:a16="http://schemas.microsoft.com/office/drawing/2014/main" id="{F8EA5E19-F8EC-430F-9175-ACD8160F785C}"/>
                  </a:ext>
                </a:extLst>
              </p:cNvPr>
              <p:cNvSpPr>
                <a:spLocks noChangeArrowheads="1"/>
              </p:cNvSpPr>
              <p:nvPr/>
            </p:nvSpPr>
            <p:spPr bwMode="auto">
              <a:xfrm>
                <a:off x="3663784" y="1238898"/>
                <a:ext cx="98425" cy="287337"/>
              </a:xfrm>
              <a:prstGeom prst="rect">
                <a:avLst/>
              </a:prstGeom>
              <a:solidFill>
                <a:sysClr val="window" lastClr="FFFFFF">
                  <a:lumMod val="85000"/>
                </a:sysClr>
              </a:solid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charset="0"/>
                  </a:defRPr>
                </a:lvl1pPr>
                <a:lvl2pPr marL="989013" indent="-379413" defTabSz="1217613" eaLnBrk="0" hangingPunct="0">
                  <a:spcBef>
                    <a:spcPct val="20000"/>
                  </a:spcBef>
                  <a:buChar char="–"/>
                  <a:defRPr sz="3700">
                    <a:solidFill>
                      <a:schemeClr val="tx1"/>
                    </a:solidFill>
                    <a:latin typeface="Arial" charset="0"/>
                  </a:defRPr>
                </a:lvl2pPr>
                <a:lvl3pPr marL="1522413" indent="-304800" defTabSz="1217613" eaLnBrk="0" hangingPunct="0">
                  <a:spcBef>
                    <a:spcPct val="20000"/>
                  </a:spcBef>
                  <a:buChar char="•"/>
                  <a:defRPr sz="3200">
                    <a:solidFill>
                      <a:schemeClr val="tx1"/>
                    </a:solidFill>
                    <a:latin typeface="Arial" charset="0"/>
                  </a:defRPr>
                </a:lvl3pPr>
                <a:lvl4pPr marL="2132013" indent="-304800" defTabSz="1217613" eaLnBrk="0" hangingPunct="0">
                  <a:spcBef>
                    <a:spcPct val="20000"/>
                  </a:spcBef>
                  <a:buChar char="–"/>
                  <a:defRPr sz="2700">
                    <a:solidFill>
                      <a:schemeClr val="tx1"/>
                    </a:solidFill>
                    <a:latin typeface="Arial" charset="0"/>
                  </a:defRPr>
                </a:lvl4pPr>
                <a:lvl5pPr marL="2740025" indent="-304800" defTabSz="1217613" eaLnBrk="0" hangingPunct="0">
                  <a:spcBef>
                    <a:spcPct val="20000"/>
                  </a:spcBef>
                  <a:buChar char="»"/>
                  <a:defRPr sz="2700">
                    <a:solidFill>
                      <a:schemeClr val="tx1"/>
                    </a:solidFill>
                    <a:latin typeface="Arial" charset="0"/>
                  </a:defRPr>
                </a:lvl5pPr>
                <a:lvl6pPr marL="3197225" indent="-304800" defTabSz="1217613" eaLnBrk="0" fontAlgn="base" hangingPunct="0">
                  <a:spcBef>
                    <a:spcPct val="20000"/>
                  </a:spcBef>
                  <a:spcAft>
                    <a:spcPct val="0"/>
                  </a:spcAft>
                  <a:buChar char="»"/>
                  <a:defRPr sz="2700">
                    <a:solidFill>
                      <a:schemeClr val="tx1"/>
                    </a:solidFill>
                    <a:latin typeface="Arial" charset="0"/>
                  </a:defRPr>
                </a:lvl6pPr>
                <a:lvl7pPr marL="3654425" indent="-304800" defTabSz="1217613" eaLnBrk="0" fontAlgn="base" hangingPunct="0">
                  <a:spcBef>
                    <a:spcPct val="20000"/>
                  </a:spcBef>
                  <a:spcAft>
                    <a:spcPct val="0"/>
                  </a:spcAft>
                  <a:buChar char="»"/>
                  <a:defRPr sz="2700">
                    <a:solidFill>
                      <a:schemeClr val="tx1"/>
                    </a:solidFill>
                    <a:latin typeface="Arial" charset="0"/>
                  </a:defRPr>
                </a:lvl7pPr>
                <a:lvl8pPr marL="4111625" indent="-304800" defTabSz="1217613" eaLnBrk="0" fontAlgn="base" hangingPunct="0">
                  <a:spcBef>
                    <a:spcPct val="20000"/>
                  </a:spcBef>
                  <a:spcAft>
                    <a:spcPct val="0"/>
                  </a:spcAft>
                  <a:buChar char="»"/>
                  <a:defRPr sz="2700">
                    <a:solidFill>
                      <a:schemeClr val="tx1"/>
                    </a:solidFill>
                    <a:latin typeface="Arial" charset="0"/>
                  </a:defRPr>
                </a:lvl8pPr>
                <a:lvl9pPr marL="4568825" indent="-304800" defTabSz="1217613" eaLnBrk="0" fontAlgn="base" hangingPunct="0">
                  <a:spcBef>
                    <a:spcPct val="20000"/>
                  </a:spcBef>
                  <a:spcAft>
                    <a:spcPct val="0"/>
                  </a:spcAft>
                  <a:buChar char="»"/>
                  <a:defRPr sz="2700">
                    <a:solidFill>
                      <a:schemeClr val="tx1"/>
                    </a:solidFill>
                    <a:latin typeface="Arial"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Arial" charset="0"/>
                </a:endParaRPr>
              </a:p>
            </p:txBody>
          </p:sp>
          <p:sp>
            <p:nvSpPr>
              <p:cNvPr id="1196" name="Line 1266">
                <a:extLst>
                  <a:ext uri="{FF2B5EF4-FFF2-40B4-BE49-F238E27FC236}">
                    <a16:creationId xmlns:a16="http://schemas.microsoft.com/office/drawing/2014/main" id="{92650B67-0BD2-4E0C-A215-C26F49F4F24C}"/>
                  </a:ext>
                </a:extLst>
              </p:cNvPr>
              <p:cNvSpPr>
                <a:spLocks noChangeShapeType="1"/>
              </p:cNvSpPr>
              <p:nvPr/>
            </p:nvSpPr>
            <p:spPr bwMode="auto">
              <a:xfrm flipH="1">
                <a:off x="3665371" y="1267473"/>
                <a:ext cx="60325" cy="0"/>
              </a:xfrm>
              <a:prstGeom prst="line">
                <a:avLst/>
              </a:prstGeom>
              <a:solidFill>
                <a:sysClr val="window" lastClr="FFFFFF">
                  <a:lumMod val="85000"/>
                </a:sysClr>
              </a:solidFill>
              <a:ln w="9525">
                <a:solidFill>
                  <a:sysClr val="windowText" lastClr="000000"/>
                </a:solidFill>
                <a:round/>
                <a:headEnd/>
                <a:tailEnd/>
              </a:ln>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black"/>
                  </a:solidFill>
                  <a:effectLst/>
                  <a:uLnTx/>
                  <a:uFillTx/>
                </a:endParaRPr>
              </a:p>
            </p:txBody>
          </p:sp>
          <p:sp>
            <p:nvSpPr>
              <p:cNvPr id="1197" name="Line 1266">
                <a:extLst>
                  <a:ext uri="{FF2B5EF4-FFF2-40B4-BE49-F238E27FC236}">
                    <a16:creationId xmlns:a16="http://schemas.microsoft.com/office/drawing/2014/main" id="{70C13BF7-FEFF-4CED-9805-9F48759CAF39}"/>
                  </a:ext>
                </a:extLst>
              </p:cNvPr>
              <p:cNvSpPr>
                <a:spLocks noChangeShapeType="1"/>
              </p:cNvSpPr>
              <p:nvPr/>
            </p:nvSpPr>
            <p:spPr bwMode="auto">
              <a:xfrm flipH="1">
                <a:off x="3665371" y="1329386"/>
                <a:ext cx="60325" cy="0"/>
              </a:xfrm>
              <a:prstGeom prst="line">
                <a:avLst/>
              </a:prstGeom>
              <a:solidFill>
                <a:sysClr val="window" lastClr="FFFFFF">
                  <a:lumMod val="85000"/>
                </a:sysClr>
              </a:solidFill>
              <a:ln w="9525">
                <a:solidFill>
                  <a:sysClr val="windowText" lastClr="000000"/>
                </a:solidFill>
                <a:round/>
                <a:headEnd/>
                <a:tailEnd/>
              </a:ln>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black"/>
                  </a:solidFill>
                  <a:effectLst/>
                  <a:uLnTx/>
                  <a:uFillTx/>
                </a:endParaRPr>
              </a:p>
            </p:txBody>
          </p:sp>
          <p:sp>
            <p:nvSpPr>
              <p:cNvPr id="1198" name="Line 1266">
                <a:extLst>
                  <a:ext uri="{FF2B5EF4-FFF2-40B4-BE49-F238E27FC236}">
                    <a16:creationId xmlns:a16="http://schemas.microsoft.com/office/drawing/2014/main" id="{636C79B6-6ED5-41B6-8ECD-C0DE355772D4}"/>
                  </a:ext>
                </a:extLst>
              </p:cNvPr>
              <p:cNvSpPr>
                <a:spLocks noChangeShapeType="1"/>
              </p:cNvSpPr>
              <p:nvPr/>
            </p:nvSpPr>
            <p:spPr bwMode="auto">
              <a:xfrm flipH="1">
                <a:off x="3665371" y="1394473"/>
                <a:ext cx="60325" cy="0"/>
              </a:xfrm>
              <a:prstGeom prst="line">
                <a:avLst/>
              </a:prstGeom>
              <a:solidFill>
                <a:sysClr val="window" lastClr="FFFFFF">
                  <a:lumMod val="85000"/>
                </a:sysClr>
              </a:solidFill>
              <a:ln w="9525">
                <a:solidFill>
                  <a:sysClr val="windowText" lastClr="000000"/>
                </a:solidFill>
                <a:round/>
                <a:headEnd/>
                <a:tailEnd/>
              </a:ln>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black"/>
                  </a:solidFill>
                  <a:effectLst/>
                  <a:uLnTx/>
                  <a:uFillTx/>
                </a:endParaRPr>
              </a:p>
            </p:txBody>
          </p:sp>
          <p:sp>
            <p:nvSpPr>
              <p:cNvPr id="1199" name="Line 1266">
                <a:extLst>
                  <a:ext uri="{FF2B5EF4-FFF2-40B4-BE49-F238E27FC236}">
                    <a16:creationId xmlns:a16="http://schemas.microsoft.com/office/drawing/2014/main" id="{564FF994-7E93-412A-BF10-9A49D4C0251A}"/>
                  </a:ext>
                </a:extLst>
              </p:cNvPr>
              <p:cNvSpPr>
                <a:spLocks noChangeShapeType="1"/>
              </p:cNvSpPr>
              <p:nvPr/>
            </p:nvSpPr>
            <p:spPr bwMode="auto">
              <a:xfrm flipH="1">
                <a:off x="3665371" y="1461148"/>
                <a:ext cx="60325" cy="0"/>
              </a:xfrm>
              <a:prstGeom prst="line">
                <a:avLst/>
              </a:prstGeom>
              <a:solidFill>
                <a:sysClr val="window" lastClr="FFFFFF">
                  <a:lumMod val="85000"/>
                </a:sysClr>
              </a:solidFill>
              <a:ln w="9525">
                <a:solidFill>
                  <a:sysClr val="windowText" lastClr="000000"/>
                </a:solidFill>
                <a:round/>
                <a:headEnd/>
                <a:tailEnd/>
              </a:ln>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black"/>
                  </a:solidFill>
                  <a:effectLst/>
                  <a:uLnTx/>
                  <a:uFillTx/>
                </a:endParaRPr>
              </a:p>
            </p:txBody>
          </p:sp>
          <p:sp>
            <p:nvSpPr>
              <p:cNvPr id="1200" name="Line 1266">
                <a:extLst>
                  <a:ext uri="{FF2B5EF4-FFF2-40B4-BE49-F238E27FC236}">
                    <a16:creationId xmlns:a16="http://schemas.microsoft.com/office/drawing/2014/main" id="{B048C285-CEE8-47BF-8B85-C9ECF23421A1}"/>
                  </a:ext>
                </a:extLst>
              </p:cNvPr>
              <p:cNvSpPr>
                <a:spLocks noChangeShapeType="1"/>
              </p:cNvSpPr>
              <p:nvPr/>
            </p:nvSpPr>
            <p:spPr bwMode="auto">
              <a:xfrm flipH="1">
                <a:off x="3701884" y="1294461"/>
                <a:ext cx="60325" cy="0"/>
              </a:xfrm>
              <a:prstGeom prst="line">
                <a:avLst/>
              </a:prstGeom>
              <a:solidFill>
                <a:sysClr val="window" lastClr="FFFFFF">
                  <a:lumMod val="85000"/>
                </a:sysClr>
              </a:solidFill>
              <a:ln w="9525">
                <a:solidFill>
                  <a:sysClr val="windowText" lastClr="000000"/>
                </a:solidFill>
                <a:round/>
                <a:headEnd/>
                <a:tailEnd/>
              </a:ln>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black"/>
                  </a:solidFill>
                  <a:effectLst/>
                  <a:uLnTx/>
                  <a:uFillTx/>
                </a:endParaRPr>
              </a:p>
            </p:txBody>
          </p:sp>
          <p:sp>
            <p:nvSpPr>
              <p:cNvPr id="1201" name="Line 1266">
                <a:extLst>
                  <a:ext uri="{FF2B5EF4-FFF2-40B4-BE49-F238E27FC236}">
                    <a16:creationId xmlns:a16="http://schemas.microsoft.com/office/drawing/2014/main" id="{23539A92-1265-44FC-9AB4-A3B4CE7C9C1C}"/>
                  </a:ext>
                </a:extLst>
              </p:cNvPr>
              <p:cNvSpPr>
                <a:spLocks noChangeShapeType="1"/>
              </p:cNvSpPr>
              <p:nvPr/>
            </p:nvSpPr>
            <p:spPr bwMode="auto">
              <a:xfrm flipH="1">
                <a:off x="3701884" y="1356373"/>
                <a:ext cx="60325" cy="0"/>
              </a:xfrm>
              <a:prstGeom prst="line">
                <a:avLst/>
              </a:prstGeom>
              <a:solidFill>
                <a:sysClr val="window" lastClr="FFFFFF">
                  <a:lumMod val="85000"/>
                </a:sysClr>
              </a:solidFill>
              <a:ln w="9525">
                <a:solidFill>
                  <a:sysClr val="windowText" lastClr="000000"/>
                </a:solidFill>
                <a:round/>
                <a:headEnd/>
                <a:tailEnd/>
              </a:ln>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black"/>
                  </a:solidFill>
                  <a:effectLst/>
                  <a:uLnTx/>
                  <a:uFillTx/>
                </a:endParaRPr>
              </a:p>
            </p:txBody>
          </p:sp>
          <p:sp>
            <p:nvSpPr>
              <p:cNvPr id="1202" name="Line 1266">
                <a:extLst>
                  <a:ext uri="{FF2B5EF4-FFF2-40B4-BE49-F238E27FC236}">
                    <a16:creationId xmlns:a16="http://schemas.microsoft.com/office/drawing/2014/main" id="{09278D99-4C1A-4DF6-862B-F93DBD752762}"/>
                  </a:ext>
                </a:extLst>
              </p:cNvPr>
              <p:cNvSpPr>
                <a:spLocks noChangeShapeType="1"/>
              </p:cNvSpPr>
              <p:nvPr/>
            </p:nvSpPr>
            <p:spPr bwMode="auto">
              <a:xfrm flipH="1">
                <a:off x="3701884" y="1421461"/>
                <a:ext cx="60325" cy="0"/>
              </a:xfrm>
              <a:prstGeom prst="line">
                <a:avLst/>
              </a:prstGeom>
              <a:solidFill>
                <a:sysClr val="window" lastClr="FFFFFF">
                  <a:lumMod val="85000"/>
                </a:sysClr>
              </a:solidFill>
              <a:ln w="9525">
                <a:solidFill>
                  <a:sysClr val="windowText" lastClr="000000"/>
                </a:solidFill>
                <a:round/>
                <a:headEnd/>
                <a:tailEnd/>
              </a:ln>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black"/>
                  </a:solidFill>
                  <a:effectLst/>
                  <a:uLnTx/>
                  <a:uFillTx/>
                </a:endParaRPr>
              </a:p>
            </p:txBody>
          </p:sp>
          <p:sp>
            <p:nvSpPr>
              <p:cNvPr id="1203" name="Line 1266">
                <a:extLst>
                  <a:ext uri="{FF2B5EF4-FFF2-40B4-BE49-F238E27FC236}">
                    <a16:creationId xmlns:a16="http://schemas.microsoft.com/office/drawing/2014/main" id="{D20CC126-77C1-4E11-8ED5-A733D4BD4EAA}"/>
                  </a:ext>
                </a:extLst>
              </p:cNvPr>
              <p:cNvSpPr>
                <a:spLocks noChangeShapeType="1"/>
              </p:cNvSpPr>
              <p:nvPr/>
            </p:nvSpPr>
            <p:spPr bwMode="auto">
              <a:xfrm flipH="1">
                <a:off x="3701884" y="1488136"/>
                <a:ext cx="60325" cy="0"/>
              </a:xfrm>
              <a:prstGeom prst="line">
                <a:avLst/>
              </a:prstGeom>
              <a:solidFill>
                <a:sysClr val="window" lastClr="FFFFFF">
                  <a:lumMod val="85000"/>
                </a:sysClr>
              </a:solidFill>
              <a:ln w="9525">
                <a:solidFill>
                  <a:sysClr val="windowText" lastClr="000000"/>
                </a:solidFill>
                <a:round/>
                <a:headEnd/>
                <a:tailEnd/>
              </a:ln>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black"/>
                  </a:solidFill>
                  <a:effectLst/>
                  <a:uLnTx/>
                  <a:uFillTx/>
                </a:endParaRPr>
              </a:p>
            </p:txBody>
          </p:sp>
        </p:grpSp>
        <p:sp>
          <p:nvSpPr>
            <p:cNvPr id="1121" name="Line 280">
              <a:extLst>
                <a:ext uri="{FF2B5EF4-FFF2-40B4-BE49-F238E27FC236}">
                  <a16:creationId xmlns:a16="http://schemas.microsoft.com/office/drawing/2014/main" id="{73968E11-6B8A-4E1C-AB4E-0BABC2361C19}"/>
                </a:ext>
              </a:extLst>
            </p:cNvPr>
            <p:cNvSpPr>
              <a:spLocks noChangeShapeType="1"/>
            </p:cNvSpPr>
            <p:nvPr/>
          </p:nvSpPr>
          <p:spPr bwMode="auto">
            <a:xfrm flipH="1" flipV="1">
              <a:off x="7673641" y="797438"/>
              <a:ext cx="481177"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ndParaRPr>
            </a:p>
          </p:txBody>
        </p:sp>
        <p:sp>
          <p:nvSpPr>
            <p:cNvPr id="1122" name="Text Box 1029">
              <a:extLst>
                <a:ext uri="{FF2B5EF4-FFF2-40B4-BE49-F238E27FC236}">
                  <a16:creationId xmlns:a16="http://schemas.microsoft.com/office/drawing/2014/main" id="{8895B80B-EC19-44CA-A779-DF12E2CEC32B}"/>
                </a:ext>
              </a:extLst>
            </p:cNvPr>
            <p:cNvSpPr txBox="1">
              <a:spLocks noChangeArrowheads="1"/>
            </p:cNvSpPr>
            <p:nvPr/>
          </p:nvSpPr>
          <p:spPr bwMode="auto">
            <a:xfrm>
              <a:off x="8095525" y="587478"/>
              <a:ext cx="1229942" cy="430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789" tIns="60894" rIns="121789" bIns="60894">
              <a:spAutoFit/>
            </a:bodyP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r>
                <a:rPr kumimoji="0" lang="en-US" altLang="en-US" sz="1000" b="0" i="0" u="none" strike="noStrike" kern="0" cap="none" spc="0" normalizeH="0" baseline="0" noProof="0" dirty="0">
                  <a:ln>
                    <a:noFill/>
                  </a:ln>
                  <a:solidFill>
                    <a:prstClr val="black"/>
                  </a:solidFill>
                  <a:effectLst/>
                  <a:uLnTx/>
                  <a:uFillTx/>
                  <a:latin typeface="Helvetica" panose="020B0604020202020204" pitchFamily="34" charset="0"/>
                  <a:cs typeface="Helvetica" panose="020B0604020202020204" pitchFamily="34" charset="0"/>
                </a:rPr>
                <a:t>Shut-off</a:t>
              </a:r>
            </a:p>
            <a:p>
              <a:pPr marL="0" marR="0" lvl="0" indent="0" defTabSz="1217613" eaLnBrk="1" fontAlgn="auto" latinLnBrk="0" hangingPunct="1">
                <a:lnSpc>
                  <a:spcPct val="100000"/>
                </a:lnSpc>
                <a:spcBef>
                  <a:spcPct val="0"/>
                </a:spcBef>
                <a:spcAft>
                  <a:spcPts val="0"/>
                </a:spcAft>
                <a:buClrTx/>
                <a:buSzTx/>
                <a:buFontTx/>
                <a:buNone/>
                <a:tabLst/>
                <a:defRPr/>
              </a:pPr>
              <a:r>
                <a:rPr kumimoji="0" lang="en-US" altLang="en-US" sz="1000" b="0" i="0" u="none" strike="noStrike" kern="0" cap="none" spc="0" normalizeH="0" baseline="0" noProof="0" dirty="0">
                  <a:ln>
                    <a:noFill/>
                  </a:ln>
                  <a:solidFill>
                    <a:prstClr val="black"/>
                  </a:solidFill>
                  <a:effectLst/>
                  <a:uLnTx/>
                  <a:uFillTx/>
                  <a:latin typeface="Helvetica" panose="020B0604020202020204" pitchFamily="34" charset="0"/>
                  <a:cs typeface="Helvetica" panose="020B0604020202020204" pitchFamily="34" charset="0"/>
                </a:rPr>
                <a:t>Valve</a:t>
              </a:r>
            </a:p>
          </p:txBody>
        </p:sp>
        <p:sp>
          <p:nvSpPr>
            <p:cNvPr id="1123" name="Line 280">
              <a:extLst>
                <a:ext uri="{FF2B5EF4-FFF2-40B4-BE49-F238E27FC236}">
                  <a16:creationId xmlns:a16="http://schemas.microsoft.com/office/drawing/2014/main" id="{2CD45708-8670-494A-828D-DAC590199438}"/>
                </a:ext>
              </a:extLst>
            </p:cNvPr>
            <p:cNvSpPr>
              <a:spLocks noChangeShapeType="1"/>
            </p:cNvSpPr>
            <p:nvPr/>
          </p:nvSpPr>
          <p:spPr bwMode="auto">
            <a:xfrm flipH="1" flipV="1">
              <a:off x="7673641" y="1183189"/>
              <a:ext cx="481177"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ndParaRPr>
            </a:p>
          </p:txBody>
        </p:sp>
        <p:sp>
          <p:nvSpPr>
            <p:cNvPr id="1124" name="Text Box 1029">
              <a:extLst>
                <a:ext uri="{FF2B5EF4-FFF2-40B4-BE49-F238E27FC236}">
                  <a16:creationId xmlns:a16="http://schemas.microsoft.com/office/drawing/2014/main" id="{0A290AA3-407F-49C8-9BCD-7E4DFAD64E08}"/>
                </a:ext>
              </a:extLst>
            </p:cNvPr>
            <p:cNvSpPr txBox="1">
              <a:spLocks noChangeArrowheads="1"/>
            </p:cNvSpPr>
            <p:nvPr/>
          </p:nvSpPr>
          <p:spPr bwMode="auto">
            <a:xfrm>
              <a:off x="8096223" y="980728"/>
              <a:ext cx="1462101" cy="430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789" tIns="60894" rIns="121789" bIns="60894">
              <a:spAutoFit/>
            </a:bodyP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r>
                <a:rPr kumimoji="0" lang="en-US" altLang="en-US" sz="1000" b="0" i="0" u="none" strike="noStrike" kern="0" cap="none" spc="0" normalizeH="0" baseline="0" noProof="0" dirty="0">
                  <a:ln>
                    <a:noFill/>
                  </a:ln>
                  <a:solidFill>
                    <a:prstClr val="black"/>
                  </a:solidFill>
                  <a:effectLst/>
                  <a:uLnTx/>
                  <a:uFillTx/>
                  <a:latin typeface="Helvetica" panose="020B0604020202020204" pitchFamily="34" charset="0"/>
                  <a:cs typeface="Helvetica" panose="020B0604020202020204" pitchFamily="34" charset="0"/>
                </a:rPr>
                <a:t>Proportional</a:t>
              </a:r>
            </a:p>
            <a:p>
              <a:pPr marL="0" marR="0" lvl="0" indent="0" defTabSz="1217613" eaLnBrk="1" fontAlgn="auto" latinLnBrk="0" hangingPunct="1">
                <a:lnSpc>
                  <a:spcPct val="100000"/>
                </a:lnSpc>
                <a:spcBef>
                  <a:spcPct val="0"/>
                </a:spcBef>
                <a:spcAft>
                  <a:spcPts val="0"/>
                </a:spcAft>
                <a:buClrTx/>
                <a:buSzTx/>
                <a:buFontTx/>
                <a:buNone/>
                <a:tabLst/>
                <a:defRPr/>
              </a:pPr>
              <a:r>
                <a:rPr kumimoji="0" lang="en-US" altLang="en-US" sz="1000" b="0" i="0" u="none" strike="noStrike" kern="0" cap="none" spc="0" normalizeH="0" baseline="0" noProof="0" dirty="0">
                  <a:ln>
                    <a:noFill/>
                  </a:ln>
                  <a:solidFill>
                    <a:prstClr val="black"/>
                  </a:solidFill>
                  <a:effectLst/>
                  <a:uLnTx/>
                  <a:uFillTx/>
                  <a:latin typeface="Helvetica" panose="020B0604020202020204" pitchFamily="34" charset="0"/>
                  <a:cs typeface="Helvetica" panose="020B0604020202020204" pitchFamily="34" charset="0"/>
                </a:rPr>
                <a:t>Valve</a:t>
              </a:r>
            </a:p>
          </p:txBody>
        </p:sp>
        <p:sp>
          <p:nvSpPr>
            <p:cNvPr id="1125" name="Line 280">
              <a:extLst>
                <a:ext uri="{FF2B5EF4-FFF2-40B4-BE49-F238E27FC236}">
                  <a16:creationId xmlns:a16="http://schemas.microsoft.com/office/drawing/2014/main" id="{5E796FFC-EEE2-4F9C-B79B-48CC5699806E}"/>
                </a:ext>
              </a:extLst>
            </p:cNvPr>
            <p:cNvSpPr>
              <a:spLocks noChangeShapeType="1"/>
            </p:cNvSpPr>
            <p:nvPr/>
          </p:nvSpPr>
          <p:spPr bwMode="auto">
            <a:xfrm rot="10800000" flipH="1" flipV="1">
              <a:off x="7673641" y="1682853"/>
              <a:ext cx="481177"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ndParaRPr>
            </a:p>
          </p:txBody>
        </p:sp>
        <p:sp>
          <p:nvSpPr>
            <p:cNvPr id="1126" name="Text Box 1029">
              <a:extLst>
                <a:ext uri="{FF2B5EF4-FFF2-40B4-BE49-F238E27FC236}">
                  <a16:creationId xmlns:a16="http://schemas.microsoft.com/office/drawing/2014/main" id="{55060C22-E3FE-49E9-83FA-AE645786DE9F}"/>
                </a:ext>
              </a:extLst>
            </p:cNvPr>
            <p:cNvSpPr txBox="1">
              <a:spLocks noChangeArrowheads="1"/>
            </p:cNvSpPr>
            <p:nvPr/>
          </p:nvSpPr>
          <p:spPr bwMode="auto">
            <a:xfrm>
              <a:off x="8096223" y="1340768"/>
              <a:ext cx="1462101" cy="430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789" tIns="60894" rIns="121789" bIns="60894">
              <a:spAutoFit/>
            </a:bodyP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r>
                <a:rPr kumimoji="0" lang="en-US" altLang="en-US" sz="1000" b="0" i="0" u="none" strike="noStrike" kern="0" cap="none" spc="0" normalizeH="0" baseline="0" noProof="0" dirty="0">
                  <a:ln>
                    <a:noFill/>
                  </a:ln>
                  <a:solidFill>
                    <a:prstClr val="black"/>
                  </a:solidFill>
                  <a:effectLst/>
                  <a:uLnTx/>
                  <a:uFillTx/>
                  <a:latin typeface="Helvetica" panose="020B0604020202020204" pitchFamily="34" charset="0"/>
                  <a:cs typeface="Helvetica" panose="020B0604020202020204" pitchFamily="34" charset="0"/>
                </a:rPr>
                <a:t>Pressure</a:t>
              </a:r>
            </a:p>
            <a:p>
              <a:pPr marL="0" marR="0" lvl="0" indent="0" defTabSz="1217613" eaLnBrk="1" fontAlgn="auto" latinLnBrk="0" hangingPunct="1">
                <a:lnSpc>
                  <a:spcPct val="100000"/>
                </a:lnSpc>
                <a:spcBef>
                  <a:spcPct val="0"/>
                </a:spcBef>
                <a:spcAft>
                  <a:spcPts val="0"/>
                </a:spcAft>
                <a:buClrTx/>
                <a:buSzTx/>
                <a:buFontTx/>
                <a:buNone/>
                <a:tabLst/>
                <a:defRPr/>
              </a:pPr>
              <a:r>
                <a:rPr kumimoji="0" lang="en-US" altLang="en-US" sz="1000" b="0" i="0" u="none" strike="noStrike" kern="0" cap="none" spc="0" normalizeH="0" baseline="0" noProof="0" dirty="0">
                  <a:ln>
                    <a:noFill/>
                  </a:ln>
                  <a:solidFill>
                    <a:prstClr val="black"/>
                  </a:solidFill>
                  <a:effectLst/>
                  <a:uLnTx/>
                  <a:uFillTx/>
                  <a:latin typeface="Helvetica" panose="020B0604020202020204" pitchFamily="34" charset="0"/>
                  <a:cs typeface="Helvetica" panose="020B0604020202020204" pitchFamily="34" charset="0"/>
                </a:rPr>
                <a:t>Sensor</a:t>
              </a:r>
            </a:p>
          </p:txBody>
        </p:sp>
        <p:sp>
          <p:nvSpPr>
            <p:cNvPr id="1127" name="Line 222">
              <a:extLst>
                <a:ext uri="{FF2B5EF4-FFF2-40B4-BE49-F238E27FC236}">
                  <a16:creationId xmlns:a16="http://schemas.microsoft.com/office/drawing/2014/main" id="{8C46DFE2-9359-4B02-81AE-D36418BD7CB2}"/>
                </a:ext>
              </a:extLst>
            </p:cNvPr>
            <p:cNvSpPr>
              <a:spLocks noChangeShapeType="1"/>
            </p:cNvSpPr>
            <p:nvPr/>
          </p:nvSpPr>
          <p:spPr bwMode="auto">
            <a:xfrm rot="16200000" flipH="1" flipV="1">
              <a:off x="7917652" y="2068803"/>
              <a:ext cx="0" cy="474332"/>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ndParaRPr>
            </a:p>
          </p:txBody>
        </p:sp>
        <p:grpSp>
          <p:nvGrpSpPr>
            <p:cNvPr id="1128" name="Group 1127">
              <a:extLst>
                <a:ext uri="{FF2B5EF4-FFF2-40B4-BE49-F238E27FC236}">
                  <a16:creationId xmlns:a16="http://schemas.microsoft.com/office/drawing/2014/main" id="{767E5BE7-D1A0-4FE1-A8DB-16698E66373F}"/>
                </a:ext>
              </a:extLst>
            </p:cNvPr>
            <p:cNvGrpSpPr/>
            <p:nvPr/>
          </p:nvGrpSpPr>
          <p:grpSpPr>
            <a:xfrm>
              <a:off x="7803611" y="2152964"/>
              <a:ext cx="241697" cy="306874"/>
              <a:chOff x="8155321" y="2158334"/>
              <a:chExt cx="282575" cy="358775"/>
            </a:xfrm>
          </p:grpSpPr>
          <p:sp>
            <p:nvSpPr>
              <p:cNvPr id="1190" name="Trapezoid 1189">
                <a:extLst>
                  <a:ext uri="{FF2B5EF4-FFF2-40B4-BE49-F238E27FC236}">
                    <a16:creationId xmlns:a16="http://schemas.microsoft.com/office/drawing/2014/main" id="{5F1A032E-9EB5-420A-BD2E-0F96D55F37CE}"/>
                  </a:ext>
                </a:extLst>
              </p:cNvPr>
              <p:cNvSpPr/>
              <p:nvPr/>
            </p:nvSpPr>
            <p:spPr bwMode="auto">
              <a:xfrm rot="5400000">
                <a:off x="8117221" y="2196434"/>
                <a:ext cx="358775" cy="282575"/>
              </a:xfrm>
              <a:prstGeom prst="trapezoid">
                <a:avLst/>
              </a:prstGeom>
              <a:solidFill>
                <a:sysClr val="window" lastClr="FFFFFF">
                  <a:lumMod val="75000"/>
                </a:sysClr>
              </a:solidFill>
              <a:ln w="9525">
                <a:solidFill>
                  <a:sysClr val="windowText" lastClr="000000"/>
                </a:solidFill>
                <a:miter lim="800000"/>
                <a:headEnd/>
                <a:tailEnd/>
              </a:ln>
            </p:spPr>
            <p:txBody>
              <a:bodyPr lIns="121789" tIns="60894" rIns="121789" bIns="60894">
                <a:spAutoFit/>
              </a:bodyPr>
              <a:lstStyle/>
              <a:p>
                <a:pPr marL="0" marR="0" lvl="0" indent="0" algn="ctr" defTabSz="1217613" eaLnBrk="1" fontAlgn="auto" latinLnBrk="0" hangingPunct="1">
                  <a:lnSpc>
                    <a:spcPct val="100000"/>
                  </a:lnSpc>
                  <a:spcBef>
                    <a:spcPts val="0"/>
                  </a:spcBef>
                  <a:spcAft>
                    <a:spcPts val="0"/>
                  </a:spcAft>
                  <a:buClrTx/>
                  <a:buSzTx/>
                  <a:buFontTx/>
                  <a:buNone/>
                  <a:tabLst/>
                  <a:defRPr/>
                </a:pPr>
                <a:endParaRPr kumimoji="0" lang="en-CA" sz="800" b="0" i="0" u="none" strike="noStrike" kern="0" cap="none" spc="0" normalizeH="0" baseline="0" noProof="0">
                  <a:ln>
                    <a:noFill/>
                  </a:ln>
                  <a:solidFill>
                    <a:prstClr val="black"/>
                  </a:solidFill>
                  <a:effectLst/>
                  <a:uLnTx/>
                  <a:uFillTx/>
                </a:endParaRPr>
              </a:p>
            </p:txBody>
          </p:sp>
          <p:cxnSp>
            <p:nvCxnSpPr>
              <p:cNvPr id="1191" name="Straight Connector 306">
                <a:extLst>
                  <a:ext uri="{FF2B5EF4-FFF2-40B4-BE49-F238E27FC236}">
                    <a16:creationId xmlns:a16="http://schemas.microsoft.com/office/drawing/2014/main" id="{913332E3-44E2-4A90-81E2-20CE66DC9B5E}"/>
                  </a:ext>
                </a:extLst>
              </p:cNvPr>
              <p:cNvCxnSpPr>
                <a:cxnSpLocks noChangeShapeType="1"/>
              </p:cNvCxnSpPr>
              <p:nvPr/>
            </p:nvCxnSpPr>
            <p:spPr bwMode="auto">
              <a:xfrm rot="16200000">
                <a:off x="8199683" y="2358662"/>
                <a:ext cx="79878" cy="38471"/>
              </a:xfrm>
              <a:prstGeom prst="line">
                <a:avLst/>
              </a:prstGeom>
              <a:noFill/>
              <a:ln w="9525">
                <a:solidFill>
                  <a:sysClr val="windowText" lastClr="000000"/>
                </a:solidFill>
                <a:miter lim="800000"/>
                <a:headEnd/>
                <a:tailEnd/>
              </a:ln>
              <a:extLst>
                <a:ext uri="{909E8E84-426E-40DD-AFC4-6F175D3DCCD1}">
                  <a14:hiddenFill xmlns:a14="http://schemas.microsoft.com/office/drawing/2010/main">
                    <a:noFill/>
                  </a14:hiddenFill>
                </a:ext>
              </a:extLst>
            </p:spPr>
          </p:cxnSp>
          <p:cxnSp>
            <p:nvCxnSpPr>
              <p:cNvPr id="1192" name="Straight Connector 307">
                <a:extLst>
                  <a:ext uri="{FF2B5EF4-FFF2-40B4-BE49-F238E27FC236}">
                    <a16:creationId xmlns:a16="http://schemas.microsoft.com/office/drawing/2014/main" id="{D76AB8B9-881F-4389-8681-987FEEE32A5B}"/>
                  </a:ext>
                </a:extLst>
              </p:cNvPr>
              <p:cNvCxnSpPr>
                <a:cxnSpLocks noChangeShapeType="1"/>
              </p:cNvCxnSpPr>
              <p:nvPr/>
            </p:nvCxnSpPr>
            <p:spPr bwMode="auto">
              <a:xfrm rot="16200000" flipV="1">
                <a:off x="8199683" y="2278785"/>
                <a:ext cx="79878" cy="38471"/>
              </a:xfrm>
              <a:prstGeom prst="line">
                <a:avLst/>
              </a:prstGeom>
              <a:noFill/>
              <a:ln w="9525">
                <a:solidFill>
                  <a:sysClr val="windowText" lastClr="000000"/>
                </a:solidFill>
                <a:miter lim="800000"/>
                <a:headEnd/>
                <a:tailEnd/>
              </a:ln>
              <a:extLst>
                <a:ext uri="{909E8E84-426E-40DD-AFC4-6F175D3DCCD1}">
                  <a14:hiddenFill xmlns:a14="http://schemas.microsoft.com/office/drawing/2010/main">
                    <a:noFill/>
                  </a14:hiddenFill>
                </a:ext>
              </a:extLst>
            </p:spPr>
          </p:cxnSp>
          <p:cxnSp>
            <p:nvCxnSpPr>
              <p:cNvPr id="1193" name="Straight Connector 308">
                <a:extLst>
                  <a:ext uri="{FF2B5EF4-FFF2-40B4-BE49-F238E27FC236}">
                    <a16:creationId xmlns:a16="http://schemas.microsoft.com/office/drawing/2014/main" id="{5C42CB9A-9F1A-4E67-9794-3A3E16D65A0D}"/>
                  </a:ext>
                </a:extLst>
              </p:cNvPr>
              <p:cNvCxnSpPr>
                <a:cxnSpLocks noChangeShapeType="1"/>
              </p:cNvCxnSpPr>
              <p:nvPr/>
            </p:nvCxnSpPr>
            <p:spPr bwMode="auto">
              <a:xfrm rot="16200000">
                <a:off x="8315098" y="2358662"/>
                <a:ext cx="79878" cy="38471"/>
              </a:xfrm>
              <a:prstGeom prst="line">
                <a:avLst/>
              </a:prstGeom>
              <a:noFill/>
              <a:ln w="9525">
                <a:solidFill>
                  <a:sysClr val="windowText" lastClr="000000"/>
                </a:solidFill>
                <a:miter lim="800000"/>
                <a:headEnd/>
                <a:tailEnd/>
              </a:ln>
              <a:extLst>
                <a:ext uri="{909E8E84-426E-40DD-AFC4-6F175D3DCCD1}">
                  <a14:hiddenFill xmlns:a14="http://schemas.microsoft.com/office/drawing/2010/main">
                    <a:noFill/>
                  </a14:hiddenFill>
                </a:ext>
              </a:extLst>
            </p:spPr>
          </p:cxnSp>
          <p:cxnSp>
            <p:nvCxnSpPr>
              <p:cNvPr id="1194" name="Straight Connector 309">
                <a:extLst>
                  <a:ext uri="{FF2B5EF4-FFF2-40B4-BE49-F238E27FC236}">
                    <a16:creationId xmlns:a16="http://schemas.microsoft.com/office/drawing/2014/main" id="{3E39A557-449E-45A9-921F-EA17F5C135FF}"/>
                  </a:ext>
                </a:extLst>
              </p:cNvPr>
              <p:cNvCxnSpPr>
                <a:cxnSpLocks noChangeShapeType="1"/>
              </p:cNvCxnSpPr>
              <p:nvPr/>
            </p:nvCxnSpPr>
            <p:spPr bwMode="auto">
              <a:xfrm rot="16200000" flipV="1">
                <a:off x="8315098" y="2278785"/>
                <a:ext cx="79878" cy="38471"/>
              </a:xfrm>
              <a:prstGeom prst="line">
                <a:avLst/>
              </a:prstGeom>
              <a:noFill/>
              <a:ln w="9525">
                <a:solidFill>
                  <a:sysClr val="windowText" lastClr="000000"/>
                </a:solidFill>
                <a:miter lim="800000"/>
                <a:headEnd/>
                <a:tailEnd/>
              </a:ln>
              <a:extLst>
                <a:ext uri="{909E8E84-426E-40DD-AFC4-6F175D3DCCD1}">
                  <a14:hiddenFill xmlns:a14="http://schemas.microsoft.com/office/drawing/2010/main">
                    <a:noFill/>
                  </a14:hiddenFill>
                </a:ext>
              </a:extLst>
            </p:spPr>
          </p:cxnSp>
        </p:grpSp>
        <p:sp>
          <p:nvSpPr>
            <p:cNvPr id="1129" name="Text Box 1029">
              <a:extLst>
                <a:ext uri="{FF2B5EF4-FFF2-40B4-BE49-F238E27FC236}">
                  <a16:creationId xmlns:a16="http://schemas.microsoft.com/office/drawing/2014/main" id="{4A56C7F7-1653-44DE-9A2E-6C23668B20F7}"/>
                </a:ext>
              </a:extLst>
            </p:cNvPr>
            <p:cNvSpPr txBox="1">
              <a:spLocks noChangeArrowheads="1"/>
            </p:cNvSpPr>
            <p:nvPr/>
          </p:nvSpPr>
          <p:spPr bwMode="auto">
            <a:xfrm>
              <a:off x="8096206" y="2086726"/>
              <a:ext cx="1462118" cy="430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789" tIns="60894" rIns="121789" bIns="60894">
              <a:spAutoFit/>
            </a:bodyP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r>
                <a:rPr kumimoji="0" lang="en-US" altLang="en-US" sz="1000" b="0" i="0" u="none" strike="noStrike" kern="0" cap="none" spc="0" normalizeH="0" baseline="0" noProof="0" dirty="0">
                  <a:ln>
                    <a:noFill/>
                  </a:ln>
                  <a:solidFill>
                    <a:prstClr val="black"/>
                  </a:solidFill>
                  <a:effectLst/>
                  <a:uLnTx/>
                  <a:uFillTx/>
                  <a:latin typeface="Helvetica" panose="020B0604020202020204" pitchFamily="34" charset="0"/>
                  <a:cs typeface="Helvetica" panose="020B0604020202020204" pitchFamily="34" charset="0"/>
                </a:rPr>
                <a:t>Compressor,</a:t>
              </a:r>
            </a:p>
            <a:p>
              <a:pPr marL="0" marR="0" lvl="0" indent="0" defTabSz="1217613" eaLnBrk="1" fontAlgn="auto" latinLnBrk="0" hangingPunct="1">
                <a:lnSpc>
                  <a:spcPct val="100000"/>
                </a:lnSpc>
                <a:spcBef>
                  <a:spcPct val="0"/>
                </a:spcBef>
                <a:spcAft>
                  <a:spcPts val="0"/>
                </a:spcAft>
                <a:buClrTx/>
                <a:buSzTx/>
                <a:buFontTx/>
                <a:buNone/>
                <a:tabLst/>
                <a:defRPr/>
              </a:pPr>
              <a:r>
                <a:rPr kumimoji="0" lang="en-US" altLang="en-US" sz="1000" b="0" i="0" u="none" strike="noStrike" kern="0" cap="none" spc="0" normalizeH="0" baseline="0" noProof="0" dirty="0">
                  <a:ln>
                    <a:noFill/>
                  </a:ln>
                  <a:solidFill>
                    <a:prstClr val="black"/>
                  </a:solidFill>
                  <a:effectLst/>
                  <a:uLnTx/>
                  <a:uFillTx/>
                  <a:latin typeface="Helvetica" panose="020B0604020202020204" pitchFamily="34" charset="0"/>
                  <a:cs typeface="Helvetica" panose="020B0604020202020204" pitchFamily="34" charset="0"/>
                </a:rPr>
                <a:t>Pump</a:t>
              </a:r>
            </a:p>
          </p:txBody>
        </p:sp>
        <p:sp>
          <p:nvSpPr>
            <p:cNvPr id="1130" name="Line 222">
              <a:extLst>
                <a:ext uri="{FF2B5EF4-FFF2-40B4-BE49-F238E27FC236}">
                  <a16:creationId xmlns:a16="http://schemas.microsoft.com/office/drawing/2014/main" id="{40D41C11-8530-46FC-A679-F0193CCDB84C}"/>
                </a:ext>
              </a:extLst>
            </p:cNvPr>
            <p:cNvSpPr>
              <a:spLocks noChangeShapeType="1"/>
            </p:cNvSpPr>
            <p:nvPr/>
          </p:nvSpPr>
          <p:spPr bwMode="auto">
            <a:xfrm rot="16200000" flipH="1" flipV="1">
              <a:off x="7918507" y="1689093"/>
              <a:ext cx="0" cy="472621"/>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ndParaRPr>
            </a:p>
          </p:txBody>
        </p:sp>
        <p:sp>
          <p:nvSpPr>
            <p:cNvPr id="1131" name="Text Box 1029">
              <a:extLst>
                <a:ext uri="{FF2B5EF4-FFF2-40B4-BE49-F238E27FC236}">
                  <a16:creationId xmlns:a16="http://schemas.microsoft.com/office/drawing/2014/main" id="{4E4F1420-828E-4227-9397-059C4CD20AC6}"/>
                </a:ext>
              </a:extLst>
            </p:cNvPr>
            <p:cNvSpPr txBox="1">
              <a:spLocks noChangeArrowheads="1"/>
            </p:cNvSpPr>
            <p:nvPr/>
          </p:nvSpPr>
          <p:spPr bwMode="auto">
            <a:xfrm>
              <a:off x="8096728" y="1726686"/>
              <a:ext cx="1461596" cy="430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789" tIns="60894" rIns="121789" bIns="60894">
              <a:spAutoFit/>
            </a:bodyP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r>
                <a:rPr kumimoji="0" lang="en-US" altLang="en-US" sz="1000" b="0" i="0" u="none" strike="noStrike" kern="0" cap="none" spc="0" normalizeH="0" baseline="0" noProof="0" dirty="0">
                  <a:ln>
                    <a:noFill/>
                  </a:ln>
                  <a:solidFill>
                    <a:prstClr val="black"/>
                  </a:solidFill>
                  <a:effectLst/>
                  <a:uLnTx/>
                  <a:uFillTx/>
                  <a:latin typeface="Helvetica" panose="020B0604020202020204" pitchFamily="34" charset="0"/>
                  <a:cs typeface="Helvetica" panose="020B0604020202020204" pitchFamily="34" charset="0"/>
                </a:rPr>
                <a:t>Flow</a:t>
              </a:r>
            </a:p>
            <a:p>
              <a:pPr marL="0" marR="0" lvl="0" indent="0" defTabSz="1217613" eaLnBrk="1" fontAlgn="auto" latinLnBrk="0" hangingPunct="1">
                <a:lnSpc>
                  <a:spcPct val="100000"/>
                </a:lnSpc>
                <a:spcBef>
                  <a:spcPct val="0"/>
                </a:spcBef>
                <a:spcAft>
                  <a:spcPts val="0"/>
                </a:spcAft>
                <a:buClrTx/>
                <a:buSzTx/>
                <a:buFontTx/>
                <a:buNone/>
                <a:tabLst/>
                <a:defRPr/>
              </a:pPr>
              <a:r>
                <a:rPr kumimoji="0" lang="en-US" altLang="en-US" sz="1000" b="0" i="0" u="none" strike="noStrike" kern="0" cap="none" spc="0" normalizeH="0" baseline="0" noProof="0" dirty="0">
                  <a:ln>
                    <a:noFill/>
                  </a:ln>
                  <a:solidFill>
                    <a:prstClr val="black"/>
                  </a:solidFill>
                  <a:effectLst/>
                  <a:uLnTx/>
                  <a:uFillTx/>
                  <a:latin typeface="Helvetica" panose="020B0604020202020204" pitchFamily="34" charset="0"/>
                  <a:cs typeface="Helvetica" panose="020B0604020202020204" pitchFamily="34" charset="0"/>
                </a:rPr>
                <a:t>Sensor</a:t>
              </a:r>
            </a:p>
          </p:txBody>
        </p:sp>
        <p:grpSp>
          <p:nvGrpSpPr>
            <p:cNvPr id="1132" name="Group 1131">
              <a:extLst>
                <a:ext uri="{FF2B5EF4-FFF2-40B4-BE49-F238E27FC236}">
                  <a16:creationId xmlns:a16="http://schemas.microsoft.com/office/drawing/2014/main" id="{0D61D51B-EB15-4341-8F6C-BBA798AF08DA}"/>
                </a:ext>
              </a:extLst>
            </p:cNvPr>
            <p:cNvGrpSpPr/>
            <p:nvPr/>
          </p:nvGrpSpPr>
          <p:grpSpPr>
            <a:xfrm rot="5400000">
              <a:off x="7770079" y="2455266"/>
              <a:ext cx="309728" cy="485495"/>
              <a:chOff x="8147383" y="2350715"/>
              <a:chExt cx="287338" cy="450399"/>
            </a:xfrm>
          </p:grpSpPr>
          <p:sp>
            <p:nvSpPr>
              <p:cNvPr id="1177" name="Line 1183">
                <a:extLst>
                  <a:ext uri="{FF2B5EF4-FFF2-40B4-BE49-F238E27FC236}">
                    <a16:creationId xmlns:a16="http://schemas.microsoft.com/office/drawing/2014/main" id="{F34CEE75-C9E0-4238-A185-3AF3964A8812}"/>
                  </a:ext>
                </a:extLst>
              </p:cNvPr>
              <p:cNvSpPr>
                <a:spLocks noChangeShapeType="1"/>
              </p:cNvSpPr>
              <p:nvPr/>
            </p:nvSpPr>
            <p:spPr bwMode="auto">
              <a:xfrm flipH="1">
                <a:off x="8290258" y="2350715"/>
                <a:ext cx="0" cy="79069"/>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ndParaRPr>
              </a:p>
            </p:txBody>
          </p:sp>
          <p:sp>
            <p:nvSpPr>
              <p:cNvPr id="1178" name="Line 1184">
                <a:extLst>
                  <a:ext uri="{FF2B5EF4-FFF2-40B4-BE49-F238E27FC236}">
                    <a16:creationId xmlns:a16="http://schemas.microsoft.com/office/drawing/2014/main" id="{B92CC7BE-6BEB-4E7B-82E2-4DDEDDAB10C3}"/>
                  </a:ext>
                </a:extLst>
              </p:cNvPr>
              <p:cNvSpPr>
                <a:spLocks noChangeShapeType="1"/>
              </p:cNvSpPr>
              <p:nvPr/>
            </p:nvSpPr>
            <p:spPr bwMode="auto">
              <a:xfrm flipH="1">
                <a:off x="8147383" y="2475822"/>
                <a:ext cx="96837"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ndParaRPr>
              </a:p>
            </p:txBody>
          </p:sp>
          <p:sp>
            <p:nvSpPr>
              <p:cNvPr id="1179" name="Rectangle 1202">
                <a:extLst>
                  <a:ext uri="{FF2B5EF4-FFF2-40B4-BE49-F238E27FC236}">
                    <a16:creationId xmlns:a16="http://schemas.microsoft.com/office/drawing/2014/main" id="{82836C39-0765-484B-8619-F011AFF27707}"/>
                  </a:ext>
                </a:extLst>
              </p:cNvPr>
              <p:cNvSpPr>
                <a:spLocks noChangeArrowheads="1"/>
              </p:cNvSpPr>
              <p:nvPr/>
            </p:nvSpPr>
            <p:spPr bwMode="auto">
              <a:xfrm>
                <a:off x="8244221" y="2429785"/>
                <a:ext cx="96837" cy="287339"/>
              </a:xfrm>
              <a:prstGeom prst="rect">
                <a:avLst/>
              </a:prstGeom>
              <a:solidFill>
                <a:sysClr val="window" lastClr="FFFFFF">
                  <a:lumMod val="85000"/>
                </a:sysClr>
              </a:solid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Arial" pitchFamily="34" charset="0"/>
                </a:endParaRPr>
              </a:p>
            </p:txBody>
          </p:sp>
          <p:sp>
            <p:nvSpPr>
              <p:cNvPr id="1180" name="Line 1215">
                <a:extLst>
                  <a:ext uri="{FF2B5EF4-FFF2-40B4-BE49-F238E27FC236}">
                    <a16:creationId xmlns:a16="http://schemas.microsoft.com/office/drawing/2014/main" id="{A7ADCC30-878F-4E16-9444-88E11D7F7346}"/>
                  </a:ext>
                </a:extLst>
              </p:cNvPr>
              <p:cNvSpPr>
                <a:spLocks noChangeShapeType="1"/>
              </p:cNvSpPr>
              <p:nvPr/>
            </p:nvSpPr>
            <p:spPr bwMode="auto">
              <a:xfrm flipH="1">
                <a:off x="8339471" y="2667911"/>
                <a:ext cx="95250"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ndParaRPr>
              </a:p>
            </p:txBody>
          </p:sp>
          <p:sp>
            <p:nvSpPr>
              <p:cNvPr id="1181" name="Line 1216">
                <a:extLst>
                  <a:ext uri="{FF2B5EF4-FFF2-40B4-BE49-F238E27FC236}">
                    <a16:creationId xmlns:a16="http://schemas.microsoft.com/office/drawing/2014/main" id="{18D0CEF0-7605-468A-BEF8-538B5BF427DB}"/>
                  </a:ext>
                </a:extLst>
              </p:cNvPr>
              <p:cNvSpPr>
                <a:spLocks noChangeShapeType="1"/>
              </p:cNvSpPr>
              <p:nvPr/>
            </p:nvSpPr>
            <p:spPr bwMode="auto">
              <a:xfrm>
                <a:off x="8290258" y="2717123"/>
                <a:ext cx="0" cy="83991"/>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ndParaRPr>
              </a:p>
            </p:txBody>
          </p:sp>
          <p:sp>
            <p:nvSpPr>
              <p:cNvPr id="1182" name="Line 1266">
                <a:extLst>
                  <a:ext uri="{FF2B5EF4-FFF2-40B4-BE49-F238E27FC236}">
                    <a16:creationId xmlns:a16="http://schemas.microsoft.com/office/drawing/2014/main" id="{6ED3F1F0-50D0-42C4-885E-5A7090C40979}"/>
                  </a:ext>
                </a:extLst>
              </p:cNvPr>
              <p:cNvSpPr>
                <a:spLocks noChangeShapeType="1"/>
              </p:cNvSpPr>
              <p:nvPr/>
            </p:nvSpPr>
            <p:spPr bwMode="auto">
              <a:xfrm flipH="1">
                <a:off x="8279146" y="2679328"/>
                <a:ext cx="60325" cy="0"/>
              </a:xfrm>
              <a:prstGeom prst="line">
                <a:avLst/>
              </a:prstGeom>
              <a:solidFill>
                <a:sysClr val="window" lastClr="FFFFFF">
                  <a:lumMod val="85000"/>
                </a:sysClr>
              </a:solidFill>
              <a:ln w="9525">
                <a:solidFill>
                  <a:sysClr val="windowText" lastClr="000000"/>
                </a:solidFill>
                <a:round/>
                <a:headEnd/>
                <a:tailEnd/>
              </a:ln>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black"/>
                  </a:solidFill>
                  <a:effectLst/>
                  <a:uLnTx/>
                  <a:uFillTx/>
                </a:endParaRPr>
              </a:p>
            </p:txBody>
          </p:sp>
          <p:sp>
            <p:nvSpPr>
              <p:cNvPr id="1183" name="Line 1266">
                <a:extLst>
                  <a:ext uri="{FF2B5EF4-FFF2-40B4-BE49-F238E27FC236}">
                    <a16:creationId xmlns:a16="http://schemas.microsoft.com/office/drawing/2014/main" id="{93DE04B6-532F-4C96-961F-9288A44606A2}"/>
                  </a:ext>
                </a:extLst>
              </p:cNvPr>
              <p:cNvSpPr>
                <a:spLocks noChangeShapeType="1"/>
              </p:cNvSpPr>
              <p:nvPr/>
            </p:nvSpPr>
            <p:spPr bwMode="auto">
              <a:xfrm flipH="1">
                <a:off x="8242633" y="2458665"/>
                <a:ext cx="60325" cy="0"/>
              </a:xfrm>
              <a:prstGeom prst="line">
                <a:avLst/>
              </a:prstGeom>
              <a:solidFill>
                <a:sysClr val="window" lastClr="FFFFFF">
                  <a:lumMod val="85000"/>
                </a:sysClr>
              </a:solidFill>
              <a:ln w="9525">
                <a:solidFill>
                  <a:sysClr val="windowText" lastClr="000000"/>
                </a:solidFill>
                <a:round/>
                <a:headEnd/>
                <a:tailEnd/>
              </a:ln>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black"/>
                  </a:solidFill>
                  <a:effectLst/>
                  <a:uLnTx/>
                  <a:uFillTx/>
                </a:endParaRPr>
              </a:p>
            </p:txBody>
          </p:sp>
          <p:sp>
            <p:nvSpPr>
              <p:cNvPr id="1184" name="Line 1266">
                <a:extLst>
                  <a:ext uri="{FF2B5EF4-FFF2-40B4-BE49-F238E27FC236}">
                    <a16:creationId xmlns:a16="http://schemas.microsoft.com/office/drawing/2014/main" id="{28B0D272-6CB1-43B8-8E4F-9506824C847E}"/>
                  </a:ext>
                </a:extLst>
              </p:cNvPr>
              <p:cNvSpPr>
                <a:spLocks noChangeShapeType="1"/>
              </p:cNvSpPr>
              <p:nvPr/>
            </p:nvSpPr>
            <p:spPr bwMode="auto">
              <a:xfrm flipH="1">
                <a:off x="8242633" y="2520578"/>
                <a:ext cx="60325" cy="0"/>
              </a:xfrm>
              <a:prstGeom prst="line">
                <a:avLst/>
              </a:prstGeom>
              <a:solidFill>
                <a:sysClr val="window" lastClr="FFFFFF">
                  <a:lumMod val="85000"/>
                </a:sysClr>
              </a:solidFill>
              <a:ln w="9525">
                <a:solidFill>
                  <a:sysClr val="windowText" lastClr="000000"/>
                </a:solidFill>
                <a:round/>
                <a:headEnd/>
                <a:tailEnd/>
              </a:ln>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black"/>
                  </a:solidFill>
                  <a:effectLst/>
                  <a:uLnTx/>
                  <a:uFillTx/>
                </a:endParaRPr>
              </a:p>
            </p:txBody>
          </p:sp>
          <p:sp>
            <p:nvSpPr>
              <p:cNvPr id="1185" name="Line 1266">
                <a:extLst>
                  <a:ext uri="{FF2B5EF4-FFF2-40B4-BE49-F238E27FC236}">
                    <a16:creationId xmlns:a16="http://schemas.microsoft.com/office/drawing/2014/main" id="{69C688C2-3117-4C7A-A99F-89FDAACC4576}"/>
                  </a:ext>
                </a:extLst>
              </p:cNvPr>
              <p:cNvSpPr>
                <a:spLocks noChangeShapeType="1"/>
              </p:cNvSpPr>
              <p:nvPr/>
            </p:nvSpPr>
            <p:spPr bwMode="auto">
              <a:xfrm flipH="1">
                <a:off x="8242633" y="2585665"/>
                <a:ext cx="60325" cy="0"/>
              </a:xfrm>
              <a:prstGeom prst="line">
                <a:avLst/>
              </a:prstGeom>
              <a:solidFill>
                <a:sysClr val="window" lastClr="FFFFFF">
                  <a:lumMod val="85000"/>
                </a:sysClr>
              </a:solidFill>
              <a:ln w="9525">
                <a:solidFill>
                  <a:sysClr val="windowText" lastClr="000000"/>
                </a:solidFill>
                <a:round/>
                <a:headEnd/>
                <a:tailEnd/>
              </a:ln>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black"/>
                  </a:solidFill>
                  <a:effectLst/>
                  <a:uLnTx/>
                  <a:uFillTx/>
                </a:endParaRPr>
              </a:p>
            </p:txBody>
          </p:sp>
          <p:sp>
            <p:nvSpPr>
              <p:cNvPr id="1186" name="Line 1266">
                <a:extLst>
                  <a:ext uri="{FF2B5EF4-FFF2-40B4-BE49-F238E27FC236}">
                    <a16:creationId xmlns:a16="http://schemas.microsoft.com/office/drawing/2014/main" id="{6B388D08-71E0-48D5-AF1E-459CC100C70C}"/>
                  </a:ext>
                </a:extLst>
              </p:cNvPr>
              <p:cNvSpPr>
                <a:spLocks noChangeShapeType="1"/>
              </p:cNvSpPr>
              <p:nvPr/>
            </p:nvSpPr>
            <p:spPr bwMode="auto">
              <a:xfrm flipH="1">
                <a:off x="8242633" y="2652340"/>
                <a:ext cx="60325" cy="0"/>
              </a:xfrm>
              <a:prstGeom prst="line">
                <a:avLst/>
              </a:prstGeom>
              <a:solidFill>
                <a:sysClr val="window" lastClr="FFFFFF">
                  <a:lumMod val="85000"/>
                </a:sysClr>
              </a:solidFill>
              <a:ln w="9525">
                <a:solidFill>
                  <a:sysClr val="windowText" lastClr="000000"/>
                </a:solidFill>
                <a:round/>
                <a:headEnd/>
                <a:tailEnd/>
              </a:ln>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black"/>
                  </a:solidFill>
                  <a:effectLst/>
                  <a:uLnTx/>
                  <a:uFillTx/>
                </a:endParaRPr>
              </a:p>
            </p:txBody>
          </p:sp>
          <p:sp>
            <p:nvSpPr>
              <p:cNvPr id="1187" name="Line 1266">
                <a:extLst>
                  <a:ext uri="{FF2B5EF4-FFF2-40B4-BE49-F238E27FC236}">
                    <a16:creationId xmlns:a16="http://schemas.microsoft.com/office/drawing/2014/main" id="{E8AA109F-1427-4BF9-B7A5-BDADAA126314}"/>
                  </a:ext>
                </a:extLst>
              </p:cNvPr>
              <p:cNvSpPr>
                <a:spLocks noChangeShapeType="1"/>
              </p:cNvSpPr>
              <p:nvPr/>
            </p:nvSpPr>
            <p:spPr bwMode="auto">
              <a:xfrm flipH="1">
                <a:off x="8279146" y="2485653"/>
                <a:ext cx="60325" cy="0"/>
              </a:xfrm>
              <a:prstGeom prst="line">
                <a:avLst/>
              </a:prstGeom>
              <a:solidFill>
                <a:sysClr val="window" lastClr="FFFFFF">
                  <a:lumMod val="85000"/>
                </a:sysClr>
              </a:solidFill>
              <a:ln w="9525">
                <a:solidFill>
                  <a:sysClr val="windowText" lastClr="000000"/>
                </a:solidFill>
                <a:round/>
                <a:headEnd/>
                <a:tailEnd/>
              </a:ln>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black"/>
                  </a:solidFill>
                  <a:effectLst/>
                  <a:uLnTx/>
                  <a:uFillTx/>
                </a:endParaRPr>
              </a:p>
            </p:txBody>
          </p:sp>
          <p:sp>
            <p:nvSpPr>
              <p:cNvPr id="1188" name="Line 1266">
                <a:extLst>
                  <a:ext uri="{FF2B5EF4-FFF2-40B4-BE49-F238E27FC236}">
                    <a16:creationId xmlns:a16="http://schemas.microsoft.com/office/drawing/2014/main" id="{B523671B-5340-4452-B54A-C9668FD7F3BF}"/>
                  </a:ext>
                </a:extLst>
              </p:cNvPr>
              <p:cNvSpPr>
                <a:spLocks noChangeShapeType="1"/>
              </p:cNvSpPr>
              <p:nvPr/>
            </p:nvSpPr>
            <p:spPr bwMode="auto">
              <a:xfrm flipH="1">
                <a:off x="8279146" y="2547565"/>
                <a:ext cx="60325" cy="0"/>
              </a:xfrm>
              <a:prstGeom prst="line">
                <a:avLst/>
              </a:prstGeom>
              <a:solidFill>
                <a:sysClr val="window" lastClr="FFFFFF">
                  <a:lumMod val="85000"/>
                </a:sysClr>
              </a:solidFill>
              <a:ln w="9525">
                <a:solidFill>
                  <a:sysClr val="windowText" lastClr="000000"/>
                </a:solidFill>
                <a:round/>
                <a:headEnd/>
                <a:tailEnd/>
              </a:ln>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black"/>
                  </a:solidFill>
                  <a:effectLst/>
                  <a:uLnTx/>
                  <a:uFillTx/>
                </a:endParaRPr>
              </a:p>
            </p:txBody>
          </p:sp>
          <p:sp>
            <p:nvSpPr>
              <p:cNvPr id="1189" name="Line 1266">
                <a:extLst>
                  <a:ext uri="{FF2B5EF4-FFF2-40B4-BE49-F238E27FC236}">
                    <a16:creationId xmlns:a16="http://schemas.microsoft.com/office/drawing/2014/main" id="{B0154576-F244-46B5-A11D-7A3BFEF8E1DD}"/>
                  </a:ext>
                </a:extLst>
              </p:cNvPr>
              <p:cNvSpPr>
                <a:spLocks noChangeShapeType="1"/>
              </p:cNvSpPr>
              <p:nvPr/>
            </p:nvSpPr>
            <p:spPr bwMode="auto">
              <a:xfrm flipH="1">
                <a:off x="8279146" y="2612653"/>
                <a:ext cx="60325" cy="0"/>
              </a:xfrm>
              <a:prstGeom prst="line">
                <a:avLst/>
              </a:prstGeom>
              <a:solidFill>
                <a:sysClr val="window" lastClr="FFFFFF">
                  <a:lumMod val="85000"/>
                </a:sysClr>
              </a:solidFill>
              <a:ln w="9525">
                <a:solidFill>
                  <a:sysClr val="windowText" lastClr="000000"/>
                </a:solidFill>
                <a:round/>
                <a:headEnd/>
                <a:tailEnd/>
              </a:ln>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black"/>
                  </a:solidFill>
                  <a:effectLst/>
                  <a:uLnTx/>
                  <a:uFillTx/>
                </a:endParaRPr>
              </a:p>
            </p:txBody>
          </p:sp>
        </p:grpSp>
        <p:sp>
          <p:nvSpPr>
            <p:cNvPr id="1133" name="Text Box 1029">
              <a:extLst>
                <a:ext uri="{FF2B5EF4-FFF2-40B4-BE49-F238E27FC236}">
                  <a16:creationId xmlns:a16="http://schemas.microsoft.com/office/drawing/2014/main" id="{BEC95F44-D71B-42BF-A9CD-BA966140F694}"/>
                </a:ext>
              </a:extLst>
            </p:cNvPr>
            <p:cNvSpPr txBox="1">
              <a:spLocks noChangeArrowheads="1"/>
            </p:cNvSpPr>
            <p:nvPr/>
          </p:nvSpPr>
          <p:spPr bwMode="auto">
            <a:xfrm>
              <a:off x="8094591" y="2494190"/>
              <a:ext cx="1049409" cy="430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789" tIns="60894" rIns="121789" bIns="60894">
              <a:spAutoFit/>
            </a:bodyP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50000"/>
                </a:spcBef>
                <a:spcAft>
                  <a:spcPts val="0"/>
                </a:spcAft>
                <a:buClrTx/>
                <a:buSzTx/>
                <a:buFontTx/>
                <a:buNone/>
                <a:tabLst/>
                <a:defRPr/>
              </a:pPr>
              <a:r>
                <a:rPr kumimoji="0" lang="en-US" altLang="en-US" sz="1000" b="0" i="0" u="none" strike="noStrike" kern="0" cap="none" spc="0" normalizeH="0" baseline="0" noProof="0" dirty="0">
                  <a:ln>
                    <a:noFill/>
                  </a:ln>
                  <a:solidFill>
                    <a:prstClr val="black"/>
                  </a:solidFill>
                  <a:effectLst/>
                  <a:uLnTx/>
                  <a:uFillTx/>
                  <a:latin typeface="Helvetica" panose="020B0604020202020204" pitchFamily="34" charset="0"/>
                  <a:cs typeface="Helvetica" panose="020B0604020202020204" pitchFamily="34" charset="0"/>
                </a:rPr>
                <a:t>Heat Exchanger</a:t>
              </a:r>
            </a:p>
          </p:txBody>
        </p:sp>
        <p:sp>
          <p:nvSpPr>
            <p:cNvPr id="1134" name="Flowchart: Stored Data 1091">
              <a:extLst>
                <a:ext uri="{FF2B5EF4-FFF2-40B4-BE49-F238E27FC236}">
                  <a16:creationId xmlns:a16="http://schemas.microsoft.com/office/drawing/2014/main" id="{73FEA074-C964-4B61-976F-C83236396C30}"/>
                </a:ext>
              </a:extLst>
            </p:cNvPr>
            <p:cNvSpPr/>
            <p:nvPr/>
          </p:nvSpPr>
          <p:spPr>
            <a:xfrm rot="16200000">
              <a:off x="7848590" y="1840284"/>
              <a:ext cx="136280" cy="173508"/>
            </a:xfrm>
            <a:custGeom>
              <a:avLst/>
              <a:gdLst>
                <a:gd name="connsiteX0" fmla="*/ 1667 w 10000"/>
                <a:gd name="connsiteY0" fmla="*/ 0 h 10000"/>
                <a:gd name="connsiteX1" fmla="*/ 10000 w 10000"/>
                <a:gd name="connsiteY1" fmla="*/ 0 h 10000"/>
                <a:gd name="connsiteX2" fmla="*/ 8333 w 10000"/>
                <a:gd name="connsiteY2" fmla="*/ 5000 h 10000"/>
                <a:gd name="connsiteX3" fmla="*/ 10000 w 10000"/>
                <a:gd name="connsiteY3" fmla="*/ 10000 h 10000"/>
                <a:gd name="connsiteX4" fmla="*/ 1667 w 10000"/>
                <a:gd name="connsiteY4" fmla="*/ 10000 h 10000"/>
                <a:gd name="connsiteX5" fmla="*/ 0 w 10000"/>
                <a:gd name="connsiteY5" fmla="*/ 5000 h 10000"/>
                <a:gd name="connsiteX6" fmla="*/ 1667 w 10000"/>
                <a:gd name="connsiteY6" fmla="*/ 0 h 10000"/>
                <a:gd name="connsiteX0" fmla="*/ 187 w 8520"/>
                <a:gd name="connsiteY0" fmla="*/ 0 h 10000"/>
                <a:gd name="connsiteX1" fmla="*/ 8520 w 8520"/>
                <a:gd name="connsiteY1" fmla="*/ 0 h 10000"/>
                <a:gd name="connsiteX2" fmla="*/ 6853 w 8520"/>
                <a:gd name="connsiteY2" fmla="*/ 5000 h 10000"/>
                <a:gd name="connsiteX3" fmla="*/ 8520 w 8520"/>
                <a:gd name="connsiteY3" fmla="*/ 10000 h 10000"/>
                <a:gd name="connsiteX4" fmla="*/ 187 w 8520"/>
                <a:gd name="connsiteY4" fmla="*/ 10000 h 10000"/>
                <a:gd name="connsiteX5" fmla="*/ 2057 w 8520"/>
                <a:gd name="connsiteY5" fmla="*/ 4637 h 10000"/>
                <a:gd name="connsiteX6" fmla="*/ 187 w 8520"/>
                <a:gd name="connsiteY6" fmla="*/ 0 h 10000"/>
                <a:gd name="connsiteX0" fmla="*/ 246 w 10027"/>
                <a:gd name="connsiteY0" fmla="*/ 0 h 10000"/>
                <a:gd name="connsiteX1" fmla="*/ 10027 w 10027"/>
                <a:gd name="connsiteY1" fmla="*/ 0 h 10000"/>
                <a:gd name="connsiteX2" fmla="*/ 8070 w 10027"/>
                <a:gd name="connsiteY2" fmla="*/ 5000 h 10000"/>
                <a:gd name="connsiteX3" fmla="*/ 10027 w 10027"/>
                <a:gd name="connsiteY3" fmla="*/ 10000 h 10000"/>
                <a:gd name="connsiteX4" fmla="*/ 246 w 10027"/>
                <a:gd name="connsiteY4" fmla="*/ 10000 h 10000"/>
                <a:gd name="connsiteX5" fmla="*/ 1990 w 10027"/>
                <a:gd name="connsiteY5" fmla="*/ 4879 h 10000"/>
                <a:gd name="connsiteX6" fmla="*/ 246 w 10027"/>
                <a:gd name="connsiteY6" fmla="*/ 0 h 10000"/>
                <a:gd name="connsiteX0" fmla="*/ 246 w 10027"/>
                <a:gd name="connsiteY0" fmla="*/ 0 h 10000"/>
                <a:gd name="connsiteX1" fmla="*/ 10027 w 10027"/>
                <a:gd name="connsiteY1" fmla="*/ 0 h 10000"/>
                <a:gd name="connsiteX2" fmla="*/ 8070 w 10027"/>
                <a:gd name="connsiteY2" fmla="*/ 5000 h 10000"/>
                <a:gd name="connsiteX3" fmla="*/ 10027 w 10027"/>
                <a:gd name="connsiteY3" fmla="*/ 10000 h 10000"/>
                <a:gd name="connsiteX4" fmla="*/ 246 w 10027"/>
                <a:gd name="connsiteY4" fmla="*/ 10000 h 10000"/>
                <a:gd name="connsiteX5" fmla="*/ 1990 w 10027"/>
                <a:gd name="connsiteY5" fmla="*/ 4879 h 10000"/>
                <a:gd name="connsiteX6" fmla="*/ 246 w 10027"/>
                <a:gd name="connsiteY6" fmla="*/ 0 h 10000"/>
                <a:gd name="connsiteX0" fmla="*/ 0 w 9781"/>
                <a:gd name="connsiteY0" fmla="*/ 0 h 10000"/>
                <a:gd name="connsiteX1" fmla="*/ 9781 w 9781"/>
                <a:gd name="connsiteY1" fmla="*/ 0 h 10000"/>
                <a:gd name="connsiteX2" fmla="*/ 7824 w 9781"/>
                <a:gd name="connsiteY2" fmla="*/ 5000 h 10000"/>
                <a:gd name="connsiteX3" fmla="*/ 9781 w 9781"/>
                <a:gd name="connsiteY3" fmla="*/ 10000 h 10000"/>
                <a:gd name="connsiteX4" fmla="*/ 0 w 9781"/>
                <a:gd name="connsiteY4" fmla="*/ 10000 h 10000"/>
                <a:gd name="connsiteX5" fmla="*/ 1744 w 9781"/>
                <a:gd name="connsiteY5" fmla="*/ 4879 h 10000"/>
                <a:gd name="connsiteX6" fmla="*/ 0 w 9781"/>
                <a:gd name="connsiteY6" fmla="*/ 0 h 10000"/>
                <a:gd name="connsiteX0" fmla="*/ 0 w 10000"/>
                <a:gd name="connsiteY0" fmla="*/ 0 h 10000"/>
                <a:gd name="connsiteX1" fmla="*/ 10000 w 10000"/>
                <a:gd name="connsiteY1" fmla="*/ 0 h 10000"/>
                <a:gd name="connsiteX2" fmla="*/ 7999 w 10000"/>
                <a:gd name="connsiteY2" fmla="*/ 5000 h 10000"/>
                <a:gd name="connsiteX3" fmla="*/ 10000 w 10000"/>
                <a:gd name="connsiteY3" fmla="*/ 10000 h 10000"/>
                <a:gd name="connsiteX4" fmla="*/ 0 w 10000"/>
                <a:gd name="connsiteY4" fmla="*/ 10000 h 10000"/>
                <a:gd name="connsiteX5" fmla="*/ 1783 w 10000"/>
                <a:gd name="connsiteY5" fmla="*/ 4879 h 10000"/>
                <a:gd name="connsiteX6" fmla="*/ 0 w 10000"/>
                <a:gd name="connsiteY6" fmla="*/ 0 h 10000"/>
                <a:gd name="connsiteX0" fmla="*/ 0 w 10000"/>
                <a:gd name="connsiteY0" fmla="*/ 0 h 10000"/>
                <a:gd name="connsiteX1" fmla="*/ 10000 w 10000"/>
                <a:gd name="connsiteY1" fmla="*/ 0 h 10000"/>
                <a:gd name="connsiteX2" fmla="*/ 7999 w 10000"/>
                <a:gd name="connsiteY2" fmla="*/ 5000 h 10000"/>
                <a:gd name="connsiteX3" fmla="*/ 10000 w 10000"/>
                <a:gd name="connsiteY3" fmla="*/ 10000 h 10000"/>
                <a:gd name="connsiteX4" fmla="*/ 0 w 10000"/>
                <a:gd name="connsiteY4" fmla="*/ 10000 h 10000"/>
                <a:gd name="connsiteX5" fmla="*/ 2060 w 10000"/>
                <a:gd name="connsiteY5" fmla="*/ 4758 h 10000"/>
                <a:gd name="connsiteX6" fmla="*/ 0 w 10000"/>
                <a:gd name="connsiteY6" fmla="*/ 0 h 10000"/>
                <a:gd name="connsiteX0" fmla="*/ 0 w 10000"/>
                <a:gd name="connsiteY0" fmla="*/ 0 h 10000"/>
                <a:gd name="connsiteX1" fmla="*/ 10000 w 10000"/>
                <a:gd name="connsiteY1" fmla="*/ 0 h 10000"/>
                <a:gd name="connsiteX2" fmla="*/ 7999 w 10000"/>
                <a:gd name="connsiteY2" fmla="*/ 5000 h 10000"/>
                <a:gd name="connsiteX3" fmla="*/ 10000 w 10000"/>
                <a:gd name="connsiteY3" fmla="*/ 10000 h 10000"/>
                <a:gd name="connsiteX4" fmla="*/ 0 w 10000"/>
                <a:gd name="connsiteY4" fmla="*/ 10000 h 10000"/>
                <a:gd name="connsiteX5" fmla="*/ 2929 w 10000"/>
                <a:gd name="connsiteY5" fmla="*/ 5193 h 10000"/>
                <a:gd name="connsiteX6" fmla="*/ 0 w 10000"/>
                <a:gd name="connsiteY6" fmla="*/ 0 h 10000"/>
                <a:gd name="connsiteX0" fmla="*/ 0 w 10000"/>
                <a:gd name="connsiteY0" fmla="*/ 0 h 10000"/>
                <a:gd name="connsiteX1" fmla="*/ 10000 w 10000"/>
                <a:gd name="connsiteY1" fmla="*/ 0 h 10000"/>
                <a:gd name="connsiteX2" fmla="*/ 7130 w 10000"/>
                <a:gd name="connsiteY2" fmla="*/ 5000 h 10000"/>
                <a:gd name="connsiteX3" fmla="*/ 10000 w 10000"/>
                <a:gd name="connsiteY3" fmla="*/ 10000 h 10000"/>
                <a:gd name="connsiteX4" fmla="*/ 0 w 10000"/>
                <a:gd name="connsiteY4" fmla="*/ 10000 h 10000"/>
                <a:gd name="connsiteX5" fmla="*/ 2929 w 10000"/>
                <a:gd name="connsiteY5" fmla="*/ 5193 h 10000"/>
                <a:gd name="connsiteX6" fmla="*/ 0 w 10000"/>
                <a:gd name="connsiteY6" fmla="*/ 0 h 10000"/>
                <a:gd name="connsiteX0" fmla="*/ 0 w 10000"/>
                <a:gd name="connsiteY0" fmla="*/ 0 h 10000"/>
                <a:gd name="connsiteX1" fmla="*/ 10000 w 10000"/>
                <a:gd name="connsiteY1" fmla="*/ 0 h 10000"/>
                <a:gd name="connsiteX2" fmla="*/ 7130 w 10000"/>
                <a:gd name="connsiteY2" fmla="*/ 5000 h 10000"/>
                <a:gd name="connsiteX3" fmla="*/ 10000 w 10000"/>
                <a:gd name="connsiteY3" fmla="*/ 10000 h 10000"/>
                <a:gd name="connsiteX4" fmla="*/ 0 w 10000"/>
                <a:gd name="connsiteY4" fmla="*/ 10000 h 10000"/>
                <a:gd name="connsiteX5" fmla="*/ 2929 w 10000"/>
                <a:gd name="connsiteY5" fmla="*/ 5193 h 10000"/>
                <a:gd name="connsiteX6" fmla="*/ 0 w 10000"/>
                <a:gd name="connsiteY6" fmla="*/ 0 h 10000"/>
                <a:gd name="connsiteX0" fmla="*/ 0 w 10000"/>
                <a:gd name="connsiteY0" fmla="*/ 0 h 10000"/>
                <a:gd name="connsiteX1" fmla="*/ 10000 w 10000"/>
                <a:gd name="connsiteY1" fmla="*/ 0 h 10000"/>
                <a:gd name="connsiteX2" fmla="*/ 7130 w 10000"/>
                <a:gd name="connsiteY2" fmla="*/ 5000 h 10000"/>
                <a:gd name="connsiteX3" fmla="*/ 10000 w 10000"/>
                <a:gd name="connsiteY3" fmla="*/ 10000 h 10000"/>
                <a:gd name="connsiteX4" fmla="*/ 0 w 10000"/>
                <a:gd name="connsiteY4" fmla="*/ 10000 h 10000"/>
                <a:gd name="connsiteX5" fmla="*/ 2929 w 10000"/>
                <a:gd name="connsiteY5" fmla="*/ 5193 h 10000"/>
                <a:gd name="connsiteX6" fmla="*/ 0 w 10000"/>
                <a:gd name="connsiteY6" fmla="*/ 0 h 10000"/>
                <a:gd name="connsiteX0" fmla="*/ 0 w 10000"/>
                <a:gd name="connsiteY0" fmla="*/ 0 h 10000"/>
                <a:gd name="connsiteX1" fmla="*/ 10000 w 10000"/>
                <a:gd name="connsiteY1" fmla="*/ 0 h 10000"/>
                <a:gd name="connsiteX2" fmla="*/ 7130 w 10000"/>
                <a:gd name="connsiteY2" fmla="*/ 5000 h 10000"/>
                <a:gd name="connsiteX3" fmla="*/ 10000 w 10000"/>
                <a:gd name="connsiteY3" fmla="*/ 10000 h 10000"/>
                <a:gd name="connsiteX4" fmla="*/ 0 w 10000"/>
                <a:gd name="connsiteY4" fmla="*/ 10000 h 10000"/>
                <a:gd name="connsiteX5" fmla="*/ 2929 w 10000"/>
                <a:gd name="connsiteY5" fmla="*/ 4995 h 10000"/>
                <a:gd name="connsiteX6" fmla="*/ 0 w 10000"/>
                <a:gd name="connsiteY6" fmla="*/ 0 h 10000"/>
                <a:gd name="connsiteX0" fmla="*/ 0 w 10000"/>
                <a:gd name="connsiteY0" fmla="*/ 0 h 10000"/>
                <a:gd name="connsiteX1" fmla="*/ 10000 w 10000"/>
                <a:gd name="connsiteY1" fmla="*/ 0 h 10000"/>
                <a:gd name="connsiteX2" fmla="*/ 7130 w 10000"/>
                <a:gd name="connsiteY2" fmla="*/ 5000 h 10000"/>
                <a:gd name="connsiteX3" fmla="*/ 10000 w 10000"/>
                <a:gd name="connsiteY3" fmla="*/ 10000 h 10000"/>
                <a:gd name="connsiteX4" fmla="*/ 0 w 10000"/>
                <a:gd name="connsiteY4" fmla="*/ 10000 h 10000"/>
                <a:gd name="connsiteX5" fmla="*/ 2929 w 10000"/>
                <a:gd name="connsiteY5" fmla="*/ 4995 h 10000"/>
                <a:gd name="connsiteX6" fmla="*/ 0 w 10000"/>
                <a:gd name="connsiteY6" fmla="*/ 0 h 10000"/>
                <a:gd name="connsiteX0" fmla="*/ 0 w 10000"/>
                <a:gd name="connsiteY0" fmla="*/ 0 h 10000"/>
                <a:gd name="connsiteX1" fmla="*/ 10000 w 10000"/>
                <a:gd name="connsiteY1" fmla="*/ 0 h 10000"/>
                <a:gd name="connsiteX2" fmla="*/ 7130 w 10000"/>
                <a:gd name="connsiteY2" fmla="*/ 5000 h 10000"/>
                <a:gd name="connsiteX3" fmla="*/ 10000 w 10000"/>
                <a:gd name="connsiteY3" fmla="*/ 10000 h 10000"/>
                <a:gd name="connsiteX4" fmla="*/ 0 w 10000"/>
                <a:gd name="connsiteY4" fmla="*/ 10000 h 10000"/>
                <a:gd name="connsiteX5" fmla="*/ 2929 w 10000"/>
                <a:gd name="connsiteY5" fmla="*/ 4995 h 10000"/>
                <a:gd name="connsiteX6" fmla="*/ 0 w 10000"/>
                <a:gd name="connsiteY6" fmla="*/ 0 h 10000"/>
                <a:gd name="connsiteX0" fmla="*/ 0 w 10000"/>
                <a:gd name="connsiteY0" fmla="*/ 0 h 10000"/>
                <a:gd name="connsiteX1" fmla="*/ 10000 w 10000"/>
                <a:gd name="connsiteY1" fmla="*/ 0 h 10000"/>
                <a:gd name="connsiteX2" fmla="*/ 7130 w 10000"/>
                <a:gd name="connsiteY2" fmla="*/ 5000 h 10000"/>
                <a:gd name="connsiteX3" fmla="*/ 10000 w 10000"/>
                <a:gd name="connsiteY3" fmla="*/ 10000 h 10000"/>
                <a:gd name="connsiteX4" fmla="*/ 0 w 10000"/>
                <a:gd name="connsiteY4" fmla="*/ 10000 h 10000"/>
                <a:gd name="connsiteX5" fmla="*/ 2929 w 10000"/>
                <a:gd name="connsiteY5" fmla="*/ 4995 h 10000"/>
                <a:gd name="connsiteX6" fmla="*/ 0 w 10000"/>
                <a:gd name="connsiteY6" fmla="*/ 0 h 10000"/>
                <a:gd name="connsiteX0" fmla="*/ 0 w 10000"/>
                <a:gd name="connsiteY0" fmla="*/ 0 h 10000"/>
                <a:gd name="connsiteX1" fmla="*/ 10000 w 10000"/>
                <a:gd name="connsiteY1" fmla="*/ 0 h 10000"/>
                <a:gd name="connsiteX2" fmla="*/ 7130 w 10000"/>
                <a:gd name="connsiteY2" fmla="*/ 5000 h 10000"/>
                <a:gd name="connsiteX3" fmla="*/ 10000 w 10000"/>
                <a:gd name="connsiteY3" fmla="*/ 10000 h 10000"/>
                <a:gd name="connsiteX4" fmla="*/ 0 w 10000"/>
                <a:gd name="connsiteY4" fmla="*/ 10000 h 10000"/>
                <a:gd name="connsiteX5" fmla="*/ 2929 w 10000"/>
                <a:gd name="connsiteY5" fmla="*/ 4995 h 10000"/>
                <a:gd name="connsiteX6" fmla="*/ 0 w 10000"/>
                <a:gd name="connsiteY6"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10000">
                  <a:moveTo>
                    <a:pt x="0" y="0"/>
                  </a:moveTo>
                  <a:lnTo>
                    <a:pt x="10000" y="0"/>
                  </a:lnTo>
                  <a:cubicBezTo>
                    <a:pt x="8581" y="1231"/>
                    <a:pt x="7130" y="2239"/>
                    <a:pt x="7130" y="5000"/>
                  </a:cubicBezTo>
                  <a:cubicBezTo>
                    <a:pt x="7130" y="7761"/>
                    <a:pt x="8425" y="8769"/>
                    <a:pt x="10000" y="10000"/>
                  </a:cubicBezTo>
                  <a:lnTo>
                    <a:pt x="0" y="10000"/>
                  </a:lnTo>
                  <a:cubicBezTo>
                    <a:pt x="1602" y="8601"/>
                    <a:pt x="2929" y="7271"/>
                    <a:pt x="2929" y="4995"/>
                  </a:cubicBezTo>
                  <a:cubicBezTo>
                    <a:pt x="2929" y="2719"/>
                    <a:pt x="1543" y="1601"/>
                    <a:pt x="0" y="0"/>
                  </a:cubicBezTo>
                  <a:close/>
                </a:path>
              </a:pathLst>
            </a:custGeom>
            <a:solidFill>
              <a:srgbClr val="4BACC6">
                <a:lumMod val="60000"/>
                <a:lumOff val="40000"/>
              </a:srgbClr>
            </a:solidFill>
            <a:ln w="9525">
              <a:solidFill>
                <a:sysClr val="windowText" lastClr="000000"/>
              </a:solidFill>
              <a:miter lim="800000"/>
              <a:headEnd/>
              <a:tailEnd/>
            </a:ln>
          </p:spPr>
          <p:txBody>
            <a:bodyPr wrap="none" lIns="121789" tIns="60894" rIns="121789" bIns="60894" anchor="ct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135" name="Oval 1107">
              <a:extLst>
                <a:ext uri="{FF2B5EF4-FFF2-40B4-BE49-F238E27FC236}">
                  <a16:creationId xmlns:a16="http://schemas.microsoft.com/office/drawing/2014/main" id="{E71B7546-CD08-4AAF-BF77-9A8A1AA92D9B}"/>
                </a:ext>
              </a:extLst>
            </p:cNvPr>
            <p:cNvSpPr>
              <a:spLocks noChangeArrowheads="1"/>
            </p:cNvSpPr>
            <p:nvPr/>
          </p:nvSpPr>
          <p:spPr bwMode="auto">
            <a:xfrm rot="10800000">
              <a:off x="7842996" y="1405748"/>
              <a:ext cx="154499" cy="154499"/>
            </a:xfrm>
            <a:prstGeom prst="ellipse">
              <a:avLst/>
            </a:prstGeom>
            <a:solidFill>
              <a:srgbClr val="4BACC6">
                <a:lumMod val="60000"/>
                <a:lumOff val="40000"/>
              </a:srgbClr>
            </a:solidFill>
            <a:ln w="9525">
              <a:solidFill>
                <a:sysClr val="windowText" lastClr="000000"/>
              </a:solidFill>
              <a:round/>
              <a:headEnd/>
              <a:tailEnd/>
            </a:ln>
          </p:spPr>
          <p:txBody>
            <a:bodyPr rot="10800000"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136" name="Line 1108">
              <a:extLst>
                <a:ext uri="{FF2B5EF4-FFF2-40B4-BE49-F238E27FC236}">
                  <a16:creationId xmlns:a16="http://schemas.microsoft.com/office/drawing/2014/main" id="{897F7590-D547-474A-982F-FAB2CC8AECE4}"/>
                </a:ext>
              </a:extLst>
            </p:cNvPr>
            <p:cNvSpPr>
              <a:spLocks noChangeShapeType="1"/>
            </p:cNvSpPr>
            <p:nvPr/>
          </p:nvSpPr>
          <p:spPr bwMode="auto">
            <a:xfrm rot="10800000">
              <a:off x="7920244" y="1560246"/>
              <a:ext cx="0" cy="118449"/>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grpSp>
          <p:nvGrpSpPr>
            <p:cNvPr id="1137" name="Group 1136">
              <a:extLst>
                <a:ext uri="{FF2B5EF4-FFF2-40B4-BE49-F238E27FC236}">
                  <a16:creationId xmlns:a16="http://schemas.microsoft.com/office/drawing/2014/main" id="{00C6DC7D-B687-4D9B-8024-07E9336EF2F7}"/>
                </a:ext>
              </a:extLst>
            </p:cNvPr>
            <p:cNvGrpSpPr/>
            <p:nvPr/>
          </p:nvGrpSpPr>
          <p:grpSpPr>
            <a:xfrm rot="16200000">
              <a:off x="7788230" y="1026258"/>
              <a:ext cx="247198" cy="231747"/>
              <a:chOff x="7516023" y="1375957"/>
              <a:chExt cx="229328" cy="214994"/>
            </a:xfrm>
          </p:grpSpPr>
          <p:sp>
            <p:nvSpPr>
              <p:cNvPr id="1172" name="AutoShape 676">
                <a:extLst>
                  <a:ext uri="{FF2B5EF4-FFF2-40B4-BE49-F238E27FC236}">
                    <a16:creationId xmlns:a16="http://schemas.microsoft.com/office/drawing/2014/main" id="{7B2BB634-EB0D-40A3-B656-F99E2A8F3E42}"/>
                  </a:ext>
                </a:extLst>
              </p:cNvPr>
              <p:cNvSpPr>
                <a:spLocks noChangeArrowheads="1"/>
              </p:cNvSpPr>
              <p:nvPr/>
            </p:nvSpPr>
            <p:spPr bwMode="auto">
              <a:xfrm rot="10800000">
                <a:off x="7516023" y="1375957"/>
                <a:ext cx="144922" cy="214994"/>
              </a:xfrm>
              <a:prstGeom prst="flowChartCollate">
                <a:avLst/>
              </a:prstGeom>
              <a:solidFill>
                <a:srgbClr val="4BACC6">
                  <a:lumMod val="60000"/>
                  <a:lumOff val="40000"/>
                </a:srgbClr>
              </a:solidFill>
              <a:ln w="9525">
                <a:solidFill>
                  <a:sysClr val="windowText" lastClr="000000"/>
                </a:solidFill>
                <a:miter lim="800000"/>
                <a:headEnd/>
                <a:tailEnd/>
              </a:ln>
            </p:spPr>
            <p:txBody>
              <a:bodyPr rot="10800000"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173" name="Line 679">
                <a:extLst>
                  <a:ext uri="{FF2B5EF4-FFF2-40B4-BE49-F238E27FC236}">
                    <a16:creationId xmlns:a16="http://schemas.microsoft.com/office/drawing/2014/main" id="{2C589913-AC2B-41C6-A6CF-D6502DB074FF}"/>
                  </a:ext>
                </a:extLst>
              </p:cNvPr>
              <p:cNvSpPr>
                <a:spLocks noChangeShapeType="1"/>
              </p:cNvSpPr>
              <p:nvPr/>
            </p:nvSpPr>
            <p:spPr bwMode="auto">
              <a:xfrm rot="10800000">
                <a:off x="7697575" y="1431696"/>
                <a:ext cx="0" cy="101923"/>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174" name="Arc 681">
                <a:extLst>
                  <a:ext uri="{FF2B5EF4-FFF2-40B4-BE49-F238E27FC236}">
                    <a16:creationId xmlns:a16="http://schemas.microsoft.com/office/drawing/2014/main" id="{0499F717-BA31-4166-BA04-EC0D700329EC}"/>
                  </a:ext>
                </a:extLst>
              </p:cNvPr>
              <p:cNvSpPr>
                <a:spLocks/>
              </p:cNvSpPr>
              <p:nvPr/>
            </p:nvSpPr>
            <p:spPr bwMode="auto">
              <a:xfrm rot="10800000" flipH="1" flipV="1">
                <a:off x="7703945" y="1431696"/>
                <a:ext cx="41406" cy="5085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175" name="Arc 682">
                <a:extLst>
                  <a:ext uri="{FF2B5EF4-FFF2-40B4-BE49-F238E27FC236}">
                    <a16:creationId xmlns:a16="http://schemas.microsoft.com/office/drawing/2014/main" id="{1EE36D89-F6BF-4608-A340-C7CD655C7059}"/>
                  </a:ext>
                </a:extLst>
              </p:cNvPr>
              <p:cNvSpPr>
                <a:spLocks/>
              </p:cNvSpPr>
              <p:nvPr/>
            </p:nvSpPr>
            <p:spPr bwMode="auto">
              <a:xfrm rot="10800000" flipH="1">
                <a:off x="7703945" y="1482547"/>
                <a:ext cx="41406" cy="5266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176" name="Line 683">
                <a:extLst>
                  <a:ext uri="{FF2B5EF4-FFF2-40B4-BE49-F238E27FC236}">
                    <a16:creationId xmlns:a16="http://schemas.microsoft.com/office/drawing/2014/main" id="{DC4DDC77-FEE2-4441-A430-EB2476192B62}"/>
                  </a:ext>
                </a:extLst>
              </p:cNvPr>
              <p:cNvSpPr>
                <a:spLocks noChangeShapeType="1"/>
              </p:cNvSpPr>
              <p:nvPr/>
            </p:nvSpPr>
            <p:spPr bwMode="auto">
              <a:xfrm rot="10800000" flipH="1">
                <a:off x="7589282" y="1482658"/>
                <a:ext cx="108293"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grpSp>
        <p:sp>
          <p:nvSpPr>
            <p:cNvPr id="1138" name="AutoShape 996">
              <a:extLst>
                <a:ext uri="{FF2B5EF4-FFF2-40B4-BE49-F238E27FC236}">
                  <a16:creationId xmlns:a16="http://schemas.microsoft.com/office/drawing/2014/main" id="{9F84E3E9-07B3-4A73-A6A2-D2385590BFA7}"/>
                </a:ext>
              </a:extLst>
            </p:cNvPr>
            <p:cNvSpPr>
              <a:spLocks noChangeArrowheads="1"/>
            </p:cNvSpPr>
            <p:nvPr/>
          </p:nvSpPr>
          <p:spPr bwMode="auto">
            <a:xfrm rot="5400000">
              <a:off x="7832743" y="676728"/>
              <a:ext cx="156215" cy="233035"/>
            </a:xfrm>
            <a:prstGeom prst="flowChartCollate">
              <a:avLst/>
            </a:prstGeom>
            <a:solidFill>
              <a:srgbClr val="4BACC6">
                <a:lumMod val="60000"/>
                <a:lumOff val="40000"/>
              </a:srgbClr>
            </a:solid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139" name="Line 998">
              <a:extLst>
                <a:ext uri="{FF2B5EF4-FFF2-40B4-BE49-F238E27FC236}">
                  <a16:creationId xmlns:a16="http://schemas.microsoft.com/office/drawing/2014/main" id="{DB444E3E-7967-4502-8C25-0A4C5978CCDA}"/>
                </a:ext>
              </a:extLst>
            </p:cNvPr>
            <p:cNvSpPr>
              <a:spLocks noChangeShapeType="1"/>
            </p:cNvSpPr>
            <p:nvPr/>
          </p:nvSpPr>
          <p:spPr bwMode="auto">
            <a:xfrm rot="5400000" flipH="1">
              <a:off x="7852483" y="735737"/>
              <a:ext cx="116731"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140" name="Rectangle 1000">
              <a:extLst>
                <a:ext uri="{FF2B5EF4-FFF2-40B4-BE49-F238E27FC236}">
                  <a16:creationId xmlns:a16="http://schemas.microsoft.com/office/drawing/2014/main" id="{E7D561FE-9ACF-4E02-8EB4-BD953712F115}"/>
                </a:ext>
              </a:extLst>
            </p:cNvPr>
            <p:cNvSpPr>
              <a:spLocks noChangeArrowheads="1"/>
            </p:cNvSpPr>
            <p:nvPr/>
          </p:nvSpPr>
          <p:spPr bwMode="auto">
            <a:xfrm rot="5400000">
              <a:off x="7891108" y="578736"/>
              <a:ext cx="39483" cy="78821"/>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141" name="Rectangle 1001">
              <a:extLst>
                <a:ext uri="{FF2B5EF4-FFF2-40B4-BE49-F238E27FC236}">
                  <a16:creationId xmlns:a16="http://schemas.microsoft.com/office/drawing/2014/main" id="{19D613A4-4511-4F9C-963C-B4DDC38607E5}"/>
                </a:ext>
              </a:extLst>
            </p:cNvPr>
            <p:cNvSpPr>
              <a:spLocks noChangeArrowheads="1"/>
            </p:cNvSpPr>
            <p:nvPr/>
          </p:nvSpPr>
          <p:spPr bwMode="auto">
            <a:xfrm rot="5400000">
              <a:off x="7891108" y="618220"/>
              <a:ext cx="39483" cy="78821"/>
            </a:xfrm>
            <a:prstGeom prst="rect">
              <a:avLst/>
            </a:prstGeom>
            <a:no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142" name="Rectangle 540">
              <a:extLst>
                <a:ext uri="{FF2B5EF4-FFF2-40B4-BE49-F238E27FC236}">
                  <a16:creationId xmlns:a16="http://schemas.microsoft.com/office/drawing/2014/main" id="{F639CB92-025F-4FF4-BE1F-89E21EA27D32}"/>
                </a:ext>
              </a:extLst>
            </p:cNvPr>
            <p:cNvSpPr>
              <a:spLocks noChangeArrowheads="1"/>
            </p:cNvSpPr>
            <p:nvPr/>
          </p:nvSpPr>
          <p:spPr bwMode="auto">
            <a:xfrm>
              <a:off x="7613010" y="548680"/>
              <a:ext cx="1423486" cy="2712024"/>
            </a:xfrm>
            <a:prstGeom prst="rect">
              <a:avLst/>
            </a:prstGeom>
            <a:noFill/>
            <a:ln w="9525" algn="ctr">
              <a:solidFill>
                <a:sysClr val="windowText" lastClr="000000"/>
              </a:solidFill>
              <a:round/>
              <a:headEnd/>
              <a:tailEnd/>
            </a:ln>
          </p:spPr>
          <p:txBody>
            <a:bodyPr wrap="none" lIns="121789" tIns="60894" rIns="121789" bIns="60894" anchor="ct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143" name="Rectangle 1142">
              <a:extLst>
                <a:ext uri="{FF2B5EF4-FFF2-40B4-BE49-F238E27FC236}">
                  <a16:creationId xmlns:a16="http://schemas.microsoft.com/office/drawing/2014/main" id="{44471265-47D7-42F5-9389-418C47707F04}"/>
                </a:ext>
              </a:extLst>
            </p:cNvPr>
            <p:cNvSpPr/>
            <p:nvPr/>
          </p:nvSpPr>
          <p:spPr>
            <a:xfrm>
              <a:off x="7710056" y="2937116"/>
              <a:ext cx="425058" cy="253542"/>
            </a:xfrm>
            <a:prstGeom prst="rect">
              <a:avLst/>
            </a:prstGeom>
            <a:solidFill>
              <a:srgbClr val="9BBB59">
                <a:lumMod val="60000"/>
                <a:lumOff val="40000"/>
                <a:alpha val="25098"/>
              </a:srgbClr>
            </a:solidFill>
            <a:ln w="19050" algn="ctr">
              <a:solidFill>
                <a:sysClr val="windowText" lastClr="000000"/>
              </a:solidFill>
              <a:prstDash val="sysDot"/>
              <a:round/>
              <a:headEnd/>
              <a:tailEnd/>
            </a:ln>
          </p:spPr>
          <p:txBody>
            <a:bodyPr wrap="none" lIns="121789" tIns="60894" rIns="121789" bIns="60894" anchor="ct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144" name="Text Box 1029">
              <a:extLst>
                <a:ext uri="{FF2B5EF4-FFF2-40B4-BE49-F238E27FC236}">
                  <a16:creationId xmlns:a16="http://schemas.microsoft.com/office/drawing/2014/main" id="{D663EE7A-BE93-4E7C-8D3F-733AACD3C664}"/>
                </a:ext>
              </a:extLst>
            </p:cNvPr>
            <p:cNvSpPr txBox="1">
              <a:spLocks noChangeArrowheads="1"/>
            </p:cNvSpPr>
            <p:nvPr/>
          </p:nvSpPr>
          <p:spPr bwMode="auto">
            <a:xfrm>
              <a:off x="8094591" y="2854230"/>
              <a:ext cx="1013913" cy="430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789" tIns="60894" rIns="121789" bIns="60894">
              <a:spAutoFit/>
            </a:bodyP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50000"/>
                </a:spcBef>
                <a:spcAft>
                  <a:spcPts val="0"/>
                </a:spcAft>
                <a:buClrTx/>
                <a:buSzTx/>
                <a:buFontTx/>
                <a:buNone/>
                <a:tabLst/>
                <a:defRPr/>
              </a:pPr>
              <a:r>
                <a:rPr kumimoji="0" lang="en-US" altLang="en-US" sz="1000" b="0" i="0" u="none" strike="noStrike" kern="0" cap="none" spc="0" normalizeH="0" baseline="0" noProof="0" dirty="0">
                  <a:ln>
                    <a:noFill/>
                  </a:ln>
                  <a:solidFill>
                    <a:prstClr val="black"/>
                  </a:solidFill>
                  <a:effectLst/>
                  <a:uLnTx/>
                  <a:uFillTx/>
                  <a:latin typeface="Helvetica" panose="020B0604020202020204" pitchFamily="34" charset="0"/>
                  <a:cs typeface="Helvetica" panose="020B0604020202020204" pitchFamily="34" charset="0"/>
                </a:rPr>
                <a:t>Future Extension</a:t>
              </a:r>
            </a:p>
          </p:txBody>
        </p:sp>
        <p:sp>
          <p:nvSpPr>
            <p:cNvPr id="1145" name="Oval 1107">
              <a:extLst>
                <a:ext uri="{FF2B5EF4-FFF2-40B4-BE49-F238E27FC236}">
                  <a16:creationId xmlns:a16="http://schemas.microsoft.com/office/drawing/2014/main" id="{061BBEC6-F701-4F64-9B41-61390FF166FF}"/>
                </a:ext>
              </a:extLst>
            </p:cNvPr>
            <p:cNvSpPr>
              <a:spLocks noChangeArrowheads="1"/>
            </p:cNvSpPr>
            <p:nvPr/>
          </p:nvSpPr>
          <p:spPr bwMode="auto">
            <a:xfrm rot="10800000">
              <a:off x="1923922" y="2379157"/>
              <a:ext cx="154499" cy="154499"/>
            </a:xfrm>
            <a:prstGeom prst="ellipse">
              <a:avLst/>
            </a:prstGeom>
            <a:solidFill>
              <a:srgbClr val="4BACC6">
                <a:lumMod val="60000"/>
                <a:lumOff val="40000"/>
              </a:srgbClr>
            </a:solidFill>
            <a:ln w="9525">
              <a:solidFill>
                <a:sysClr val="windowText" lastClr="000000"/>
              </a:solidFill>
              <a:round/>
              <a:headEnd/>
              <a:tailEnd/>
            </a:ln>
          </p:spPr>
          <p:txBody>
            <a:bodyPr rot="10800000"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146" name="Line 1108">
              <a:extLst>
                <a:ext uri="{FF2B5EF4-FFF2-40B4-BE49-F238E27FC236}">
                  <a16:creationId xmlns:a16="http://schemas.microsoft.com/office/drawing/2014/main" id="{A576293D-A240-443D-AE7E-D8DE4BCA5BBC}"/>
                </a:ext>
              </a:extLst>
            </p:cNvPr>
            <p:cNvSpPr>
              <a:spLocks noChangeShapeType="1"/>
            </p:cNvSpPr>
            <p:nvPr/>
          </p:nvSpPr>
          <p:spPr bwMode="auto">
            <a:xfrm rot="10800000">
              <a:off x="2001170" y="2533655"/>
              <a:ext cx="0" cy="118449"/>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147" name="AutoShape 825">
              <a:extLst>
                <a:ext uri="{FF2B5EF4-FFF2-40B4-BE49-F238E27FC236}">
                  <a16:creationId xmlns:a16="http://schemas.microsoft.com/office/drawing/2014/main" id="{C59AEAAC-EA65-425A-9750-12D7044A81D8}"/>
                </a:ext>
              </a:extLst>
            </p:cNvPr>
            <p:cNvSpPr>
              <a:spLocks noChangeArrowheads="1"/>
            </p:cNvSpPr>
            <p:nvPr/>
          </p:nvSpPr>
          <p:spPr bwMode="auto">
            <a:xfrm rot="5400000">
              <a:off x="2284737" y="2531990"/>
              <a:ext cx="156215" cy="234323"/>
            </a:xfrm>
            <a:prstGeom prst="flowChartCollate">
              <a:avLst/>
            </a:prstGeom>
            <a:solidFill>
              <a:srgbClr val="4BACC6">
                <a:lumMod val="60000"/>
                <a:lumOff val="40000"/>
              </a:srgbClr>
            </a:solidFill>
            <a:ln w="9525">
              <a:solidFill>
                <a:sysClr val="windowText" lastClr="000000"/>
              </a:solidFill>
              <a:miter lim="800000"/>
              <a:headEnd/>
              <a:tailEnd/>
            </a:ln>
          </p:spPr>
          <p:txBody>
            <a:bodyPr rot="10800000" vert="eaVert"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148" name="Line 827">
              <a:extLst>
                <a:ext uri="{FF2B5EF4-FFF2-40B4-BE49-F238E27FC236}">
                  <a16:creationId xmlns:a16="http://schemas.microsoft.com/office/drawing/2014/main" id="{8B20C506-0127-4280-AFF9-CB231F60C2C5}"/>
                </a:ext>
              </a:extLst>
            </p:cNvPr>
            <p:cNvSpPr>
              <a:spLocks noChangeShapeType="1"/>
            </p:cNvSpPr>
            <p:nvPr/>
          </p:nvSpPr>
          <p:spPr bwMode="auto">
            <a:xfrm rot="5400000" flipH="1">
              <a:off x="2304478" y="2591644"/>
              <a:ext cx="116731"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149" name="Rectangle 829">
              <a:extLst>
                <a:ext uri="{FF2B5EF4-FFF2-40B4-BE49-F238E27FC236}">
                  <a16:creationId xmlns:a16="http://schemas.microsoft.com/office/drawing/2014/main" id="{DFE44B63-3A87-4E57-8318-2E9D19FBDEA2}"/>
                </a:ext>
              </a:extLst>
            </p:cNvPr>
            <p:cNvSpPr>
              <a:spLocks noChangeArrowheads="1"/>
            </p:cNvSpPr>
            <p:nvPr/>
          </p:nvSpPr>
          <p:spPr bwMode="auto">
            <a:xfrm rot="5400000">
              <a:off x="2343103" y="2434424"/>
              <a:ext cx="39483" cy="79256"/>
            </a:xfrm>
            <a:prstGeom prst="rect">
              <a:avLst/>
            </a:prstGeom>
            <a:noFill/>
            <a:ln w="9525">
              <a:solidFill>
                <a:sysClr val="windowText" lastClr="000000"/>
              </a:solidFill>
              <a:miter lim="800000"/>
              <a:headEnd/>
              <a:tailEnd/>
            </a:ln>
          </p:spPr>
          <p:txBody>
            <a:bodyPr rot="10800000" vert="eaVert"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150" name="Rectangle 830">
              <a:extLst>
                <a:ext uri="{FF2B5EF4-FFF2-40B4-BE49-F238E27FC236}">
                  <a16:creationId xmlns:a16="http://schemas.microsoft.com/office/drawing/2014/main" id="{234AA582-9E4F-4A18-AA0D-5C0841AF3A8C}"/>
                </a:ext>
              </a:extLst>
            </p:cNvPr>
            <p:cNvSpPr>
              <a:spLocks noChangeArrowheads="1"/>
            </p:cNvSpPr>
            <p:nvPr/>
          </p:nvSpPr>
          <p:spPr bwMode="auto">
            <a:xfrm rot="5400000">
              <a:off x="2343103" y="2473907"/>
              <a:ext cx="39483" cy="79256"/>
            </a:xfrm>
            <a:prstGeom prst="rect">
              <a:avLst/>
            </a:prstGeom>
            <a:noFill/>
            <a:ln w="9525">
              <a:solidFill>
                <a:sysClr val="windowText" lastClr="000000"/>
              </a:solidFill>
              <a:miter lim="800000"/>
              <a:headEnd/>
              <a:tailEnd/>
            </a:ln>
          </p:spPr>
          <p:txBody>
            <a:bodyPr rot="10800000" vert="eaVert"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151" name="Oval 1107">
              <a:extLst>
                <a:ext uri="{FF2B5EF4-FFF2-40B4-BE49-F238E27FC236}">
                  <a16:creationId xmlns:a16="http://schemas.microsoft.com/office/drawing/2014/main" id="{FE29D0C2-E314-44CB-8876-011C0A4A2E6B}"/>
                </a:ext>
              </a:extLst>
            </p:cNvPr>
            <p:cNvSpPr>
              <a:spLocks noChangeArrowheads="1"/>
            </p:cNvSpPr>
            <p:nvPr/>
          </p:nvSpPr>
          <p:spPr bwMode="auto">
            <a:xfrm rot="10800000">
              <a:off x="1105133" y="4499237"/>
              <a:ext cx="154499" cy="154499"/>
            </a:xfrm>
            <a:prstGeom prst="ellipse">
              <a:avLst/>
            </a:prstGeom>
            <a:solidFill>
              <a:srgbClr val="4BACC6">
                <a:lumMod val="60000"/>
                <a:lumOff val="40000"/>
              </a:srgbClr>
            </a:solidFill>
            <a:ln w="9525">
              <a:solidFill>
                <a:sysClr val="windowText" lastClr="000000"/>
              </a:solidFill>
              <a:round/>
              <a:headEnd/>
              <a:tailEnd/>
            </a:ln>
          </p:spPr>
          <p:txBody>
            <a:bodyPr rot="10800000"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152" name="Line 1108">
              <a:extLst>
                <a:ext uri="{FF2B5EF4-FFF2-40B4-BE49-F238E27FC236}">
                  <a16:creationId xmlns:a16="http://schemas.microsoft.com/office/drawing/2014/main" id="{F79EEF2F-1811-4764-A499-D480C6D634B8}"/>
                </a:ext>
              </a:extLst>
            </p:cNvPr>
            <p:cNvSpPr>
              <a:spLocks noChangeShapeType="1"/>
            </p:cNvSpPr>
            <p:nvPr/>
          </p:nvSpPr>
          <p:spPr bwMode="auto">
            <a:xfrm rot="10800000">
              <a:off x="1182381" y="4653736"/>
              <a:ext cx="0" cy="118449"/>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153" name="Flowchart: Stored Data 1091">
              <a:extLst>
                <a:ext uri="{FF2B5EF4-FFF2-40B4-BE49-F238E27FC236}">
                  <a16:creationId xmlns:a16="http://schemas.microsoft.com/office/drawing/2014/main" id="{05B9FFB8-D758-46CA-81A9-C46C9E097E75}"/>
                </a:ext>
              </a:extLst>
            </p:cNvPr>
            <p:cNvSpPr/>
            <p:nvPr/>
          </p:nvSpPr>
          <p:spPr>
            <a:xfrm>
              <a:off x="1625632" y="4055924"/>
              <a:ext cx="136280" cy="173508"/>
            </a:xfrm>
            <a:custGeom>
              <a:avLst/>
              <a:gdLst>
                <a:gd name="connsiteX0" fmla="*/ 1667 w 10000"/>
                <a:gd name="connsiteY0" fmla="*/ 0 h 10000"/>
                <a:gd name="connsiteX1" fmla="*/ 10000 w 10000"/>
                <a:gd name="connsiteY1" fmla="*/ 0 h 10000"/>
                <a:gd name="connsiteX2" fmla="*/ 8333 w 10000"/>
                <a:gd name="connsiteY2" fmla="*/ 5000 h 10000"/>
                <a:gd name="connsiteX3" fmla="*/ 10000 w 10000"/>
                <a:gd name="connsiteY3" fmla="*/ 10000 h 10000"/>
                <a:gd name="connsiteX4" fmla="*/ 1667 w 10000"/>
                <a:gd name="connsiteY4" fmla="*/ 10000 h 10000"/>
                <a:gd name="connsiteX5" fmla="*/ 0 w 10000"/>
                <a:gd name="connsiteY5" fmla="*/ 5000 h 10000"/>
                <a:gd name="connsiteX6" fmla="*/ 1667 w 10000"/>
                <a:gd name="connsiteY6" fmla="*/ 0 h 10000"/>
                <a:gd name="connsiteX0" fmla="*/ 187 w 8520"/>
                <a:gd name="connsiteY0" fmla="*/ 0 h 10000"/>
                <a:gd name="connsiteX1" fmla="*/ 8520 w 8520"/>
                <a:gd name="connsiteY1" fmla="*/ 0 h 10000"/>
                <a:gd name="connsiteX2" fmla="*/ 6853 w 8520"/>
                <a:gd name="connsiteY2" fmla="*/ 5000 h 10000"/>
                <a:gd name="connsiteX3" fmla="*/ 8520 w 8520"/>
                <a:gd name="connsiteY3" fmla="*/ 10000 h 10000"/>
                <a:gd name="connsiteX4" fmla="*/ 187 w 8520"/>
                <a:gd name="connsiteY4" fmla="*/ 10000 h 10000"/>
                <a:gd name="connsiteX5" fmla="*/ 2057 w 8520"/>
                <a:gd name="connsiteY5" fmla="*/ 4637 h 10000"/>
                <a:gd name="connsiteX6" fmla="*/ 187 w 8520"/>
                <a:gd name="connsiteY6" fmla="*/ 0 h 10000"/>
                <a:gd name="connsiteX0" fmla="*/ 246 w 10027"/>
                <a:gd name="connsiteY0" fmla="*/ 0 h 10000"/>
                <a:gd name="connsiteX1" fmla="*/ 10027 w 10027"/>
                <a:gd name="connsiteY1" fmla="*/ 0 h 10000"/>
                <a:gd name="connsiteX2" fmla="*/ 8070 w 10027"/>
                <a:gd name="connsiteY2" fmla="*/ 5000 h 10000"/>
                <a:gd name="connsiteX3" fmla="*/ 10027 w 10027"/>
                <a:gd name="connsiteY3" fmla="*/ 10000 h 10000"/>
                <a:gd name="connsiteX4" fmla="*/ 246 w 10027"/>
                <a:gd name="connsiteY4" fmla="*/ 10000 h 10000"/>
                <a:gd name="connsiteX5" fmla="*/ 1990 w 10027"/>
                <a:gd name="connsiteY5" fmla="*/ 4879 h 10000"/>
                <a:gd name="connsiteX6" fmla="*/ 246 w 10027"/>
                <a:gd name="connsiteY6" fmla="*/ 0 h 10000"/>
                <a:gd name="connsiteX0" fmla="*/ 246 w 10027"/>
                <a:gd name="connsiteY0" fmla="*/ 0 h 10000"/>
                <a:gd name="connsiteX1" fmla="*/ 10027 w 10027"/>
                <a:gd name="connsiteY1" fmla="*/ 0 h 10000"/>
                <a:gd name="connsiteX2" fmla="*/ 8070 w 10027"/>
                <a:gd name="connsiteY2" fmla="*/ 5000 h 10000"/>
                <a:gd name="connsiteX3" fmla="*/ 10027 w 10027"/>
                <a:gd name="connsiteY3" fmla="*/ 10000 h 10000"/>
                <a:gd name="connsiteX4" fmla="*/ 246 w 10027"/>
                <a:gd name="connsiteY4" fmla="*/ 10000 h 10000"/>
                <a:gd name="connsiteX5" fmla="*/ 1990 w 10027"/>
                <a:gd name="connsiteY5" fmla="*/ 4879 h 10000"/>
                <a:gd name="connsiteX6" fmla="*/ 246 w 10027"/>
                <a:gd name="connsiteY6" fmla="*/ 0 h 10000"/>
                <a:gd name="connsiteX0" fmla="*/ 0 w 9781"/>
                <a:gd name="connsiteY0" fmla="*/ 0 h 10000"/>
                <a:gd name="connsiteX1" fmla="*/ 9781 w 9781"/>
                <a:gd name="connsiteY1" fmla="*/ 0 h 10000"/>
                <a:gd name="connsiteX2" fmla="*/ 7824 w 9781"/>
                <a:gd name="connsiteY2" fmla="*/ 5000 h 10000"/>
                <a:gd name="connsiteX3" fmla="*/ 9781 w 9781"/>
                <a:gd name="connsiteY3" fmla="*/ 10000 h 10000"/>
                <a:gd name="connsiteX4" fmla="*/ 0 w 9781"/>
                <a:gd name="connsiteY4" fmla="*/ 10000 h 10000"/>
                <a:gd name="connsiteX5" fmla="*/ 1744 w 9781"/>
                <a:gd name="connsiteY5" fmla="*/ 4879 h 10000"/>
                <a:gd name="connsiteX6" fmla="*/ 0 w 9781"/>
                <a:gd name="connsiteY6" fmla="*/ 0 h 10000"/>
                <a:gd name="connsiteX0" fmla="*/ 0 w 10000"/>
                <a:gd name="connsiteY0" fmla="*/ 0 h 10000"/>
                <a:gd name="connsiteX1" fmla="*/ 10000 w 10000"/>
                <a:gd name="connsiteY1" fmla="*/ 0 h 10000"/>
                <a:gd name="connsiteX2" fmla="*/ 7999 w 10000"/>
                <a:gd name="connsiteY2" fmla="*/ 5000 h 10000"/>
                <a:gd name="connsiteX3" fmla="*/ 10000 w 10000"/>
                <a:gd name="connsiteY3" fmla="*/ 10000 h 10000"/>
                <a:gd name="connsiteX4" fmla="*/ 0 w 10000"/>
                <a:gd name="connsiteY4" fmla="*/ 10000 h 10000"/>
                <a:gd name="connsiteX5" fmla="*/ 1783 w 10000"/>
                <a:gd name="connsiteY5" fmla="*/ 4879 h 10000"/>
                <a:gd name="connsiteX6" fmla="*/ 0 w 10000"/>
                <a:gd name="connsiteY6" fmla="*/ 0 h 10000"/>
                <a:gd name="connsiteX0" fmla="*/ 0 w 10000"/>
                <a:gd name="connsiteY0" fmla="*/ 0 h 10000"/>
                <a:gd name="connsiteX1" fmla="*/ 10000 w 10000"/>
                <a:gd name="connsiteY1" fmla="*/ 0 h 10000"/>
                <a:gd name="connsiteX2" fmla="*/ 7999 w 10000"/>
                <a:gd name="connsiteY2" fmla="*/ 5000 h 10000"/>
                <a:gd name="connsiteX3" fmla="*/ 10000 w 10000"/>
                <a:gd name="connsiteY3" fmla="*/ 10000 h 10000"/>
                <a:gd name="connsiteX4" fmla="*/ 0 w 10000"/>
                <a:gd name="connsiteY4" fmla="*/ 10000 h 10000"/>
                <a:gd name="connsiteX5" fmla="*/ 2060 w 10000"/>
                <a:gd name="connsiteY5" fmla="*/ 4758 h 10000"/>
                <a:gd name="connsiteX6" fmla="*/ 0 w 10000"/>
                <a:gd name="connsiteY6" fmla="*/ 0 h 10000"/>
                <a:gd name="connsiteX0" fmla="*/ 0 w 10000"/>
                <a:gd name="connsiteY0" fmla="*/ 0 h 10000"/>
                <a:gd name="connsiteX1" fmla="*/ 10000 w 10000"/>
                <a:gd name="connsiteY1" fmla="*/ 0 h 10000"/>
                <a:gd name="connsiteX2" fmla="*/ 7999 w 10000"/>
                <a:gd name="connsiteY2" fmla="*/ 5000 h 10000"/>
                <a:gd name="connsiteX3" fmla="*/ 10000 w 10000"/>
                <a:gd name="connsiteY3" fmla="*/ 10000 h 10000"/>
                <a:gd name="connsiteX4" fmla="*/ 0 w 10000"/>
                <a:gd name="connsiteY4" fmla="*/ 10000 h 10000"/>
                <a:gd name="connsiteX5" fmla="*/ 2929 w 10000"/>
                <a:gd name="connsiteY5" fmla="*/ 5193 h 10000"/>
                <a:gd name="connsiteX6" fmla="*/ 0 w 10000"/>
                <a:gd name="connsiteY6" fmla="*/ 0 h 10000"/>
                <a:gd name="connsiteX0" fmla="*/ 0 w 10000"/>
                <a:gd name="connsiteY0" fmla="*/ 0 h 10000"/>
                <a:gd name="connsiteX1" fmla="*/ 10000 w 10000"/>
                <a:gd name="connsiteY1" fmla="*/ 0 h 10000"/>
                <a:gd name="connsiteX2" fmla="*/ 7130 w 10000"/>
                <a:gd name="connsiteY2" fmla="*/ 5000 h 10000"/>
                <a:gd name="connsiteX3" fmla="*/ 10000 w 10000"/>
                <a:gd name="connsiteY3" fmla="*/ 10000 h 10000"/>
                <a:gd name="connsiteX4" fmla="*/ 0 w 10000"/>
                <a:gd name="connsiteY4" fmla="*/ 10000 h 10000"/>
                <a:gd name="connsiteX5" fmla="*/ 2929 w 10000"/>
                <a:gd name="connsiteY5" fmla="*/ 5193 h 10000"/>
                <a:gd name="connsiteX6" fmla="*/ 0 w 10000"/>
                <a:gd name="connsiteY6" fmla="*/ 0 h 10000"/>
                <a:gd name="connsiteX0" fmla="*/ 0 w 10000"/>
                <a:gd name="connsiteY0" fmla="*/ 0 h 10000"/>
                <a:gd name="connsiteX1" fmla="*/ 10000 w 10000"/>
                <a:gd name="connsiteY1" fmla="*/ 0 h 10000"/>
                <a:gd name="connsiteX2" fmla="*/ 7130 w 10000"/>
                <a:gd name="connsiteY2" fmla="*/ 5000 h 10000"/>
                <a:gd name="connsiteX3" fmla="*/ 10000 w 10000"/>
                <a:gd name="connsiteY3" fmla="*/ 10000 h 10000"/>
                <a:gd name="connsiteX4" fmla="*/ 0 w 10000"/>
                <a:gd name="connsiteY4" fmla="*/ 10000 h 10000"/>
                <a:gd name="connsiteX5" fmla="*/ 2929 w 10000"/>
                <a:gd name="connsiteY5" fmla="*/ 5193 h 10000"/>
                <a:gd name="connsiteX6" fmla="*/ 0 w 10000"/>
                <a:gd name="connsiteY6" fmla="*/ 0 h 10000"/>
                <a:gd name="connsiteX0" fmla="*/ 0 w 10000"/>
                <a:gd name="connsiteY0" fmla="*/ 0 h 10000"/>
                <a:gd name="connsiteX1" fmla="*/ 10000 w 10000"/>
                <a:gd name="connsiteY1" fmla="*/ 0 h 10000"/>
                <a:gd name="connsiteX2" fmla="*/ 7130 w 10000"/>
                <a:gd name="connsiteY2" fmla="*/ 5000 h 10000"/>
                <a:gd name="connsiteX3" fmla="*/ 10000 w 10000"/>
                <a:gd name="connsiteY3" fmla="*/ 10000 h 10000"/>
                <a:gd name="connsiteX4" fmla="*/ 0 w 10000"/>
                <a:gd name="connsiteY4" fmla="*/ 10000 h 10000"/>
                <a:gd name="connsiteX5" fmla="*/ 2929 w 10000"/>
                <a:gd name="connsiteY5" fmla="*/ 5193 h 10000"/>
                <a:gd name="connsiteX6" fmla="*/ 0 w 10000"/>
                <a:gd name="connsiteY6" fmla="*/ 0 h 10000"/>
                <a:gd name="connsiteX0" fmla="*/ 0 w 10000"/>
                <a:gd name="connsiteY0" fmla="*/ 0 h 10000"/>
                <a:gd name="connsiteX1" fmla="*/ 10000 w 10000"/>
                <a:gd name="connsiteY1" fmla="*/ 0 h 10000"/>
                <a:gd name="connsiteX2" fmla="*/ 7130 w 10000"/>
                <a:gd name="connsiteY2" fmla="*/ 5000 h 10000"/>
                <a:gd name="connsiteX3" fmla="*/ 10000 w 10000"/>
                <a:gd name="connsiteY3" fmla="*/ 10000 h 10000"/>
                <a:gd name="connsiteX4" fmla="*/ 0 w 10000"/>
                <a:gd name="connsiteY4" fmla="*/ 10000 h 10000"/>
                <a:gd name="connsiteX5" fmla="*/ 2929 w 10000"/>
                <a:gd name="connsiteY5" fmla="*/ 4995 h 10000"/>
                <a:gd name="connsiteX6" fmla="*/ 0 w 10000"/>
                <a:gd name="connsiteY6" fmla="*/ 0 h 10000"/>
                <a:gd name="connsiteX0" fmla="*/ 0 w 10000"/>
                <a:gd name="connsiteY0" fmla="*/ 0 h 10000"/>
                <a:gd name="connsiteX1" fmla="*/ 10000 w 10000"/>
                <a:gd name="connsiteY1" fmla="*/ 0 h 10000"/>
                <a:gd name="connsiteX2" fmla="*/ 7130 w 10000"/>
                <a:gd name="connsiteY2" fmla="*/ 5000 h 10000"/>
                <a:gd name="connsiteX3" fmla="*/ 10000 w 10000"/>
                <a:gd name="connsiteY3" fmla="*/ 10000 h 10000"/>
                <a:gd name="connsiteX4" fmla="*/ 0 w 10000"/>
                <a:gd name="connsiteY4" fmla="*/ 10000 h 10000"/>
                <a:gd name="connsiteX5" fmla="*/ 2929 w 10000"/>
                <a:gd name="connsiteY5" fmla="*/ 4995 h 10000"/>
                <a:gd name="connsiteX6" fmla="*/ 0 w 10000"/>
                <a:gd name="connsiteY6" fmla="*/ 0 h 10000"/>
                <a:gd name="connsiteX0" fmla="*/ 0 w 10000"/>
                <a:gd name="connsiteY0" fmla="*/ 0 h 10000"/>
                <a:gd name="connsiteX1" fmla="*/ 10000 w 10000"/>
                <a:gd name="connsiteY1" fmla="*/ 0 h 10000"/>
                <a:gd name="connsiteX2" fmla="*/ 7130 w 10000"/>
                <a:gd name="connsiteY2" fmla="*/ 5000 h 10000"/>
                <a:gd name="connsiteX3" fmla="*/ 10000 w 10000"/>
                <a:gd name="connsiteY3" fmla="*/ 10000 h 10000"/>
                <a:gd name="connsiteX4" fmla="*/ 0 w 10000"/>
                <a:gd name="connsiteY4" fmla="*/ 10000 h 10000"/>
                <a:gd name="connsiteX5" fmla="*/ 2929 w 10000"/>
                <a:gd name="connsiteY5" fmla="*/ 4995 h 10000"/>
                <a:gd name="connsiteX6" fmla="*/ 0 w 10000"/>
                <a:gd name="connsiteY6" fmla="*/ 0 h 10000"/>
                <a:gd name="connsiteX0" fmla="*/ 0 w 10000"/>
                <a:gd name="connsiteY0" fmla="*/ 0 h 10000"/>
                <a:gd name="connsiteX1" fmla="*/ 10000 w 10000"/>
                <a:gd name="connsiteY1" fmla="*/ 0 h 10000"/>
                <a:gd name="connsiteX2" fmla="*/ 7130 w 10000"/>
                <a:gd name="connsiteY2" fmla="*/ 5000 h 10000"/>
                <a:gd name="connsiteX3" fmla="*/ 10000 w 10000"/>
                <a:gd name="connsiteY3" fmla="*/ 10000 h 10000"/>
                <a:gd name="connsiteX4" fmla="*/ 0 w 10000"/>
                <a:gd name="connsiteY4" fmla="*/ 10000 h 10000"/>
                <a:gd name="connsiteX5" fmla="*/ 2929 w 10000"/>
                <a:gd name="connsiteY5" fmla="*/ 4995 h 10000"/>
                <a:gd name="connsiteX6" fmla="*/ 0 w 10000"/>
                <a:gd name="connsiteY6" fmla="*/ 0 h 10000"/>
                <a:gd name="connsiteX0" fmla="*/ 0 w 10000"/>
                <a:gd name="connsiteY0" fmla="*/ 0 h 10000"/>
                <a:gd name="connsiteX1" fmla="*/ 10000 w 10000"/>
                <a:gd name="connsiteY1" fmla="*/ 0 h 10000"/>
                <a:gd name="connsiteX2" fmla="*/ 7130 w 10000"/>
                <a:gd name="connsiteY2" fmla="*/ 5000 h 10000"/>
                <a:gd name="connsiteX3" fmla="*/ 10000 w 10000"/>
                <a:gd name="connsiteY3" fmla="*/ 10000 h 10000"/>
                <a:gd name="connsiteX4" fmla="*/ 0 w 10000"/>
                <a:gd name="connsiteY4" fmla="*/ 10000 h 10000"/>
                <a:gd name="connsiteX5" fmla="*/ 2929 w 10000"/>
                <a:gd name="connsiteY5" fmla="*/ 4995 h 10000"/>
                <a:gd name="connsiteX6" fmla="*/ 0 w 10000"/>
                <a:gd name="connsiteY6"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10000">
                  <a:moveTo>
                    <a:pt x="0" y="0"/>
                  </a:moveTo>
                  <a:lnTo>
                    <a:pt x="10000" y="0"/>
                  </a:lnTo>
                  <a:cubicBezTo>
                    <a:pt x="8581" y="1231"/>
                    <a:pt x="7130" y="2239"/>
                    <a:pt x="7130" y="5000"/>
                  </a:cubicBezTo>
                  <a:cubicBezTo>
                    <a:pt x="7130" y="7761"/>
                    <a:pt x="8425" y="8769"/>
                    <a:pt x="10000" y="10000"/>
                  </a:cubicBezTo>
                  <a:lnTo>
                    <a:pt x="0" y="10000"/>
                  </a:lnTo>
                  <a:cubicBezTo>
                    <a:pt x="1602" y="8601"/>
                    <a:pt x="2929" y="7271"/>
                    <a:pt x="2929" y="4995"/>
                  </a:cubicBezTo>
                  <a:cubicBezTo>
                    <a:pt x="2929" y="2719"/>
                    <a:pt x="1543" y="1601"/>
                    <a:pt x="0" y="0"/>
                  </a:cubicBezTo>
                  <a:close/>
                </a:path>
              </a:pathLst>
            </a:custGeom>
            <a:solidFill>
              <a:srgbClr val="4BACC6">
                <a:lumMod val="60000"/>
                <a:lumOff val="40000"/>
              </a:srgbClr>
            </a:solidFill>
            <a:ln w="9525">
              <a:solidFill>
                <a:sysClr val="windowText" lastClr="000000"/>
              </a:solidFill>
              <a:miter lim="800000"/>
              <a:headEnd/>
              <a:tailEnd/>
            </a:ln>
          </p:spPr>
          <p:txBody>
            <a:bodyPr wrap="none" lIns="121789" tIns="60894" rIns="121789" bIns="60894" anchor="ct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grpSp>
          <p:nvGrpSpPr>
            <p:cNvPr id="1154" name="Group 1153">
              <a:extLst>
                <a:ext uri="{FF2B5EF4-FFF2-40B4-BE49-F238E27FC236}">
                  <a16:creationId xmlns:a16="http://schemas.microsoft.com/office/drawing/2014/main" id="{974988DC-6385-4514-B46F-1F9DD67A5A1B}"/>
                </a:ext>
              </a:extLst>
            </p:cNvPr>
            <p:cNvGrpSpPr/>
            <p:nvPr/>
          </p:nvGrpSpPr>
          <p:grpSpPr>
            <a:xfrm rot="5400000">
              <a:off x="5617919" y="4601838"/>
              <a:ext cx="247196" cy="231747"/>
              <a:chOff x="5269940" y="4234344"/>
              <a:chExt cx="229326" cy="214994"/>
            </a:xfrm>
          </p:grpSpPr>
          <p:sp>
            <p:nvSpPr>
              <p:cNvPr id="1167" name="AutoShape 918">
                <a:extLst>
                  <a:ext uri="{FF2B5EF4-FFF2-40B4-BE49-F238E27FC236}">
                    <a16:creationId xmlns:a16="http://schemas.microsoft.com/office/drawing/2014/main" id="{5FFF3B54-563B-4E1F-8229-667B561754BC}"/>
                  </a:ext>
                </a:extLst>
              </p:cNvPr>
              <p:cNvSpPr>
                <a:spLocks noChangeArrowheads="1"/>
              </p:cNvSpPr>
              <p:nvPr/>
            </p:nvSpPr>
            <p:spPr bwMode="auto">
              <a:xfrm>
                <a:off x="5354344" y="4234344"/>
                <a:ext cx="144922" cy="214994"/>
              </a:xfrm>
              <a:prstGeom prst="flowChartCollate">
                <a:avLst/>
              </a:prstGeom>
              <a:solidFill>
                <a:srgbClr val="4BACC6">
                  <a:lumMod val="60000"/>
                  <a:lumOff val="40000"/>
                </a:srgbClr>
              </a:solid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168" name="Line 921">
                <a:extLst>
                  <a:ext uri="{FF2B5EF4-FFF2-40B4-BE49-F238E27FC236}">
                    <a16:creationId xmlns:a16="http://schemas.microsoft.com/office/drawing/2014/main" id="{9B3C4105-623A-431E-B1FC-880DB576D0A8}"/>
                  </a:ext>
                </a:extLst>
              </p:cNvPr>
              <p:cNvSpPr>
                <a:spLocks noChangeShapeType="1"/>
              </p:cNvSpPr>
              <p:nvPr/>
            </p:nvSpPr>
            <p:spPr bwMode="auto">
              <a:xfrm>
                <a:off x="5317716" y="4291677"/>
                <a:ext cx="0" cy="101923"/>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169" name="Arc 923">
                <a:extLst>
                  <a:ext uri="{FF2B5EF4-FFF2-40B4-BE49-F238E27FC236}">
                    <a16:creationId xmlns:a16="http://schemas.microsoft.com/office/drawing/2014/main" id="{24BA2EA8-654C-498E-B5EB-8251B59F23E9}"/>
                  </a:ext>
                </a:extLst>
              </p:cNvPr>
              <p:cNvSpPr>
                <a:spLocks/>
              </p:cNvSpPr>
              <p:nvPr/>
            </p:nvSpPr>
            <p:spPr bwMode="auto">
              <a:xfrm flipH="1" flipV="1">
                <a:off x="5269940" y="4342750"/>
                <a:ext cx="41406" cy="5085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170" name="Arc 924">
                <a:extLst>
                  <a:ext uri="{FF2B5EF4-FFF2-40B4-BE49-F238E27FC236}">
                    <a16:creationId xmlns:a16="http://schemas.microsoft.com/office/drawing/2014/main" id="{A7D0C87E-6FD1-415E-A8A9-C75F1E7CD063}"/>
                  </a:ext>
                </a:extLst>
              </p:cNvPr>
              <p:cNvSpPr>
                <a:spLocks/>
              </p:cNvSpPr>
              <p:nvPr/>
            </p:nvSpPr>
            <p:spPr bwMode="auto">
              <a:xfrm flipH="1">
                <a:off x="5269940" y="4290084"/>
                <a:ext cx="41406" cy="5266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171" name="Line 925">
                <a:extLst>
                  <a:ext uri="{FF2B5EF4-FFF2-40B4-BE49-F238E27FC236}">
                    <a16:creationId xmlns:a16="http://schemas.microsoft.com/office/drawing/2014/main" id="{9F37F3D3-B16D-4FEC-ABED-22CF78EF5D4A}"/>
                  </a:ext>
                </a:extLst>
              </p:cNvPr>
              <p:cNvSpPr>
                <a:spLocks noChangeShapeType="1"/>
              </p:cNvSpPr>
              <p:nvPr/>
            </p:nvSpPr>
            <p:spPr bwMode="auto">
              <a:xfrm flipH="1">
                <a:off x="5317716" y="4342638"/>
                <a:ext cx="108293"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grpSp>
        <p:sp>
          <p:nvSpPr>
            <p:cNvPr id="1155" name="AutoShape 909">
              <a:extLst>
                <a:ext uri="{FF2B5EF4-FFF2-40B4-BE49-F238E27FC236}">
                  <a16:creationId xmlns:a16="http://schemas.microsoft.com/office/drawing/2014/main" id="{B44E45C5-7606-4C83-8508-BEB9CD58B7EC}"/>
                </a:ext>
              </a:extLst>
            </p:cNvPr>
            <p:cNvSpPr>
              <a:spLocks noChangeArrowheads="1"/>
            </p:cNvSpPr>
            <p:nvPr/>
          </p:nvSpPr>
          <p:spPr bwMode="auto">
            <a:xfrm>
              <a:off x="6783726" y="5476042"/>
              <a:ext cx="156215" cy="231747"/>
            </a:xfrm>
            <a:prstGeom prst="flowChartCollate">
              <a:avLst/>
            </a:prstGeom>
            <a:solidFill>
              <a:srgbClr val="4BACC6">
                <a:lumMod val="60000"/>
                <a:lumOff val="40000"/>
              </a:srgbClr>
            </a:solid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156" name="AutoShape 918">
              <a:extLst>
                <a:ext uri="{FF2B5EF4-FFF2-40B4-BE49-F238E27FC236}">
                  <a16:creationId xmlns:a16="http://schemas.microsoft.com/office/drawing/2014/main" id="{17CDD4E0-0121-4952-903B-6E8AF09BFC46}"/>
                </a:ext>
              </a:extLst>
            </p:cNvPr>
            <p:cNvSpPr>
              <a:spLocks noChangeArrowheads="1"/>
            </p:cNvSpPr>
            <p:nvPr/>
          </p:nvSpPr>
          <p:spPr bwMode="auto">
            <a:xfrm>
              <a:off x="6783726" y="4932722"/>
              <a:ext cx="156215" cy="231747"/>
            </a:xfrm>
            <a:prstGeom prst="flowChartCollate">
              <a:avLst/>
            </a:prstGeom>
            <a:solidFill>
              <a:srgbClr val="4BACC6">
                <a:lumMod val="60000"/>
                <a:lumOff val="40000"/>
              </a:srgbClr>
            </a:solidFill>
            <a:ln w="9525">
              <a:solidFill>
                <a:sysClr val="windowText" lastClr="000000"/>
              </a:solidFill>
              <a:miter lim="800000"/>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157" name="Line 1003">
              <a:extLst>
                <a:ext uri="{FF2B5EF4-FFF2-40B4-BE49-F238E27FC236}">
                  <a16:creationId xmlns:a16="http://schemas.microsoft.com/office/drawing/2014/main" id="{87652C88-81B7-4229-A91B-50FC56616EC9}"/>
                </a:ext>
              </a:extLst>
            </p:cNvPr>
            <p:cNvSpPr>
              <a:spLocks noChangeShapeType="1"/>
            </p:cNvSpPr>
            <p:nvPr/>
          </p:nvSpPr>
          <p:spPr bwMode="auto">
            <a:xfrm flipH="1" flipV="1">
              <a:off x="5008900" y="5332486"/>
              <a:ext cx="1856622" cy="0"/>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158" name="Line 329">
              <a:extLst>
                <a:ext uri="{FF2B5EF4-FFF2-40B4-BE49-F238E27FC236}">
                  <a16:creationId xmlns:a16="http://schemas.microsoft.com/office/drawing/2014/main" id="{67B040D9-0E68-4FCF-88EB-367DBEAA4818}"/>
                </a:ext>
              </a:extLst>
            </p:cNvPr>
            <p:cNvSpPr>
              <a:spLocks noChangeShapeType="1"/>
            </p:cNvSpPr>
            <p:nvPr/>
          </p:nvSpPr>
          <p:spPr bwMode="auto">
            <a:xfrm>
              <a:off x="5321912" y="5397639"/>
              <a:ext cx="0" cy="497424"/>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159" name="Oval 1145">
              <a:extLst>
                <a:ext uri="{FF2B5EF4-FFF2-40B4-BE49-F238E27FC236}">
                  <a16:creationId xmlns:a16="http://schemas.microsoft.com/office/drawing/2014/main" id="{BE316C09-657C-4F52-8A39-C8971E5CF488}"/>
                </a:ext>
              </a:extLst>
            </p:cNvPr>
            <p:cNvSpPr>
              <a:spLocks noChangeArrowheads="1"/>
            </p:cNvSpPr>
            <p:nvPr/>
          </p:nvSpPr>
          <p:spPr bwMode="auto">
            <a:xfrm>
              <a:off x="5932894" y="2734146"/>
              <a:ext cx="153212" cy="154499"/>
            </a:xfrm>
            <a:prstGeom prst="ellipse">
              <a:avLst/>
            </a:prstGeom>
            <a:solidFill>
              <a:srgbClr val="4BACC6">
                <a:lumMod val="60000"/>
                <a:lumOff val="40000"/>
              </a:srgbClr>
            </a:solidFill>
            <a:ln w="9525">
              <a:solidFill>
                <a:sysClr val="windowText" lastClr="000000"/>
              </a:solidFill>
              <a:round/>
              <a:headEnd/>
              <a:tailEnd/>
            </a:ln>
          </p:spPr>
          <p:txBody>
            <a:bodyPr wrap="none" lIns="121789" tIns="60894" rIns="121789" bIns="60894" anchor="ctr"/>
            <a:lstStyle>
              <a:lvl1pPr defTabSz="1217613" eaLnBrk="0" hangingPunct="0">
                <a:spcBef>
                  <a:spcPct val="20000"/>
                </a:spcBef>
                <a:buChar char="•"/>
                <a:defRPr sz="4300">
                  <a:solidFill>
                    <a:schemeClr val="tx1"/>
                  </a:solidFill>
                  <a:latin typeface="Arial" pitchFamily="34" charset="0"/>
                </a:defRPr>
              </a:lvl1pPr>
              <a:lvl2pPr marL="989013" indent="-379413" defTabSz="1217613" eaLnBrk="0" hangingPunct="0">
                <a:spcBef>
                  <a:spcPct val="20000"/>
                </a:spcBef>
                <a:buChar char="–"/>
                <a:defRPr sz="3700">
                  <a:solidFill>
                    <a:schemeClr val="tx1"/>
                  </a:solidFill>
                  <a:latin typeface="Arial" pitchFamily="34" charset="0"/>
                </a:defRPr>
              </a:lvl2pPr>
              <a:lvl3pPr marL="1522413" indent="-304800" defTabSz="1217613" eaLnBrk="0" hangingPunct="0">
                <a:spcBef>
                  <a:spcPct val="20000"/>
                </a:spcBef>
                <a:buChar char="•"/>
                <a:defRPr sz="3200">
                  <a:solidFill>
                    <a:schemeClr val="tx1"/>
                  </a:solidFill>
                  <a:latin typeface="Arial" pitchFamily="34" charset="0"/>
                </a:defRPr>
              </a:lvl3pPr>
              <a:lvl4pPr marL="2132013" indent="-304800" defTabSz="1217613" eaLnBrk="0" hangingPunct="0">
                <a:spcBef>
                  <a:spcPct val="20000"/>
                </a:spcBef>
                <a:buChar char="–"/>
                <a:defRPr sz="2700">
                  <a:solidFill>
                    <a:schemeClr val="tx1"/>
                  </a:solidFill>
                  <a:latin typeface="Arial" pitchFamily="34" charset="0"/>
                </a:defRPr>
              </a:lvl4pPr>
              <a:lvl5pPr marL="2740025" indent="-304800" defTabSz="1217613" eaLnBrk="0" hangingPunct="0">
                <a:spcBef>
                  <a:spcPct val="20000"/>
                </a:spcBef>
                <a:buChar char="»"/>
                <a:defRPr sz="2700">
                  <a:solidFill>
                    <a:schemeClr val="tx1"/>
                  </a:solidFill>
                  <a:latin typeface="Arial" pitchFamily="34" charset="0"/>
                </a:defRPr>
              </a:lvl5pPr>
              <a:lvl6pPr marL="3197225" indent="-304800" defTabSz="1217613" eaLnBrk="0" fontAlgn="base" hangingPunct="0">
                <a:spcBef>
                  <a:spcPct val="20000"/>
                </a:spcBef>
                <a:spcAft>
                  <a:spcPct val="0"/>
                </a:spcAft>
                <a:buChar char="»"/>
                <a:defRPr sz="2700">
                  <a:solidFill>
                    <a:schemeClr val="tx1"/>
                  </a:solidFill>
                  <a:latin typeface="Arial" pitchFamily="34" charset="0"/>
                </a:defRPr>
              </a:lvl6pPr>
              <a:lvl7pPr marL="3654425" indent="-304800" defTabSz="1217613" eaLnBrk="0" fontAlgn="base" hangingPunct="0">
                <a:spcBef>
                  <a:spcPct val="20000"/>
                </a:spcBef>
                <a:spcAft>
                  <a:spcPct val="0"/>
                </a:spcAft>
                <a:buChar char="»"/>
                <a:defRPr sz="2700">
                  <a:solidFill>
                    <a:schemeClr val="tx1"/>
                  </a:solidFill>
                  <a:latin typeface="Arial" pitchFamily="34" charset="0"/>
                </a:defRPr>
              </a:lvl7pPr>
              <a:lvl8pPr marL="4111625" indent="-304800" defTabSz="1217613" eaLnBrk="0" fontAlgn="base" hangingPunct="0">
                <a:spcBef>
                  <a:spcPct val="20000"/>
                </a:spcBef>
                <a:spcAft>
                  <a:spcPct val="0"/>
                </a:spcAft>
                <a:buChar char="»"/>
                <a:defRPr sz="2700">
                  <a:solidFill>
                    <a:schemeClr val="tx1"/>
                  </a:solidFill>
                  <a:latin typeface="Arial" pitchFamily="34" charset="0"/>
                </a:defRPr>
              </a:lvl8pPr>
              <a:lvl9pPr marL="4568825" indent="-304800" defTabSz="1217613" eaLnBrk="0" fontAlgn="base" hangingPunct="0">
                <a:spcBef>
                  <a:spcPct val="20000"/>
                </a:spcBef>
                <a:spcAft>
                  <a:spcPct val="0"/>
                </a:spcAft>
                <a:buChar char="»"/>
                <a:defRPr sz="2700">
                  <a:solidFill>
                    <a:schemeClr val="tx1"/>
                  </a:solidFill>
                  <a:latin typeface="Arial" pitchFamily="34" charset="0"/>
                </a:defRPr>
              </a:lvl9pPr>
            </a:lstStyle>
            <a:p>
              <a:pPr marL="0" marR="0" lvl="0" indent="0" defTabSz="1217613" eaLnBrk="1" fontAlgn="auto" latinLnBrk="0" hangingPunct="1">
                <a:lnSpc>
                  <a:spcPct val="100000"/>
                </a:lnSpc>
                <a:spcBef>
                  <a:spcPct val="0"/>
                </a:spcBef>
                <a:spcAft>
                  <a:spcPts val="0"/>
                </a:spcAft>
                <a:buClrTx/>
                <a:buSzTx/>
                <a:buFontTx/>
                <a:buNone/>
                <a:tabLst/>
                <a:defRPr/>
              </a:pPr>
              <a:endParaRPr kumimoji="0" lang="en-CA" altLang="en-US" sz="11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160" name="Line 1146">
              <a:extLst>
                <a:ext uri="{FF2B5EF4-FFF2-40B4-BE49-F238E27FC236}">
                  <a16:creationId xmlns:a16="http://schemas.microsoft.com/office/drawing/2014/main" id="{A0B67B24-62B7-482B-8D03-7F0479635917}"/>
                </a:ext>
              </a:extLst>
            </p:cNvPr>
            <p:cNvSpPr>
              <a:spLocks noChangeShapeType="1"/>
            </p:cNvSpPr>
            <p:nvPr/>
          </p:nvSpPr>
          <p:spPr bwMode="auto">
            <a:xfrm>
              <a:off x="6009500" y="2615696"/>
              <a:ext cx="0" cy="118449"/>
            </a:xfrm>
            <a:prstGeom prst="line">
              <a:avLst/>
            </a:prstGeom>
            <a:noFill/>
            <a:ln w="9525">
              <a:solidFill>
                <a:sysClr val="windowText" lastClr="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1161" name="Rectangle 1160">
              <a:extLst>
                <a:ext uri="{FF2B5EF4-FFF2-40B4-BE49-F238E27FC236}">
                  <a16:creationId xmlns:a16="http://schemas.microsoft.com/office/drawing/2014/main" id="{FB61F693-4B7E-482B-9CAE-40A4988A65DE}"/>
                </a:ext>
              </a:extLst>
            </p:cNvPr>
            <p:cNvSpPr/>
            <p:nvPr/>
          </p:nvSpPr>
          <p:spPr>
            <a:xfrm>
              <a:off x="107119" y="1569721"/>
              <a:ext cx="1905923" cy="617219"/>
            </a:xfrm>
            <a:prstGeom prst="rect">
              <a:avLst/>
            </a:prstGeom>
            <a:noFill/>
            <a:ln w="381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162" name="Rectangle 1161">
              <a:extLst>
                <a:ext uri="{FF2B5EF4-FFF2-40B4-BE49-F238E27FC236}">
                  <a16:creationId xmlns:a16="http://schemas.microsoft.com/office/drawing/2014/main" id="{6A1564A0-D39A-4CF4-A40C-B3CB91EF27E9}"/>
                </a:ext>
              </a:extLst>
            </p:cNvPr>
            <p:cNvSpPr/>
            <p:nvPr/>
          </p:nvSpPr>
          <p:spPr>
            <a:xfrm>
              <a:off x="108484" y="4421080"/>
              <a:ext cx="8399953" cy="2024108"/>
            </a:xfrm>
            <a:prstGeom prst="rect">
              <a:avLst/>
            </a:prstGeom>
            <a:noFill/>
            <a:ln w="381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163" name="Rectangle 1162">
              <a:extLst>
                <a:ext uri="{FF2B5EF4-FFF2-40B4-BE49-F238E27FC236}">
                  <a16:creationId xmlns:a16="http://schemas.microsoft.com/office/drawing/2014/main" id="{0B060573-210E-48A3-8C83-8ECADCC29C55}"/>
                </a:ext>
              </a:extLst>
            </p:cNvPr>
            <p:cNvSpPr/>
            <p:nvPr/>
          </p:nvSpPr>
          <p:spPr>
            <a:xfrm>
              <a:off x="231406" y="514905"/>
              <a:ext cx="7249039" cy="963375"/>
            </a:xfrm>
            <a:prstGeom prst="rect">
              <a:avLst/>
            </a:prstGeom>
            <a:noFill/>
            <a:ln w="381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164" name="Rectangle 1163">
              <a:extLst>
                <a:ext uri="{FF2B5EF4-FFF2-40B4-BE49-F238E27FC236}">
                  <a16:creationId xmlns:a16="http://schemas.microsoft.com/office/drawing/2014/main" id="{DE621EA5-8748-4906-8CA5-E1B909FDC4C3}"/>
                </a:ext>
              </a:extLst>
            </p:cNvPr>
            <p:cNvSpPr/>
            <p:nvPr/>
          </p:nvSpPr>
          <p:spPr>
            <a:xfrm>
              <a:off x="2814808" y="1571346"/>
              <a:ext cx="2804757" cy="816747"/>
            </a:xfrm>
            <a:prstGeom prst="rect">
              <a:avLst/>
            </a:prstGeom>
            <a:noFill/>
            <a:ln w="381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165" name="Rectangle 1164">
              <a:extLst>
                <a:ext uri="{FF2B5EF4-FFF2-40B4-BE49-F238E27FC236}">
                  <a16:creationId xmlns:a16="http://schemas.microsoft.com/office/drawing/2014/main" id="{8FD356CE-61DC-478B-9515-FE2983A3A8ED}"/>
                </a:ext>
              </a:extLst>
            </p:cNvPr>
            <p:cNvSpPr/>
            <p:nvPr/>
          </p:nvSpPr>
          <p:spPr>
            <a:xfrm>
              <a:off x="2646133" y="2485746"/>
              <a:ext cx="4651312" cy="896646"/>
            </a:xfrm>
            <a:prstGeom prst="rect">
              <a:avLst/>
            </a:prstGeom>
            <a:noFill/>
            <a:ln w="381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166" name="Rectangle 1165">
              <a:extLst>
                <a:ext uri="{FF2B5EF4-FFF2-40B4-BE49-F238E27FC236}">
                  <a16:creationId xmlns:a16="http://schemas.microsoft.com/office/drawing/2014/main" id="{476646C3-9B03-41C1-A6FC-811E44F19727}"/>
                </a:ext>
              </a:extLst>
            </p:cNvPr>
            <p:cNvSpPr/>
            <p:nvPr/>
          </p:nvSpPr>
          <p:spPr>
            <a:xfrm>
              <a:off x="5726684" y="3435657"/>
              <a:ext cx="1419840" cy="896646"/>
            </a:xfrm>
            <a:prstGeom prst="rect">
              <a:avLst/>
            </a:prstGeom>
            <a:solidFill>
              <a:srgbClr val="C00000">
                <a:alpha val="25098"/>
              </a:srgbClr>
            </a:solidFill>
            <a:ln w="38100" cap="flat" cmpd="sng" algn="ctr">
              <a:solidFill>
                <a:srgbClr val="C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
        <p:nvSpPr>
          <p:cNvPr id="646" name="Slide Number Placeholder 8">
            <a:extLst>
              <a:ext uri="{FF2B5EF4-FFF2-40B4-BE49-F238E27FC236}">
                <a16:creationId xmlns:a16="http://schemas.microsoft.com/office/drawing/2014/main" id="{DEAEA463-9598-4E62-8F75-A9DF10212E18}"/>
              </a:ext>
            </a:extLst>
          </p:cNvPr>
          <p:cNvSpPr txBox="1">
            <a:spLocks/>
          </p:cNvSpPr>
          <p:nvPr/>
        </p:nvSpPr>
        <p:spPr>
          <a:xfrm>
            <a:off x="7810785" y="6520015"/>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prstClr val="black"/>
                </a:solidFill>
                <a:latin typeface="Helvetica" pitchFamily="34" charset="0"/>
              </a:rPr>
              <a:t>23</a:t>
            </a:r>
          </a:p>
        </p:txBody>
      </p:sp>
    </p:spTree>
    <p:extLst>
      <p:ext uri="{BB962C8B-B14F-4D97-AF65-F5344CB8AC3E}">
        <p14:creationId xmlns:p14="http://schemas.microsoft.com/office/powerpoint/2010/main" val="4562654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68D8E2F-73BE-4597-9738-2370809CBAAC}"/>
              </a:ext>
            </a:extLst>
          </p:cNvPr>
          <p:cNvPicPr>
            <a:picLocks noChangeAspect="1"/>
          </p:cNvPicPr>
          <p:nvPr/>
        </p:nvPicPr>
        <p:blipFill>
          <a:blip r:embed="rId3"/>
          <a:stretch>
            <a:fillRect/>
          </a:stretch>
        </p:blipFill>
        <p:spPr>
          <a:xfrm rot="16200000">
            <a:off x="-481980" y="5691650"/>
            <a:ext cx="1469642" cy="465219"/>
          </a:xfrm>
          <a:prstGeom prst="rect">
            <a:avLst/>
          </a:prstGeom>
        </p:spPr>
      </p:pic>
      <p:sp>
        <p:nvSpPr>
          <p:cNvPr id="644" name="Date Placeholder 6">
            <a:extLst>
              <a:ext uri="{FF2B5EF4-FFF2-40B4-BE49-F238E27FC236}">
                <a16:creationId xmlns:a16="http://schemas.microsoft.com/office/drawing/2014/main" id="{E263FECF-5192-4F08-BE24-833CBD693C86}"/>
              </a:ext>
            </a:extLst>
          </p:cNvPr>
          <p:cNvSpPr txBox="1">
            <a:spLocks/>
          </p:cNvSpPr>
          <p:nvPr/>
        </p:nvSpPr>
        <p:spPr>
          <a:xfrm>
            <a:off x="1714785" y="6520015"/>
            <a:ext cx="21336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prstClr val="black"/>
                </a:solidFill>
                <a:latin typeface="Helvetica" pitchFamily="34" charset="0"/>
              </a:rPr>
              <a:t>June 05, 2018</a:t>
            </a:r>
            <a:endParaRPr lang="en-US" dirty="0">
              <a:solidFill>
                <a:prstClr val="black"/>
              </a:solidFill>
              <a:latin typeface="Helvetica" pitchFamily="34" charset="0"/>
            </a:endParaRPr>
          </a:p>
        </p:txBody>
      </p:sp>
      <p:sp>
        <p:nvSpPr>
          <p:cNvPr id="645" name="Footer Placeholder 7">
            <a:extLst>
              <a:ext uri="{FF2B5EF4-FFF2-40B4-BE49-F238E27FC236}">
                <a16:creationId xmlns:a16="http://schemas.microsoft.com/office/drawing/2014/main" id="{653C0F31-4F39-494A-8ADE-0FF560214C09}"/>
              </a:ext>
            </a:extLst>
          </p:cNvPr>
          <p:cNvSpPr txBox="1">
            <a:spLocks/>
          </p:cNvSpPr>
          <p:nvPr/>
        </p:nvSpPr>
        <p:spPr>
          <a:xfrm>
            <a:off x="2610842" y="6496355"/>
            <a:ext cx="5904656"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prstClr val="black"/>
                </a:solidFill>
                <a:latin typeface="Helvetica" pitchFamily="34" charset="0"/>
              </a:rPr>
              <a:t>A. Koveshnikov - Workshop on Cryogenic Operations, IHEP, Beijing, PRC</a:t>
            </a:r>
          </a:p>
        </p:txBody>
      </p:sp>
      <p:sp>
        <p:nvSpPr>
          <p:cNvPr id="646" name="Slide Number Placeholder 8">
            <a:extLst>
              <a:ext uri="{FF2B5EF4-FFF2-40B4-BE49-F238E27FC236}">
                <a16:creationId xmlns:a16="http://schemas.microsoft.com/office/drawing/2014/main" id="{DEAEA463-9598-4E62-8F75-A9DF10212E18}"/>
              </a:ext>
            </a:extLst>
          </p:cNvPr>
          <p:cNvSpPr txBox="1">
            <a:spLocks/>
          </p:cNvSpPr>
          <p:nvPr/>
        </p:nvSpPr>
        <p:spPr>
          <a:xfrm>
            <a:off x="7810785" y="6520015"/>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5267007-3518-4CF0-8839-AC625C08795B}" type="slidenum">
              <a:rPr lang="en-US" smtClean="0">
                <a:solidFill>
                  <a:prstClr val="black"/>
                </a:solidFill>
                <a:latin typeface="Helvetica" pitchFamily="34" charset="0"/>
              </a:rPr>
              <a:pPr/>
              <a:t>32</a:t>
            </a:fld>
            <a:endParaRPr lang="en-US" dirty="0">
              <a:solidFill>
                <a:prstClr val="black"/>
              </a:solidFill>
              <a:latin typeface="Helvetica" pitchFamily="34" charset="0"/>
            </a:endParaRPr>
          </a:p>
        </p:txBody>
      </p:sp>
      <p:pic>
        <p:nvPicPr>
          <p:cNvPr id="26" name="Picture 3" descr="C:\Users\nagimov\AppData\Local\Microsoft\Windows\Temporary Internet Files\Content.Outlook\ZCZWR90L\IMG_20140703_155828028_HDR.jpg">
            <a:extLst>
              <a:ext uri="{FF2B5EF4-FFF2-40B4-BE49-F238E27FC236}">
                <a16:creationId xmlns:a16="http://schemas.microsoft.com/office/drawing/2014/main" id="{0B030B1D-E61C-4890-947D-1C7513EC368D}"/>
              </a:ext>
            </a:extLst>
          </p:cNvPr>
          <p:cNvPicPr>
            <a:picLocks noChangeAspect="1" noChangeArrowheads="1"/>
          </p:cNvPicPr>
          <p:nvPr/>
        </p:nvPicPr>
        <p:blipFill rotWithShape="1">
          <a:blip r:embed="rId4" cstate="email">
            <a:extLst>
              <a:ext uri="{BEBA8EAE-BF5A-486C-A8C5-ECC9F3942E4B}">
                <a14:imgProps xmlns:a14="http://schemas.microsoft.com/office/drawing/2010/main">
                  <a14:imgLayer r:embed="rId5">
                    <a14:imgEffect>
                      <a14:sharpenSoften amount="50000"/>
                    </a14:imgEffect>
                    <a14:imgEffect>
                      <a14:saturation sat="33000"/>
                    </a14:imgEffect>
                    <a14:imgEffect>
                      <a14:brightnessContrast bright="20000" contrast="-20000"/>
                    </a14:imgEffect>
                  </a14:imgLayer>
                </a14:imgProps>
              </a:ext>
              <a:ext uri="{28A0092B-C50C-407E-A947-70E740481C1C}">
                <a14:useLocalDpi xmlns:a14="http://schemas.microsoft.com/office/drawing/2010/main"/>
              </a:ext>
            </a:extLst>
          </a:blip>
          <a:stretch/>
        </p:blipFill>
        <p:spPr bwMode="auto">
          <a:xfrm>
            <a:off x="8201025" y="-9421"/>
            <a:ext cx="3990975" cy="6867421"/>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F9B44FF1-BCA2-418A-B474-608F76CAC50C}"/>
              </a:ext>
            </a:extLst>
          </p:cNvPr>
          <p:cNvSpPr txBox="1"/>
          <p:nvPr/>
        </p:nvSpPr>
        <p:spPr>
          <a:xfrm>
            <a:off x="0" y="104956"/>
            <a:ext cx="8276329" cy="461665"/>
          </a:xfrm>
          <a:prstGeom prst="rect">
            <a:avLst/>
          </a:prstGeom>
          <a:noFill/>
        </p:spPr>
        <p:txBody>
          <a:bodyPr wrap="square" rtlCol="0">
            <a:spAutoFit/>
          </a:bodyPr>
          <a:lstStyle/>
          <a:p>
            <a:pPr defTabSz="914400"/>
            <a:r>
              <a:rPr lang="en-US" sz="2400" b="1" dirty="0">
                <a:solidFill>
                  <a:srgbClr val="00A9FF"/>
                </a:solidFill>
                <a:latin typeface="Helvetica" pitchFamily="34" charset="0"/>
              </a:rPr>
              <a:t>Sub-atmospheric Pumping Units</a:t>
            </a:r>
          </a:p>
        </p:txBody>
      </p:sp>
      <p:pic>
        <p:nvPicPr>
          <p:cNvPr id="636" name="Picture 635">
            <a:extLst>
              <a:ext uri="{FF2B5EF4-FFF2-40B4-BE49-F238E27FC236}">
                <a16:creationId xmlns:a16="http://schemas.microsoft.com/office/drawing/2014/main" id="{2EF7924E-FAEE-402F-9954-9A8FB02E7365}"/>
              </a:ext>
            </a:extLst>
          </p:cNvPr>
          <p:cNvPicPr>
            <a:picLocks noChangeAspect="1"/>
          </p:cNvPicPr>
          <p:nvPr/>
        </p:nvPicPr>
        <p:blipFill>
          <a:blip r:embed="rId6"/>
          <a:stretch>
            <a:fillRect/>
          </a:stretch>
        </p:blipFill>
        <p:spPr>
          <a:xfrm>
            <a:off x="1473385" y="2386691"/>
            <a:ext cx="6537140" cy="1863979"/>
          </a:xfrm>
          <a:prstGeom prst="rect">
            <a:avLst/>
          </a:prstGeom>
        </p:spPr>
      </p:pic>
      <p:sp>
        <p:nvSpPr>
          <p:cNvPr id="638" name="Rectangle 637">
            <a:extLst>
              <a:ext uri="{FF2B5EF4-FFF2-40B4-BE49-F238E27FC236}">
                <a16:creationId xmlns:a16="http://schemas.microsoft.com/office/drawing/2014/main" id="{95E1FD8C-CF35-42FC-9E97-FDF47DC6B01B}"/>
              </a:ext>
            </a:extLst>
          </p:cNvPr>
          <p:cNvSpPr/>
          <p:nvPr/>
        </p:nvSpPr>
        <p:spPr>
          <a:xfrm rot="16200000">
            <a:off x="1149179" y="3081132"/>
            <a:ext cx="1277914" cy="338554"/>
          </a:xfrm>
          <a:prstGeom prst="rect">
            <a:avLst/>
          </a:prstGeom>
        </p:spPr>
        <p:txBody>
          <a:bodyPr wrap="none">
            <a:spAutoFit/>
          </a:bodyPr>
          <a:lstStyle/>
          <a:p>
            <a:pPr defTabSz="914400"/>
            <a:r>
              <a:rPr lang="en-US" sz="1600" b="1" dirty="0">
                <a:solidFill>
                  <a:prstClr val="black"/>
                </a:solidFill>
                <a:latin typeface="Helvetica" pitchFamily="34" charset="0"/>
              </a:rPr>
              <a:t>throughput</a:t>
            </a:r>
          </a:p>
        </p:txBody>
      </p:sp>
      <p:sp>
        <p:nvSpPr>
          <p:cNvPr id="639" name="Rectangle 638">
            <a:extLst>
              <a:ext uri="{FF2B5EF4-FFF2-40B4-BE49-F238E27FC236}">
                <a16:creationId xmlns:a16="http://schemas.microsoft.com/office/drawing/2014/main" id="{E5CE35F3-27EF-414B-A3D1-BCDAEC948C81}"/>
              </a:ext>
            </a:extLst>
          </p:cNvPr>
          <p:cNvSpPr/>
          <p:nvPr/>
        </p:nvSpPr>
        <p:spPr>
          <a:xfrm>
            <a:off x="5443189" y="3847564"/>
            <a:ext cx="2175728" cy="338554"/>
          </a:xfrm>
          <a:prstGeom prst="rect">
            <a:avLst/>
          </a:prstGeom>
        </p:spPr>
        <p:txBody>
          <a:bodyPr wrap="square">
            <a:spAutoFit/>
          </a:bodyPr>
          <a:lstStyle/>
          <a:p>
            <a:pPr algn="ctr" defTabSz="914400"/>
            <a:r>
              <a:rPr lang="en-US" sz="1600" b="1" dirty="0">
                <a:solidFill>
                  <a:prstClr val="black"/>
                </a:solidFill>
                <a:latin typeface="Helvetica" pitchFamily="34" charset="0"/>
              </a:rPr>
              <a:t>suction pressure</a:t>
            </a:r>
          </a:p>
        </p:txBody>
      </p:sp>
      <p:grpSp>
        <p:nvGrpSpPr>
          <p:cNvPr id="2" name="Group 1">
            <a:extLst>
              <a:ext uri="{FF2B5EF4-FFF2-40B4-BE49-F238E27FC236}">
                <a16:creationId xmlns:a16="http://schemas.microsoft.com/office/drawing/2014/main" id="{19408458-8A68-4937-A03B-6A998029B0A8}"/>
              </a:ext>
            </a:extLst>
          </p:cNvPr>
          <p:cNvGrpSpPr/>
          <p:nvPr/>
        </p:nvGrpSpPr>
        <p:grpSpPr>
          <a:xfrm>
            <a:off x="1441265" y="632365"/>
            <a:ext cx="6569260" cy="5904656"/>
            <a:chOff x="1441265" y="632365"/>
            <a:chExt cx="6569260" cy="5904656"/>
          </a:xfrm>
        </p:grpSpPr>
        <p:sp>
          <p:nvSpPr>
            <p:cNvPr id="637" name="TextBox 636">
              <a:extLst>
                <a:ext uri="{FF2B5EF4-FFF2-40B4-BE49-F238E27FC236}">
                  <a16:creationId xmlns:a16="http://schemas.microsoft.com/office/drawing/2014/main" id="{4BBC0D2F-C504-4CBF-B1A1-AF44059A8E2E}"/>
                </a:ext>
              </a:extLst>
            </p:cNvPr>
            <p:cNvSpPr txBox="1"/>
            <p:nvPr/>
          </p:nvSpPr>
          <p:spPr>
            <a:xfrm>
              <a:off x="1441265" y="632365"/>
              <a:ext cx="6569260" cy="1846659"/>
            </a:xfrm>
            <a:prstGeom prst="rect">
              <a:avLst/>
            </a:prstGeom>
            <a:noFill/>
          </p:spPr>
          <p:txBody>
            <a:bodyPr wrap="square" rtlCol="0">
              <a:spAutoFit/>
            </a:bodyPr>
            <a:lstStyle/>
            <a:p>
              <a:pPr defTabSz="914400"/>
              <a:r>
                <a:rPr lang="en-US" dirty="0">
                  <a:solidFill>
                    <a:srgbClr val="00A9FF"/>
                  </a:solidFill>
                  <a:latin typeface="Helvetica" pitchFamily="34" charset="0"/>
                </a:rPr>
                <a:t>4 x Busch Combi DS3010-He</a:t>
              </a:r>
            </a:p>
            <a:p>
              <a:pPr marL="261938" indent="-261938" defTabSz="914400">
                <a:buFont typeface="Arial" panose="020B0604020202020204" pitchFamily="34" charset="0"/>
                <a:buChar char="•"/>
              </a:pPr>
              <a:r>
                <a:rPr lang="en-US" sz="1600" dirty="0">
                  <a:solidFill>
                    <a:prstClr val="black"/>
                  </a:solidFill>
                  <a:latin typeface="Helvetica" pitchFamily="34" charset="0"/>
                </a:rPr>
                <a:t>set of “Busch PANDA WZ2000” (Roots) and “Busch COBRA NS-0600 B” (screw pump)</a:t>
              </a:r>
            </a:p>
            <a:p>
              <a:pPr marL="261938" indent="-261938" defTabSz="914400">
                <a:buFont typeface="Arial" panose="020B0604020202020204" pitchFamily="34" charset="0"/>
                <a:buChar char="•"/>
              </a:pPr>
              <a:r>
                <a:rPr lang="en-US" sz="1600" dirty="0">
                  <a:solidFill>
                    <a:prstClr val="black"/>
                  </a:solidFill>
                  <a:latin typeface="Helvetica" pitchFamily="34" charset="0"/>
                </a:rPr>
                <a:t>VFD on the booster pump motor</a:t>
              </a:r>
            </a:p>
            <a:p>
              <a:pPr marL="261938" indent="-261938" defTabSz="914400">
                <a:buFont typeface="Arial" panose="020B0604020202020204" pitchFamily="34" charset="0"/>
                <a:buChar char="•"/>
              </a:pPr>
              <a:r>
                <a:rPr lang="en-US" sz="1600" dirty="0">
                  <a:solidFill>
                    <a:prstClr val="black"/>
                  </a:solidFill>
                  <a:latin typeface="Helvetica" pitchFamily="34" charset="0"/>
                </a:rPr>
                <a:t>sealed pumps, canned motors, no shaft leaks</a:t>
              </a:r>
            </a:p>
            <a:p>
              <a:pPr marL="261938" indent="-261938" defTabSz="914400">
                <a:buFont typeface="Arial" panose="020B0604020202020204" pitchFamily="34" charset="0"/>
                <a:buChar char="•"/>
              </a:pPr>
              <a:r>
                <a:rPr lang="en-US" sz="1600" dirty="0">
                  <a:solidFill>
                    <a:prstClr val="black"/>
                  </a:solidFill>
                  <a:latin typeface="Helvetica" pitchFamily="34" charset="0"/>
                </a:rPr>
                <a:t>own PLC, interlocks, start/stop procedures</a:t>
              </a:r>
            </a:p>
            <a:p>
              <a:pPr marL="261938" indent="-261938" defTabSz="914400">
                <a:buFont typeface="Arial" panose="020B0604020202020204" pitchFamily="34" charset="0"/>
                <a:buChar char="•"/>
              </a:pPr>
              <a:r>
                <a:rPr lang="en-US" sz="1600" dirty="0">
                  <a:solidFill>
                    <a:prstClr val="black"/>
                  </a:solidFill>
                  <a:latin typeface="Helvetica" pitchFamily="34" charset="0"/>
                </a:rPr>
                <a:t>automatic by-pass of booster pump</a:t>
              </a:r>
            </a:p>
          </p:txBody>
        </p:sp>
        <p:sp>
          <p:nvSpPr>
            <p:cNvPr id="640" name="TextBox 639">
              <a:extLst>
                <a:ext uri="{FF2B5EF4-FFF2-40B4-BE49-F238E27FC236}">
                  <a16:creationId xmlns:a16="http://schemas.microsoft.com/office/drawing/2014/main" id="{D9597901-0FC0-49F9-957B-FDC51EDA801D}"/>
                </a:ext>
              </a:extLst>
            </p:cNvPr>
            <p:cNvSpPr txBox="1"/>
            <p:nvPr/>
          </p:nvSpPr>
          <p:spPr>
            <a:xfrm>
              <a:off x="1481796" y="4228697"/>
              <a:ext cx="5555012" cy="2308324"/>
            </a:xfrm>
            <a:prstGeom prst="rect">
              <a:avLst/>
            </a:prstGeom>
            <a:noFill/>
          </p:spPr>
          <p:txBody>
            <a:bodyPr wrap="square" rtlCol="0">
              <a:spAutoFit/>
            </a:bodyPr>
            <a:lstStyle/>
            <a:p>
              <a:pPr defTabSz="914400"/>
              <a:r>
                <a:rPr lang="en-US" dirty="0">
                  <a:solidFill>
                    <a:srgbClr val="00A9FF"/>
                  </a:solidFill>
                  <a:latin typeface="Helvetica" pitchFamily="34" charset="0"/>
                </a:rPr>
                <a:t>Issues and operational experience:</a:t>
              </a:r>
            </a:p>
            <a:p>
              <a:pPr marL="261938" indent="-261938" defTabSz="914400">
                <a:buFont typeface="Arial" panose="020B0604020202020204" pitchFamily="34" charset="0"/>
                <a:buChar char="•"/>
              </a:pPr>
              <a:r>
                <a:rPr lang="en-US" dirty="0">
                  <a:solidFill>
                    <a:prstClr val="black"/>
                  </a:solidFill>
                  <a:latin typeface="Helvetica" pitchFamily="34" charset="0"/>
                </a:rPr>
                <a:t>few controls issues resolved within four years in cooperation with Busch:</a:t>
              </a:r>
            </a:p>
            <a:p>
              <a:pPr marL="719138" lvl="1" indent="-261938" defTabSz="914400">
                <a:buFont typeface="Arial" panose="020B0604020202020204" pitchFamily="34" charset="0"/>
                <a:buChar char="•"/>
              </a:pPr>
              <a:r>
                <a:rPr lang="en-US" dirty="0">
                  <a:solidFill>
                    <a:prstClr val="black"/>
                  </a:solidFill>
                  <a:latin typeface="Helvetica" pitchFamily="34" charset="0"/>
                </a:rPr>
                <a:t>automatic start-up/shut-down cycles</a:t>
              </a:r>
            </a:p>
            <a:p>
              <a:pPr marL="719138" lvl="1" indent="-261938" defTabSz="914400">
                <a:buFont typeface="Arial" panose="020B0604020202020204" pitchFamily="34" charset="0"/>
                <a:buChar char="•"/>
              </a:pPr>
              <a:r>
                <a:rPr lang="en-US" dirty="0">
                  <a:solidFill>
                    <a:prstClr val="black"/>
                  </a:solidFill>
                  <a:latin typeface="Helvetica" pitchFamily="34" charset="0"/>
                </a:rPr>
                <a:t>flow control, purging cycle</a:t>
              </a:r>
            </a:p>
            <a:p>
              <a:pPr marL="719138" lvl="1" indent="-261938" defTabSz="914400">
                <a:buFont typeface="Arial" panose="020B0604020202020204" pitchFamily="34" charset="0"/>
                <a:buChar char="•"/>
              </a:pPr>
              <a:r>
                <a:rPr lang="en-US" dirty="0">
                  <a:solidFill>
                    <a:prstClr val="black"/>
                  </a:solidFill>
                  <a:latin typeface="Helvetica" pitchFamily="34" charset="0"/>
                </a:rPr>
                <a:t>lots of PLC code bug fixes</a:t>
              </a:r>
            </a:p>
            <a:p>
              <a:pPr marL="261938" indent="-261938" defTabSz="914400">
                <a:buFont typeface="Arial" panose="020B0604020202020204" pitchFamily="34" charset="0"/>
                <a:buChar char="•"/>
              </a:pPr>
              <a:r>
                <a:rPr lang="en-US" dirty="0">
                  <a:solidFill>
                    <a:prstClr val="black"/>
                  </a:solidFill>
                  <a:latin typeface="Helvetica" pitchFamily="34" charset="0"/>
                </a:rPr>
                <a:t>highly sensitive to back-pressure, develop leaks when discharge &gt;1.3 bar(a)</a:t>
              </a:r>
            </a:p>
          </p:txBody>
        </p:sp>
        <p:cxnSp>
          <p:nvCxnSpPr>
            <p:cNvPr id="641" name="Straight Arrow Connector 640">
              <a:extLst>
                <a:ext uri="{FF2B5EF4-FFF2-40B4-BE49-F238E27FC236}">
                  <a16:creationId xmlns:a16="http://schemas.microsoft.com/office/drawing/2014/main" id="{9C69D5B6-2434-4AC9-884E-8BE5D73E37D7}"/>
                </a:ext>
              </a:extLst>
            </p:cNvPr>
            <p:cNvCxnSpPr/>
            <p:nvPr/>
          </p:nvCxnSpPr>
          <p:spPr>
            <a:xfrm flipV="1">
              <a:off x="1957414" y="2714187"/>
              <a:ext cx="0" cy="1208986"/>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42" name="Straight Arrow Connector 641">
              <a:extLst>
                <a:ext uri="{FF2B5EF4-FFF2-40B4-BE49-F238E27FC236}">
                  <a16:creationId xmlns:a16="http://schemas.microsoft.com/office/drawing/2014/main" id="{416B6C07-A058-4600-B8CB-2BC57B9274EF}"/>
                </a:ext>
              </a:extLst>
            </p:cNvPr>
            <p:cNvCxnSpPr/>
            <p:nvPr/>
          </p:nvCxnSpPr>
          <p:spPr>
            <a:xfrm>
              <a:off x="5563170" y="4191846"/>
              <a:ext cx="2160240"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16" name="Slide Number Placeholder 8">
            <a:extLst>
              <a:ext uri="{FF2B5EF4-FFF2-40B4-BE49-F238E27FC236}">
                <a16:creationId xmlns:a16="http://schemas.microsoft.com/office/drawing/2014/main" id="{480D6892-7FA8-48ED-928F-881A089BCA54}"/>
              </a:ext>
            </a:extLst>
          </p:cNvPr>
          <p:cNvSpPr txBox="1">
            <a:spLocks/>
          </p:cNvSpPr>
          <p:nvPr/>
        </p:nvSpPr>
        <p:spPr>
          <a:xfrm>
            <a:off x="7842504" y="6467862"/>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solidFill>
                <a:latin typeface="Helvetica" pitchFamily="34" charset="0"/>
              </a:rPr>
              <a:t>24</a:t>
            </a:r>
          </a:p>
        </p:txBody>
      </p:sp>
    </p:spTree>
    <p:extLst>
      <p:ext uri="{BB962C8B-B14F-4D97-AF65-F5344CB8AC3E}">
        <p14:creationId xmlns:p14="http://schemas.microsoft.com/office/powerpoint/2010/main" val="12994473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BF3571C-D017-401F-9AD8-01058ED9F23A}"/>
              </a:ext>
            </a:extLst>
          </p:cNvPr>
          <p:cNvSpPr txBox="1"/>
          <p:nvPr/>
        </p:nvSpPr>
        <p:spPr>
          <a:xfrm>
            <a:off x="0" y="95431"/>
            <a:ext cx="7723554" cy="523220"/>
          </a:xfrm>
          <a:prstGeom prst="rect">
            <a:avLst/>
          </a:prstGeom>
          <a:noFill/>
        </p:spPr>
        <p:txBody>
          <a:bodyPr wrap="square" rtlCol="0">
            <a:spAutoFit/>
          </a:bodyPr>
          <a:lstStyle/>
          <a:p>
            <a:pPr defTabSz="914400"/>
            <a:r>
              <a:rPr lang="en-US" sz="2800" b="1" dirty="0">
                <a:solidFill>
                  <a:srgbClr val="00A9FF"/>
                </a:solidFill>
                <a:latin typeface="Helvetica" pitchFamily="34" charset="0"/>
              </a:rPr>
              <a:t>Future Work</a:t>
            </a:r>
          </a:p>
        </p:txBody>
      </p:sp>
      <p:pic>
        <p:nvPicPr>
          <p:cNvPr id="3" name="Picture 2">
            <a:extLst>
              <a:ext uri="{FF2B5EF4-FFF2-40B4-BE49-F238E27FC236}">
                <a16:creationId xmlns:a16="http://schemas.microsoft.com/office/drawing/2014/main" id="{E822DD29-9966-4082-BE12-A5D35715DA81}"/>
              </a:ext>
            </a:extLst>
          </p:cNvPr>
          <p:cNvPicPr>
            <a:picLocks noChangeAspect="1"/>
          </p:cNvPicPr>
          <p:nvPr/>
        </p:nvPicPr>
        <p:blipFill>
          <a:blip r:embed="rId3"/>
          <a:stretch>
            <a:fillRect/>
          </a:stretch>
        </p:blipFill>
        <p:spPr>
          <a:xfrm rot="16200000">
            <a:off x="-481980" y="5691650"/>
            <a:ext cx="1469642" cy="465219"/>
          </a:xfrm>
          <a:prstGeom prst="rect">
            <a:avLst/>
          </a:prstGeom>
        </p:spPr>
      </p:pic>
      <p:sp>
        <p:nvSpPr>
          <p:cNvPr id="4" name="Date Placeholder 6">
            <a:extLst>
              <a:ext uri="{FF2B5EF4-FFF2-40B4-BE49-F238E27FC236}">
                <a16:creationId xmlns:a16="http://schemas.microsoft.com/office/drawing/2014/main" id="{E7319E78-F3E4-41DA-8ACE-C8DE613AE70D}"/>
              </a:ext>
            </a:extLst>
          </p:cNvPr>
          <p:cNvSpPr txBox="1">
            <a:spLocks/>
          </p:cNvSpPr>
          <p:nvPr/>
        </p:nvSpPr>
        <p:spPr>
          <a:xfrm>
            <a:off x="2076450" y="6453337"/>
            <a:ext cx="21336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prstClr val="black"/>
                </a:solidFill>
                <a:latin typeface="Helvetica" pitchFamily="34" charset="0"/>
              </a:rPr>
              <a:t>June 05, 2018</a:t>
            </a:r>
            <a:endParaRPr lang="en-US" dirty="0">
              <a:solidFill>
                <a:prstClr val="black"/>
              </a:solidFill>
              <a:latin typeface="Helvetica" pitchFamily="34" charset="0"/>
            </a:endParaRPr>
          </a:p>
        </p:txBody>
      </p:sp>
      <p:sp>
        <p:nvSpPr>
          <p:cNvPr id="5" name="Footer Placeholder 7">
            <a:extLst>
              <a:ext uri="{FF2B5EF4-FFF2-40B4-BE49-F238E27FC236}">
                <a16:creationId xmlns:a16="http://schemas.microsoft.com/office/drawing/2014/main" id="{0AE011A2-8054-4C97-A8BE-C44AD32CB4D9}"/>
              </a:ext>
            </a:extLst>
          </p:cNvPr>
          <p:cNvSpPr txBox="1">
            <a:spLocks/>
          </p:cNvSpPr>
          <p:nvPr/>
        </p:nvSpPr>
        <p:spPr>
          <a:xfrm>
            <a:off x="3238922" y="6453337"/>
            <a:ext cx="5904656"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prstClr val="black"/>
                </a:solidFill>
                <a:latin typeface="Helvetica" pitchFamily="34" charset="0"/>
              </a:rPr>
              <a:t>A. Koveshnikov - Workshop on Cryogenic Operations, IHEP, Beijing, PRC</a:t>
            </a:r>
            <a:endParaRPr lang="en-US" dirty="0">
              <a:solidFill>
                <a:prstClr val="black"/>
              </a:solidFill>
              <a:latin typeface="Helvetica" pitchFamily="34" charset="0"/>
            </a:endParaRPr>
          </a:p>
        </p:txBody>
      </p:sp>
      <p:sp>
        <p:nvSpPr>
          <p:cNvPr id="6" name="Slide Number Placeholder 8">
            <a:extLst>
              <a:ext uri="{FF2B5EF4-FFF2-40B4-BE49-F238E27FC236}">
                <a16:creationId xmlns:a16="http://schemas.microsoft.com/office/drawing/2014/main" id="{57E377E7-07CB-4029-9DF3-943BF03C0198}"/>
              </a:ext>
            </a:extLst>
          </p:cNvPr>
          <p:cNvSpPr txBox="1">
            <a:spLocks/>
          </p:cNvSpPr>
          <p:nvPr/>
        </p:nvSpPr>
        <p:spPr>
          <a:xfrm>
            <a:off x="8172450" y="6453337"/>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prstClr val="black"/>
                </a:solidFill>
                <a:latin typeface="Helvetica" pitchFamily="34" charset="0"/>
              </a:rPr>
              <a:t>25</a:t>
            </a:r>
          </a:p>
        </p:txBody>
      </p:sp>
      <p:sp>
        <p:nvSpPr>
          <p:cNvPr id="7" name="TextBox 6">
            <a:extLst>
              <a:ext uri="{FF2B5EF4-FFF2-40B4-BE49-F238E27FC236}">
                <a16:creationId xmlns:a16="http://schemas.microsoft.com/office/drawing/2014/main" id="{E39A4E4C-D92F-4725-B792-DDC4EAFC5D91}"/>
              </a:ext>
            </a:extLst>
          </p:cNvPr>
          <p:cNvSpPr txBox="1"/>
          <p:nvPr/>
        </p:nvSpPr>
        <p:spPr>
          <a:xfrm>
            <a:off x="1701430" y="548681"/>
            <a:ext cx="8954316" cy="3046988"/>
          </a:xfrm>
          <a:prstGeom prst="rect">
            <a:avLst/>
          </a:prstGeom>
          <a:noFill/>
        </p:spPr>
        <p:txBody>
          <a:bodyPr wrap="square" rtlCol="0">
            <a:spAutoFit/>
          </a:bodyPr>
          <a:lstStyle/>
          <a:p>
            <a:pPr defTabSz="914400"/>
            <a:r>
              <a:rPr lang="en-US" sz="2000" dirty="0">
                <a:solidFill>
                  <a:srgbClr val="00A9FF"/>
                </a:solidFill>
                <a:latin typeface="Helvetica" pitchFamily="34" charset="0"/>
              </a:rPr>
              <a:t>Control System</a:t>
            </a:r>
          </a:p>
          <a:p>
            <a:pPr marL="261938" indent="-261938" defTabSz="914400">
              <a:buFont typeface="Arial" panose="020B0604020202020204" pitchFamily="34" charset="0"/>
              <a:buChar char="•"/>
            </a:pPr>
            <a:r>
              <a:rPr lang="en-US" dirty="0">
                <a:solidFill>
                  <a:prstClr val="black"/>
                </a:solidFill>
                <a:latin typeface="Helvetica" pitchFamily="34" charset="0"/>
              </a:rPr>
              <a:t>automatic response to emergency situations (power/water outages)</a:t>
            </a:r>
          </a:p>
          <a:p>
            <a:pPr marL="261938" indent="-261938" defTabSz="914400">
              <a:buFont typeface="Arial" panose="020B0604020202020204" pitchFamily="34" charset="0"/>
              <a:buChar char="•"/>
            </a:pPr>
            <a:r>
              <a:rPr lang="en-US" dirty="0">
                <a:solidFill>
                  <a:prstClr val="black"/>
                </a:solidFill>
                <a:latin typeface="Helvetica" pitchFamily="34" charset="0"/>
              </a:rPr>
              <a:t>automation of transition modes (cooldown, warm-up of CMs)</a:t>
            </a:r>
          </a:p>
          <a:p>
            <a:pPr marL="261938" indent="-261938" defTabSz="914400">
              <a:buFont typeface="Arial" panose="020B0604020202020204" pitchFamily="34" charset="0"/>
              <a:buChar char="•"/>
            </a:pPr>
            <a:r>
              <a:rPr lang="en-US" dirty="0">
                <a:solidFill>
                  <a:prstClr val="black"/>
                </a:solidFill>
                <a:latin typeface="Helvetica" pitchFamily="34" charset="0"/>
              </a:rPr>
              <a:t>reimplementation of ColdBox logic within EPICS environment (in discussion)</a:t>
            </a:r>
          </a:p>
          <a:p>
            <a:pPr defTabSz="914400"/>
            <a:r>
              <a:rPr lang="en-US" sz="2000" dirty="0">
                <a:solidFill>
                  <a:schemeClr val="bg1"/>
                </a:solidFill>
                <a:latin typeface="Helvetica" pitchFamily="34" charset="0"/>
              </a:rPr>
              <a:t>Compression and gas management:</a:t>
            </a:r>
          </a:p>
          <a:p>
            <a:pPr marL="261938" indent="-261938" defTabSz="914400">
              <a:buFont typeface="Arial" panose="020B0604020202020204" pitchFamily="34" charset="0"/>
              <a:buChar char="•"/>
            </a:pPr>
            <a:r>
              <a:rPr lang="en-US" dirty="0">
                <a:solidFill>
                  <a:schemeClr val="bg1"/>
                </a:solidFill>
                <a:latin typeface="Helvetica" pitchFamily="34" charset="0"/>
              </a:rPr>
              <a:t>installation of impure tank (in discussion), gas management based on level of impurities</a:t>
            </a:r>
          </a:p>
          <a:p>
            <a:pPr marL="261938" indent="-261938" defTabSz="914400">
              <a:buFont typeface="Arial" panose="020B0604020202020204" pitchFamily="34" charset="0"/>
              <a:buChar char="•"/>
            </a:pPr>
            <a:r>
              <a:rPr lang="en-US" dirty="0">
                <a:solidFill>
                  <a:schemeClr val="bg1"/>
                </a:solidFill>
                <a:latin typeface="Helvetica" pitchFamily="34" charset="0"/>
              </a:rPr>
              <a:t>monitoring of the helium inventory, analysis of losses</a:t>
            </a:r>
          </a:p>
          <a:p>
            <a:pPr defTabSz="914400"/>
            <a:r>
              <a:rPr lang="en-US" sz="2000" dirty="0">
                <a:solidFill>
                  <a:schemeClr val="bg1"/>
                </a:solidFill>
                <a:latin typeface="Helvetica" pitchFamily="34" charset="0"/>
              </a:rPr>
              <a:t>Documentation and training of operators:</a:t>
            </a:r>
          </a:p>
          <a:p>
            <a:pPr marL="261938" indent="-261938" defTabSz="914400">
              <a:buFont typeface="Arial" panose="020B0604020202020204" pitchFamily="34" charset="0"/>
              <a:buChar char="•"/>
            </a:pPr>
            <a:r>
              <a:rPr lang="en-US" dirty="0">
                <a:solidFill>
                  <a:schemeClr val="bg1"/>
                </a:solidFill>
                <a:latin typeface="Helvetica" pitchFamily="34" charset="0"/>
              </a:rPr>
              <a:t>emergency response procedures, migrating some of the responsibilities</a:t>
            </a:r>
          </a:p>
        </p:txBody>
      </p:sp>
    </p:spTree>
    <p:extLst>
      <p:ext uri="{BB962C8B-B14F-4D97-AF65-F5344CB8AC3E}">
        <p14:creationId xmlns:p14="http://schemas.microsoft.com/office/powerpoint/2010/main" val="41542077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BF3571C-D017-401F-9AD8-01058ED9F23A}"/>
              </a:ext>
            </a:extLst>
          </p:cNvPr>
          <p:cNvSpPr txBox="1"/>
          <p:nvPr/>
        </p:nvSpPr>
        <p:spPr>
          <a:xfrm>
            <a:off x="0" y="95431"/>
            <a:ext cx="7723554" cy="523220"/>
          </a:xfrm>
          <a:prstGeom prst="rect">
            <a:avLst/>
          </a:prstGeom>
          <a:noFill/>
        </p:spPr>
        <p:txBody>
          <a:bodyPr wrap="square" rtlCol="0">
            <a:spAutoFit/>
          </a:bodyPr>
          <a:lstStyle/>
          <a:p>
            <a:pPr defTabSz="914400"/>
            <a:r>
              <a:rPr lang="en-US" sz="2800" b="1" dirty="0">
                <a:solidFill>
                  <a:srgbClr val="00A9FF"/>
                </a:solidFill>
                <a:latin typeface="Helvetica" pitchFamily="34" charset="0"/>
              </a:rPr>
              <a:t>Future Work</a:t>
            </a:r>
          </a:p>
        </p:txBody>
      </p:sp>
      <p:pic>
        <p:nvPicPr>
          <p:cNvPr id="3" name="Picture 2">
            <a:extLst>
              <a:ext uri="{FF2B5EF4-FFF2-40B4-BE49-F238E27FC236}">
                <a16:creationId xmlns:a16="http://schemas.microsoft.com/office/drawing/2014/main" id="{E822DD29-9966-4082-BE12-A5D35715DA81}"/>
              </a:ext>
            </a:extLst>
          </p:cNvPr>
          <p:cNvPicPr>
            <a:picLocks noChangeAspect="1"/>
          </p:cNvPicPr>
          <p:nvPr/>
        </p:nvPicPr>
        <p:blipFill>
          <a:blip r:embed="rId3"/>
          <a:stretch>
            <a:fillRect/>
          </a:stretch>
        </p:blipFill>
        <p:spPr>
          <a:xfrm rot="16200000">
            <a:off x="-481980" y="5691650"/>
            <a:ext cx="1469642" cy="465219"/>
          </a:xfrm>
          <a:prstGeom prst="rect">
            <a:avLst/>
          </a:prstGeom>
        </p:spPr>
      </p:pic>
      <p:sp>
        <p:nvSpPr>
          <p:cNvPr id="4" name="Date Placeholder 6">
            <a:extLst>
              <a:ext uri="{FF2B5EF4-FFF2-40B4-BE49-F238E27FC236}">
                <a16:creationId xmlns:a16="http://schemas.microsoft.com/office/drawing/2014/main" id="{E7319E78-F3E4-41DA-8ACE-C8DE613AE70D}"/>
              </a:ext>
            </a:extLst>
          </p:cNvPr>
          <p:cNvSpPr txBox="1">
            <a:spLocks/>
          </p:cNvSpPr>
          <p:nvPr/>
        </p:nvSpPr>
        <p:spPr>
          <a:xfrm>
            <a:off x="2076450" y="6453337"/>
            <a:ext cx="21336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prstClr val="black"/>
                </a:solidFill>
                <a:latin typeface="Helvetica" pitchFamily="34" charset="0"/>
              </a:rPr>
              <a:t>June 05, 2018</a:t>
            </a:r>
            <a:endParaRPr lang="en-US" dirty="0">
              <a:solidFill>
                <a:prstClr val="black"/>
              </a:solidFill>
              <a:latin typeface="Helvetica" pitchFamily="34" charset="0"/>
            </a:endParaRPr>
          </a:p>
        </p:txBody>
      </p:sp>
      <p:sp>
        <p:nvSpPr>
          <p:cNvPr id="5" name="Footer Placeholder 7">
            <a:extLst>
              <a:ext uri="{FF2B5EF4-FFF2-40B4-BE49-F238E27FC236}">
                <a16:creationId xmlns:a16="http://schemas.microsoft.com/office/drawing/2014/main" id="{0AE011A2-8054-4C97-A8BE-C44AD32CB4D9}"/>
              </a:ext>
            </a:extLst>
          </p:cNvPr>
          <p:cNvSpPr txBox="1">
            <a:spLocks/>
          </p:cNvSpPr>
          <p:nvPr/>
        </p:nvSpPr>
        <p:spPr>
          <a:xfrm>
            <a:off x="3238922" y="6453337"/>
            <a:ext cx="5904656"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prstClr val="black"/>
                </a:solidFill>
                <a:latin typeface="Helvetica" pitchFamily="34" charset="0"/>
              </a:rPr>
              <a:t>A. Koveshnikov - Workshop on Cryogenic Operations, IHEP, Beijing, PRC</a:t>
            </a:r>
            <a:endParaRPr lang="en-US" dirty="0">
              <a:solidFill>
                <a:prstClr val="black"/>
              </a:solidFill>
              <a:latin typeface="Helvetica" pitchFamily="34" charset="0"/>
            </a:endParaRPr>
          </a:p>
        </p:txBody>
      </p:sp>
      <p:sp>
        <p:nvSpPr>
          <p:cNvPr id="6" name="Slide Number Placeholder 8">
            <a:extLst>
              <a:ext uri="{FF2B5EF4-FFF2-40B4-BE49-F238E27FC236}">
                <a16:creationId xmlns:a16="http://schemas.microsoft.com/office/drawing/2014/main" id="{57E377E7-07CB-4029-9DF3-943BF03C0198}"/>
              </a:ext>
            </a:extLst>
          </p:cNvPr>
          <p:cNvSpPr txBox="1">
            <a:spLocks/>
          </p:cNvSpPr>
          <p:nvPr/>
        </p:nvSpPr>
        <p:spPr>
          <a:xfrm>
            <a:off x="8172450" y="6453337"/>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prstClr val="black"/>
                </a:solidFill>
                <a:latin typeface="Helvetica" pitchFamily="34" charset="0"/>
              </a:rPr>
              <a:t>25</a:t>
            </a:r>
          </a:p>
        </p:txBody>
      </p:sp>
      <p:sp>
        <p:nvSpPr>
          <p:cNvPr id="7" name="TextBox 6">
            <a:extLst>
              <a:ext uri="{FF2B5EF4-FFF2-40B4-BE49-F238E27FC236}">
                <a16:creationId xmlns:a16="http://schemas.microsoft.com/office/drawing/2014/main" id="{E39A4E4C-D92F-4725-B792-DDC4EAFC5D91}"/>
              </a:ext>
            </a:extLst>
          </p:cNvPr>
          <p:cNvSpPr txBox="1"/>
          <p:nvPr/>
        </p:nvSpPr>
        <p:spPr>
          <a:xfrm>
            <a:off x="1701430" y="548681"/>
            <a:ext cx="8954316" cy="3046988"/>
          </a:xfrm>
          <a:prstGeom prst="rect">
            <a:avLst/>
          </a:prstGeom>
          <a:noFill/>
        </p:spPr>
        <p:txBody>
          <a:bodyPr wrap="square" rtlCol="0">
            <a:spAutoFit/>
          </a:bodyPr>
          <a:lstStyle/>
          <a:p>
            <a:pPr defTabSz="914400"/>
            <a:r>
              <a:rPr lang="en-US" sz="2000" dirty="0">
                <a:solidFill>
                  <a:srgbClr val="00A9FF"/>
                </a:solidFill>
                <a:latin typeface="Helvetica" pitchFamily="34" charset="0"/>
              </a:rPr>
              <a:t>Control System</a:t>
            </a:r>
          </a:p>
          <a:p>
            <a:pPr marL="261938" indent="-261938" defTabSz="914400">
              <a:buFont typeface="Arial" panose="020B0604020202020204" pitchFamily="34" charset="0"/>
              <a:buChar char="•"/>
            </a:pPr>
            <a:r>
              <a:rPr lang="en-US" dirty="0">
                <a:solidFill>
                  <a:prstClr val="black"/>
                </a:solidFill>
                <a:latin typeface="Helvetica" pitchFamily="34" charset="0"/>
              </a:rPr>
              <a:t>automatic response to emergency situations (power/water outages)</a:t>
            </a:r>
          </a:p>
          <a:p>
            <a:pPr marL="261938" indent="-261938" defTabSz="914400">
              <a:buFont typeface="Arial" panose="020B0604020202020204" pitchFamily="34" charset="0"/>
              <a:buChar char="•"/>
            </a:pPr>
            <a:r>
              <a:rPr lang="en-US" dirty="0">
                <a:solidFill>
                  <a:prstClr val="black"/>
                </a:solidFill>
                <a:latin typeface="Helvetica" pitchFamily="34" charset="0"/>
              </a:rPr>
              <a:t>automation of some of the modes (cooldown, warm-up)</a:t>
            </a:r>
          </a:p>
          <a:p>
            <a:pPr marL="261938" indent="-261938" defTabSz="914400">
              <a:buFont typeface="Arial" panose="020B0604020202020204" pitchFamily="34" charset="0"/>
              <a:buChar char="•"/>
            </a:pPr>
            <a:r>
              <a:rPr lang="en-US" dirty="0">
                <a:solidFill>
                  <a:prstClr val="black"/>
                </a:solidFill>
                <a:latin typeface="Helvetica" pitchFamily="34" charset="0"/>
              </a:rPr>
              <a:t>reimplementation of </a:t>
            </a:r>
            <a:r>
              <a:rPr lang="en-US" dirty="0" err="1">
                <a:solidFill>
                  <a:prstClr val="black"/>
                </a:solidFill>
                <a:latin typeface="Helvetica" pitchFamily="34" charset="0"/>
              </a:rPr>
              <a:t>coldbox</a:t>
            </a:r>
            <a:r>
              <a:rPr lang="en-US" dirty="0">
                <a:solidFill>
                  <a:prstClr val="black"/>
                </a:solidFill>
                <a:latin typeface="Helvetica" pitchFamily="34" charset="0"/>
              </a:rPr>
              <a:t> logic within EPICS environment (in discussion)</a:t>
            </a:r>
          </a:p>
          <a:p>
            <a:pPr defTabSz="914400"/>
            <a:r>
              <a:rPr lang="en-US" sz="2000" dirty="0">
                <a:solidFill>
                  <a:srgbClr val="00A9FF"/>
                </a:solidFill>
                <a:latin typeface="Helvetica" pitchFamily="34" charset="0"/>
              </a:rPr>
              <a:t>Compression and gas management:</a:t>
            </a:r>
          </a:p>
          <a:p>
            <a:pPr marL="261938" indent="-261938" defTabSz="914400">
              <a:buFont typeface="Arial" panose="020B0604020202020204" pitchFamily="34" charset="0"/>
              <a:buChar char="•"/>
            </a:pPr>
            <a:r>
              <a:rPr lang="en-US" dirty="0">
                <a:solidFill>
                  <a:prstClr val="black"/>
                </a:solidFill>
                <a:latin typeface="Helvetica" pitchFamily="34" charset="0"/>
              </a:rPr>
              <a:t>installation of impure tank (in discussion), gas management based on level of impurities</a:t>
            </a:r>
          </a:p>
          <a:p>
            <a:pPr marL="261938" indent="-261938" defTabSz="914400">
              <a:buFont typeface="Arial" panose="020B0604020202020204" pitchFamily="34" charset="0"/>
              <a:buChar char="•"/>
            </a:pPr>
            <a:r>
              <a:rPr lang="en-US" dirty="0">
                <a:solidFill>
                  <a:prstClr val="black"/>
                </a:solidFill>
                <a:latin typeface="Helvetica" pitchFamily="34" charset="0"/>
              </a:rPr>
              <a:t>monitoring of the helium inventory, analysis of losses</a:t>
            </a:r>
          </a:p>
          <a:p>
            <a:pPr defTabSz="914400"/>
            <a:r>
              <a:rPr lang="en-US" sz="2000" dirty="0">
                <a:solidFill>
                  <a:schemeClr val="bg1"/>
                </a:solidFill>
                <a:latin typeface="Helvetica" pitchFamily="34" charset="0"/>
              </a:rPr>
              <a:t>Documentation and training of operators:</a:t>
            </a:r>
          </a:p>
          <a:p>
            <a:pPr marL="261938" indent="-261938" defTabSz="914400">
              <a:buFont typeface="Arial" panose="020B0604020202020204" pitchFamily="34" charset="0"/>
              <a:buChar char="•"/>
            </a:pPr>
            <a:r>
              <a:rPr lang="en-US" dirty="0">
                <a:solidFill>
                  <a:schemeClr val="bg1"/>
                </a:solidFill>
                <a:latin typeface="Helvetica" pitchFamily="34" charset="0"/>
              </a:rPr>
              <a:t>emergency response procedures, migrating some of the responsibilities</a:t>
            </a:r>
          </a:p>
        </p:txBody>
      </p:sp>
    </p:spTree>
    <p:extLst>
      <p:ext uri="{BB962C8B-B14F-4D97-AF65-F5344CB8AC3E}">
        <p14:creationId xmlns:p14="http://schemas.microsoft.com/office/powerpoint/2010/main" val="22141583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BF3571C-D017-401F-9AD8-01058ED9F23A}"/>
              </a:ext>
            </a:extLst>
          </p:cNvPr>
          <p:cNvSpPr txBox="1"/>
          <p:nvPr/>
        </p:nvSpPr>
        <p:spPr>
          <a:xfrm>
            <a:off x="0" y="95431"/>
            <a:ext cx="7723554" cy="523220"/>
          </a:xfrm>
          <a:prstGeom prst="rect">
            <a:avLst/>
          </a:prstGeom>
          <a:noFill/>
        </p:spPr>
        <p:txBody>
          <a:bodyPr wrap="square" rtlCol="0">
            <a:spAutoFit/>
          </a:bodyPr>
          <a:lstStyle/>
          <a:p>
            <a:pPr defTabSz="914400"/>
            <a:r>
              <a:rPr lang="en-US" sz="2800" b="1" dirty="0">
                <a:solidFill>
                  <a:srgbClr val="00A9FF"/>
                </a:solidFill>
                <a:latin typeface="Helvetica" pitchFamily="34" charset="0"/>
              </a:rPr>
              <a:t>Future Work</a:t>
            </a:r>
          </a:p>
        </p:txBody>
      </p:sp>
      <p:pic>
        <p:nvPicPr>
          <p:cNvPr id="3" name="Picture 2">
            <a:extLst>
              <a:ext uri="{FF2B5EF4-FFF2-40B4-BE49-F238E27FC236}">
                <a16:creationId xmlns:a16="http://schemas.microsoft.com/office/drawing/2014/main" id="{E822DD29-9966-4082-BE12-A5D35715DA81}"/>
              </a:ext>
            </a:extLst>
          </p:cNvPr>
          <p:cNvPicPr>
            <a:picLocks noChangeAspect="1"/>
          </p:cNvPicPr>
          <p:nvPr/>
        </p:nvPicPr>
        <p:blipFill>
          <a:blip r:embed="rId3"/>
          <a:stretch>
            <a:fillRect/>
          </a:stretch>
        </p:blipFill>
        <p:spPr>
          <a:xfrm rot="16200000">
            <a:off x="-481980" y="5691650"/>
            <a:ext cx="1469642" cy="465219"/>
          </a:xfrm>
          <a:prstGeom prst="rect">
            <a:avLst/>
          </a:prstGeom>
        </p:spPr>
      </p:pic>
      <p:sp>
        <p:nvSpPr>
          <p:cNvPr id="4" name="Date Placeholder 6">
            <a:extLst>
              <a:ext uri="{FF2B5EF4-FFF2-40B4-BE49-F238E27FC236}">
                <a16:creationId xmlns:a16="http://schemas.microsoft.com/office/drawing/2014/main" id="{E7319E78-F3E4-41DA-8ACE-C8DE613AE70D}"/>
              </a:ext>
            </a:extLst>
          </p:cNvPr>
          <p:cNvSpPr txBox="1">
            <a:spLocks/>
          </p:cNvSpPr>
          <p:nvPr/>
        </p:nvSpPr>
        <p:spPr>
          <a:xfrm>
            <a:off x="2076450" y="6453337"/>
            <a:ext cx="21336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prstClr val="black"/>
                </a:solidFill>
                <a:latin typeface="Helvetica" pitchFamily="34" charset="0"/>
              </a:rPr>
              <a:t>June 05, 2018</a:t>
            </a:r>
            <a:endParaRPr lang="en-US" dirty="0">
              <a:solidFill>
                <a:prstClr val="black"/>
              </a:solidFill>
              <a:latin typeface="Helvetica" pitchFamily="34" charset="0"/>
            </a:endParaRPr>
          </a:p>
        </p:txBody>
      </p:sp>
      <p:sp>
        <p:nvSpPr>
          <p:cNvPr id="5" name="Footer Placeholder 7">
            <a:extLst>
              <a:ext uri="{FF2B5EF4-FFF2-40B4-BE49-F238E27FC236}">
                <a16:creationId xmlns:a16="http://schemas.microsoft.com/office/drawing/2014/main" id="{0AE011A2-8054-4C97-A8BE-C44AD32CB4D9}"/>
              </a:ext>
            </a:extLst>
          </p:cNvPr>
          <p:cNvSpPr txBox="1">
            <a:spLocks/>
          </p:cNvSpPr>
          <p:nvPr/>
        </p:nvSpPr>
        <p:spPr>
          <a:xfrm>
            <a:off x="3238922" y="6453337"/>
            <a:ext cx="5904656"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prstClr val="black"/>
                </a:solidFill>
                <a:latin typeface="Helvetica" pitchFamily="34" charset="0"/>
              </a:rPr>
              <a:t>A. Koveshnikov - Workshop on Cryogenic Operations, IHEP, Beijing, PRC</a:t>
            </a:r>
            <a:endParaRPr lang="en-US" dirty="0">
              <a:solidFill>
                <a:prstClr val="black"/>
              </a:solidFill>
              <a:latin typeface="Helvetica" pitchFamily="34" charset="0"/>
            </a:endParaRPr>
          </a:p>
        </p:txBody>
      </p:sp>
      <p:sp>
        <p:nvSpPr>
          <p:cNvPr id="6" name="Slide Number Placeholder 8">
            <a:extLst>
              <a:ext uri="{FF2B5EF4-FFF2-40B4-BE49-F238E27FC236}">
                <a16:creationId xmlns:a16="http://schemas.microsoft.com/office/drawing/2014/main" id="{57E377E7-07CB-4029-9DF3-943BF03C0198}"/>
              </a:ext>
            </a:extLst>
          </p:cNvPr>
          <p:cNvSpPr txBox="1">
            <a:spLocks/>
          </p:cNvSpPr>
          <p:nvPr/>
        </p:nvSpPr>
        <p:spPr>
          <a:xfrm>
            <a:off x="8172450" y="6453337"/>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prstClr val="black"/>
                </a:solidFill>
                <a:latin typeface="Helvetica" pitchFamily="34" charset="0"/>
              </a:rPr>
              <a:t>25</a:t>
            </a:r>
          </a:p>
        </p:txBody>
      </p:sp>
      <p:sp>
        <p:nvSpPr>
          <p:cNvPr id="7" name="TextBox 6">
            <a:extLst>
              <a:ext uri="{FF2B5EF4-FFF2-40B4-BE49-F238E27FC236}">
                <a16:creationId xmlns:a16="http://schemas.microsoft.com/office/drawing/2014/main" id="{E39A4E4C-D92F-4725-B792-DDC4EAFC5D91}"/>
              </a:ext>
            </a:extLst>
          </p:cNvPr>
          <p:cNvSpPr txBox="1"/>
          <p:nvPr/>
        </p:nvSpPr>
        <p:spPr>
          <a:xfrm>
            <a:off x="1701430" y="548681"/>
            <a:ext cx="8954316" cy="3046988"/>
          </a:xfrm>
          <a:prstGeom prst="rect">
            <a:avLst/>
          </a:prstGeom>
          <a:noFill/>
        </p:spPr>
        <p:txBody>
          <a:bodyPr wrap="square" rtlCol="0">
            <a:spAutoFit/>
          </a:bodyPr>
          <a:lstStyle/>
          <a:p>
            <a:pPr defTabSz="914400"/>
            <a:r>
              <a:rPr lang="en-US" sz="2000" dirty="0">
                <a:solidFill>
                  <a:srgbClr val="00A9FF"/>
                </a:solidFill>
                <a:latin typeface="Helvetica" pitchFamily="34" charset="0"/>
              </a:rPr>
              <a:t>Control System</a:t>
            </a:r>
          </a:p>
          <a:p>
            <a:pPr marL="261938" indent="-261938" defTabSz="914400">
              <a:buFont typeface="Arial" panose="020B0604020202020204" pitchFamily="34" charset="0"/>
              <a:buChar char="•"/>
            </a:pPr>
            <a:r>
              <a:rPr lang="en-US" dirty="0">
                <a:solidFill>
                  <a:prstClr val="black"/>
                </a:solidFill>
                <a:latin typeface="Helvetica" pitchFamily="34" charset="0"/>
              </a:rPr>
              <a:t>automatic response to emergency situations (power/water outages)</a:t>
            </a:r>
          </a:p>
          <a:p>
            <a:pPr marL="261938" indent="-261938" defTabSz="914400">
              <a:buFont typeface="Arial" panose="020B0604020202020204" pitchFamily="34" charset="0"/>
              <a:buChar char="•"/>
            </a:pPr>
            <a:r>
              <a:rPr lang="en-US" dirty="0">
                <a:solidFill>
                  <a:prstClr val="black"/>
                </a:solidFill>
                <a:latin typeface="Helvetica" pitchFamily="34" charset="0"/>
              </a:rPr>
              <a:t>automation of some of the modes (cooldown, warm-up)</a:t>
            </a:r>
          </a:p>
          <a:p>
            <a:pPr marL="261938" indent="-261938" defTabSz="914400">
              <a:buFont typeface="Arial" panose="020B0604020202020204" pitchFamily="34" charset="0"/>
              <a:buChar char="•"/>
            </a:pPr>
            <a:r>
              <a:rPr lang="en-US" dirty="0">
                <a:solidFill>
                  <a:prstClr val="black"/>
                </a:solidFill>
                <a:latin typeface="Helvetica" pitchFamily="34" charset="0"/>
              </a:rPr>
              <a:t>reimplementation of </a:t>
            </a:r>
            <a:r>
              <a:rPr lang="en-US" dirty="0" err="1">
                <a:solidFill>
                  <a:prstClr val="black"/>
                </a:solidFill>
                <a:latin typeface="Helvetica" pitchFamily="34" charset="0"/>
              </a:rPr>
              <a:t>coldbox</a:t>
            </a:r>
            <a:r>
              <a:rPr lang="en-US" dirty="0">
                <a:solidFill>
                  <a:prstClr val="black"/>
                </a:solidFill>
                <a:latin typeface="Helvetica" pitchFamily="34" charset="0"/>
              </a:rPr>
              <a:t> logic within EPICS environment (in discussion)</a:t>
            </a:r>
          </a:p>
          <a:p>
            <a:pPr defTabSz="914400"/>
            <a:r>
              <a:rPr lang="en-US" sz="2000" dirty="0">
                <a:solidFill>
                  <a:srgbClr val="00A9FF"/>
                </a:solidFill>
                <a:latin typeface="Helvetica" pitchFamily="34" charset="0"/>
              </a:rPr>
              <a:t>Compression and gas management:</a:t>
            </a:r>
          </a:p>
          <a:p>
            <a:pPr marL="261938" indent="-261938" defTabSz="914400">
              <a:buFont typeface="Arial" panose="020B0604020202020204" pitchFamily="34" charset="0"/>
              <a:buChar char="•"/>
            </a:pPr>
            <a:r>
              <a:rPr lang="en-US" dirty="0">
                <a:solidFill>
                  <a:prstClr val="black"/>
                </a:solidFill>
                <a:latin typeface="Helvetica" pitchFamily="34" charset="0"/>
              </a:rPr>
              <a:t>installation of impure tank (in discussion), gas management based on level of impurities</a:t>
            </a:r>
          </a:p>
          <a:p>
            <a:pPr marL="261938" indent="-261938" defTabSz="914400">
              <a:buFont typeface="Arial" panose="020B0604020202020204" pitchFamily="34" charset="0"/>
              <a:buChar char="•"/>
            </a:pPr>
            <a:r>
              <a:rPr lang="en-US" dirty="0">
                <a:solidFill>
                  <a:prstClr val="black"/>
                </a:solidFill>
                <a:latin typeface="Helvetica" pitchFamily="34" charset="0"/>
              </a:rPr>
              <a:t>monitoring of the helium inventory, analysis of losses</a:t>
            </a:r>
          </a:p>
          <a:p>
            <a:pPr defTabSz="914400"/>
            <a:r>
              <a:rPr lang="en-US" sz="2000" dirty="0">
                <a:solidFill>
                  <a:srgbClr val="00A9FF"/>
                </a:solidFill>
                <a:latin typeface="Helvetica" pitchFamily="34" charset="0"/>
              </a:rPr>
              <a:t>Documentation and training of operators:</a:t>
            </a:r>
          </a:p>
          <a:p>
            <a:pPr marL="261938" indent="-261938" defTabSz="914400">
              <a:buFont typeface="Arial" panose="020B0604020202020204" pitchFamily="34" charset="0"/>
              <a:buChar char="•"/>
            </a:pPr>
            <a:r>
              <a:rPr lang="en-US" dirty="0">
                <a:solidFill>
                  <a:prstClr val="black"/>
                </a:solidFill>
                <a:latin typeface="Helvetica" pitchFamily="34" charset="0"/>
              </a:rPr>
              <a:t>emergency response procedures, migrating some of the responsibilities</a:t>
            </a:r>
          </a:p>
        </p:txBody>
      </p:sp>
      <p:pic>
        <p:nvPicPr>
          <p:cNvPr id="8" name="Picture 2" descr="D:\triumf\Project ARIEL\drawings\3D laser scan\pictures\Capture14.PNG">
            <a:extLst>
              <a:ext uri="{FF2B5EF4-FFF2-40B4-BE49-F238E27FC236}">
                <a16:creationId xmlns:a16="http://schemas.microsoft.com/office/drawing/2014/main" id="{28C212EC-C063-490E-A8E3-D86D7B2DEF31}"/>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1000476" y="3476319"/>
            <a:ext cx="4955701" cy="297701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D:\triumf\Project ARIEL\drawings\3D laser scan\pictures\Capture3.PNG">
            <a:extLst>
              <a:ext uri="{FF2B5EF4-FFF2-40B4-BE49-F238E27FC236}">
                <a16:creationId xmlns:a16="http://schemas.microsoft.com/office/drawing/2014/main" id="{3B4FB5CA-2973-4324-AB8D-3819BCBF132C}"/>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6113466" y="3476319"/>
            <a:ext cx="4703558" cy="29770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26207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67951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A431E78-AB64-46C2-BFE4-8F744028354D}"/>
              </a:ext>
            </a:extLst>
          </p:cNvPr>
          <p:cNvPicPr>
            <a:picLocks noChangeAspect="1"/>
          </p:cNvPicPr>
          <p:nvPr/>
        </p:nvPicPr>
        <p:blipFill>
          <a:blip r:embed="rId3"/>
          <a:stretch>
            <a:fillRect/>
          </a:stretch>
        </p:blipFill>
        <p:spPr>
          <a:xfrm>
            <a:off x="-130285" y="-9525"/>
            <a:ext cx="8359885" cy="6934200"/>
          </a:xfrm>
          <a:prstGeom prst="rect">
            <a:avLst/>
          </a:prstGeom>
        </p:spPr>
      </p:pic>
    </p:spTree>
    <p:extLst>
      <p:ext uri="{BB962C8B-B14F-4D97-AF65-F5344CB8AC3E}">
        <p14:creationId xmlns:p14="http://schemas.microsoft.com/office/powerpoint/2010/main" val="24666916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958B9F19-1236-4D8F-9B66-FCA2B16610A5}"/>
              </a:ext>
            </a:extLst>
          </p:cNvPr>
          <p:cNvSpPr txBox="1">
            <a:spLocks/>
          </p:cNvSpPr>
          <p:nvPr/>
        </p:nvSpPr>
        <p:spPr>
          <a:xfrm>
            <a:off x="1743772" y="6384020"/>
            <a:ext cx="21336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prstClr val="black"/>
                </a:solidFill>
                <a:latin typeface="Helvetica" pitchFamily="34" charset="0"/>
              </a:rPr>
              <a:t>June 05, 2018</a:t>
            </a:r>
          </a:p>
        </p:txBody>
      </p:sp>
      <p:sp>
        <p:nvSpPr>
          <p:cNvPr id="8" name="Footer Placeholder 7">
            <a:extLst>
              <a:ext uri="{FF2B5EF4-FFF2-40B4-BE49-F238E27FC236}">
                <a16:creationId xmlns:a16="http://schemas.microsoft.com/office/drawing/2014/main" id="{1C0CC722-3DFA-4986-903D-9F5EE016FB55}"/>
              </a:ext>
            </a:extLst>
          </p:cNvPr>
          <p:cNvSpPr txBox="1">
            <a:spLocks/>
          </p:cNvSpPr>
          <p:nvPr/>
        </p:nvSpPr>
        <p:spPr>
          <a:xfrm>
            <a:off x="2638704" y="6385572"/>
            <a:ext cx="5904656"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prstClr val="black"/>
                </a:solidFill>
                <a:latin typeface="Helvetica" pitchFamily="34" charset="0"/>
              </a:rPr>
              <a:t>A. Koveshnikov - Workshop on Cryogenic Operations, IHEP, Beijing, PRC</a:t>
            </a:r>
          </a:p>
        </p:txBody>
      </p:sp>
      <p:pic>
        <p:nvPicPr>
          <p:cNvPr id="25" name="Picture 24">
            <a:extLst>
              <a:ext uri="{FF2B5EF4-FFF2-40B4-BE49-F238E27FC236}">
                <a16:creationId xmlns:a16="http://schemas.microsoft.com/office/drawing/2014/main" id="{4CCD0F1C-3698-468E-B7D0-E3BB4E0EEAAF}"/>
              </a:ext>
            </a:extLst>
          </p:cNvPr>
          <p:cNvPicPr>
            <a:picLocks noChangeAspect="1"/>
          </p:cNvPicPr>
          <p:nvPr/>
        </p:nvPicPr>
        <p:blipFill>
          <a:blip r:embed="rId3"/>
          <a:stretch>
            <a:fillRect/>
          </a:stretch>
        </p:blipFill>
        <p:spPr>
          <a:xfrm>
            <a:off x="0" y="0"/>
            <a:ext cx="12192000" cy="6132576"/>
          </a:xfrm>
          <a:prstGeom prst="rect">
            <a:avLst/>
          </a:prstGeom>
        </p:spPr>
      </p:pic>
      <p:sp>
        <p:nvSpPr>
          <p:cNvPr id="26" name="Slide Number Placeholder 8">
            <a:extLst>
              <a:ext uri="{FF2B5EF4-FFF2-40B4-BE49-F238E27FC236}">
                <a16:creationId xmlns:a16="http://schemas.microsoft.com/office/drawing/2014/main" id="{1CB4532B-490B-410F-B2D4-D74CC2533D7A}"/>
              </a:ext>
            </a:extLst>
          </p:cNvPr>
          <p:cNvSpPr txBox="1">
            <a:spLocks/>
          </p:cNvSpPr>
          <p:nvPr/>
        </p:nvSpPr>
        <p:spPr>
          <a:xfrm>
            <a:off x="9910415" y="6293955"/>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prstClr val="black"/>
                </a:solidFill>
                <a:latin typeface="Helvetica" pitchFamily="34" charset="0"/>
              </a:rPr>
              <a:t>3</a:t>
            </a:r>
          </a:p>
        </p:txBody>
      </p:sp>
    </p:spTree>
    <p:extLst>
      <p:ext uri="{BB962C8B-B14F-4D97-AF65-F5344CB8AC3E}">
        <p14:creationId xmlns:p14="http://schemas.microsoft.com/office/powerpoint/2010/main" val="21289289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970D227-F373-477D-990C-C2E11A175AD8}"/>
              </a:ext>
            </a:extLst>
          </p:cNvPr>
          <p:cNvSpPr txBox="1"/>
          <p:nvPr/>
        </p:nvSpPr>
        <p:spPr>
          <a:xfrm>
            <a:off x="-82296" y="157153"/>
            <a:ext cx="8375904" cy="523220"/>
          </a:xfrm>
          <a:prstGeom prst="rect">
            <a:avLst/>
          </a:prstGeom>
          <a:noFill/>
        </p:spPr>
        <p:txBody>
          <a:bodyPr wrap="square" rtlCol="0">
            <a:spAutoFit/>
          </a:bodyPr>
          <a:lstStyle/>
          <a:p>
            <a:r>
              <a:rPr lang="en-US" sz="2800" b="1" dirty="0">
                <a:solidFill>
                  <a:srgbClr val="00A9FF"/>
                </a:solidFill>
                <a:latin typeface="Helvetica" pitchFamily="34" charset="0"/>
              </a:rPr>
              <a:t>Rare Isotope Beam Facilities: ISAC-I and ISAC-II</a:t>
            </a:r>
          </a:p>
        </p:txBody>
      </p:sp>
      <p:sp>
        <p:nvSpPr>
          <p:cNvPr id="5" name="Date Placeholder 6">
            <a:extLst>
              <a:ext uri="{FF2B5EF4-FFF2-40B4-BE49-F238E27FC236}">
                <a16:creationId xmlns:a16="http://schemas.microsoft.com/office/drawing/2014/main" id="{22DD8D3E-55D6-456C-BAC9-1A46A1287EE5}"/>
              </a:ext>
            </a:extLst>
          </p:cNvPr>
          <p:cNvSpPr txBox="1">
            <a:spLocks/>
          </p:cNvSpPr>
          <p:nvPr/>
        </p:nvSpPr>
        <p:spPr>
          <a:xfrm>
            <a:off x="1743772" y="6384020"/>
            <a:ext cx="21336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prstClr val="black"/>
                </a:solidFill>
                <a:latin typeface="Helvetica" pitchFamily="34" charset="0"/>
              </a:rPr>
              <a:t>June 05, 2018</a:t>
            </a:r>
          </a:p>
        </p:txBody>
      </p:sp>
      <p:sp>
        <p:nvSpPr>
          <p:cNvPr id="6" name="Footer Placeholder 7">
            <a:extLst>
              <a:ext uri="{FF2B5EF4-FFF2-40B4-BE49-F238E27FC236}">
                <a16:creationId xmlns:a16="http://schemas.microsoft.com/office/drawing/2014/main" id="{049CF4F5-1CA6-4BA8-90BD-E595D1E5E526}"/>
              </a:ext>
            </a:extLst>
          </p:cNvPr>
          <p:cNvSpPr txBox="1">
            <a:spLocks/>
          </p:cNvSpPr>
          <p:nvPr/>
        </p:nvSpPr>
        <p:spPr>
          <a:xfrm>
            <a:off x="2638704" y="6385572"/>
            <a:ext cx="5904656"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prstClr val="black"/>
                </a:solidFill>
                <a:latin typeface="Helvetica" pitchFamily="34" charset="0"/>
              </a:rPr>
              <a:t>A. Koveshnikov - Workshop on Cryogenic Operations, IHEP, Beijing, PRC</a:t>
            </a:r>
          </a:p>
        </p:txBody>
      </p:sp>
      <p:sp>
        <p:nvSpPr>
          <p:cNvPr id="24" name="Slide Number Placeholder 8">
            <a:extLst>
              <a:ext uri="{FF2B5EF4-FFF2-40B4-BE49-F238E27FC236}">
                <a16:creationId xmlns:a16="http://schemas.microsoft.com/office/drawing/2014/main" id="{2E2DE70B-A77B-44CE-AA6B-28772A56BCD8}"/>
              </a:ext>
            </a:extLst>
          </p:cNvPr>
          <p:cNvSpPr txBox="1">
            <a:spLocks/>
          </p:cNvSpPr>
          <p:nvPr/>
        </p:nvSpPr>
        <p:spPr>
          <a:xfrm>
            <a:off x="9910415" y="6293955"/>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5267007-3518-4CF0-8839-AC625C08795B}" type="slidenum">
              <a:rPr lang="en-US" smtClean="0">
                <a:solidFill>
                  <a:prstClr val="black"/>
                </a:solidFill>
                <a:latin typeface="Helvetica" pitchFamily="34" charset="0"/>
              </a:rPr>
              <a:pPr/>
              <a:t>5</a:t>
            </a:fld>
            <a:endParaRPr lang="en-US" dirty="0">
              <a:solidFill>
                <a:prstClr val="black"/>
              </a:solidFill>
              <a:latin typeface="Helvetica" pitchFamily="34" charset="0"/>
            </a:endParaRPr>
          </a:p>
        </p:txBody>
      </p:sp>
      <p:pic>
        <p:nvPicPr>
          <p:cNvPr id="26" name="Picture 25">
            <a:extLst>
              <a:ext uri="{FF2B5EF4-FFF2-40B4-BE49-F238E27FC236}">
                <a16:creationId xmlns:a16="http://schemas.microsoft.com/office/drawing/2014/main" id="{0921170D-1C36-4994-839D-2B20AEB05D9F}"/>
              </a:ext>
            </a:extLst>
          </p:cNvPr>
          <p:cNvPicPr>
            <a:picLocks noChangeAspect="1"/>
          </p:cNvPicPr>
          <p:nvPr/>
        </p:nvPicPr>
        <p:blipFill>
          <a:blip r:embed="rId3"/>
          <a:stretch>
            <a:fillRect/>
          </a:stretch>
        </p:blipFill>
        <p:spPr>
          <a:xfrm rot="16200000">
            <a:off x="-481980" y="5691650"/>
            <a:ext cx="1469642" cy="465219"/>
          </a:xfrm>
          <a:prstGeom prst="rect">
            <a:avLst/>
          </a:prstGeom>
        </p:spPr>
      </p:pic>
    </p:spTree>
    <p:extLst>
      <p:ext uri="{BB962C8B-B14F-4D97-AF65-F5344CB8AC3E}">
        <p14:creationId xmlns:p14="http://schemas.microsoft.com/office/powerpoint/2010/main" val="13802674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B871F65-9EA2-43D8-AEFF-59614688C08E}"/>
              </a:ext>
            </a:extLst>
          </p:cNvPr>
          <p:cNvSpPr txBox="1"/>
          <p:nvPr/>
        </p:nvSpPr>
        <p:spPr>
          <a:xfrm>
            <a:off x="99138" y="57771"/>
            <a:ext cx="8586216" cy="461665"/>
          </a:xfrm>
          <a:prstGeom prst="rect">
            <a:avLst/>
          </a:prstGeom>
          <a:noFill/>
        </p:spPr>
        <p:txBody>
          <a:bodyPr wrap="square" rtlCol="0">
            <a:spAutoFit/>
          </a:bodyPr>
          <a:lstStyle/>
          <a:p>
            <a:r>
              <a:rPr lang="en-US" sz="2400" b="1" dirty="0">
                <a:solidFill>
                  <a:srgbClr val="00A9FF"/>
                </a:solidFill>
                <a:latin typeface="Helvetica" pitchFamily="34" charset="0"/>
              </a:rPr>
              <a:t>Rare Isotope Beam Facilities: ISAC-I and ISAC-II</a:t>
            </a:r>
          </a:p>
        </p:txBody>
      </p:sp>
      <p:sp>
        <p:nvSpPr>
          <p:cNvPr id="3" name="Rectangle 2">
            <a:extLst>
              <a:ext uri="{FF2B5EF4-FFF2-40B4-BE49-F238E27FC236}">
                <a16:creationId xmlns:a16="http://schemas.microsoft.com/office/drawing/2014/main" id="{7DD53609-894D-4A71-A3D8-4989E0176048}"/>
              </a:ext>
            </a:extLst>
          </p:cNvPr>
          <p:cNvSpPr/>
          <p:nvPr/>
        </p:nvSpPr>
        <p:spPr>
          <a:xfrm>
            <a:off x="8229600" y="0"/>
            <a:ext cx="39624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31C44057-D150-4E50-8C75-8C4D3CB0B233}"/>
              </a:ext>
            </a:extLst>
          </p:cNvPr>
          <p:cNvGrpSpPr/>
          <p:nvPr/>
        </p:nvGrpSpPr>
        <p:grpSpPr>
          <a:xfrm>
            <a:off x="708716" y="604221"/>
            <a:ext cx="11280085" cy="6214240"/>
            <a:chOff x="708716" y="604221"/>
            <a:chExt cx="11280085" cy="6214240"/>
          </a:xfrm>
        </p:grpSpPr>
        <p:grpSp>
          <p:nvGrpSpPr>
            <p:cNvPr id="5" name="Group 4">
              <a:extLst>
                <a:ext uri="{FF2B5EF4-FFF2-40B4-BE49-F238E27FC236}">
                  <a16:creationId xmlns:a16="http://schemas.microsoft.com/office/drawing/2014/main" id="{BDED2974-3C99-4FFA-B35B-D4338BF75953}"/>
                </a:ext>
              </a:extLst>
            </p:cNvPr>
            <p:cNvGrpSpPr/>
            <p:nvPr/>
          </p:nvGrpSpPr>
          <p:grpSpPr>
            <a:xfrm>
              <a:off x="3215580" y="604221"/>
              <a:ext cx="8773221" cy="5939367"/>
              <a:chOff x="243780" y="540213"/>
              <a:chExt cx="8773221" cy="5939367"/>
            </a:xfrm>
          </p:grpSpPr>
          <p:pic>
            <p:nvPicPr>
              <p:cNvPr id="6" name="Picture 3" descr="C:\Users\nagimov\Downloads\8233376478_487c18f78d_o.jpg">
                <a:extLst>
                  <a:ext uri="{FF2B5EF4-FFF2-40B4-BE49-F238E27FC236}">
                    <a16:creationId xmlns:a16="http://schemas.microsoft.com/office/drawing/2014/main" id="{4BAC21DA-C292-48BE-ADC3-3690EC4FFB1A}"/>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b="11761"/>
              <a:stretch/>
            </p:blipFill>
            <p:spPr bwMode="auto">
              <a:xfrm>
                <a:off x="243780" y="540213"/>
                <a:ext cx="8648700" cy="5939367"/>
              </a:xfrm>
              <a:prstGeom prst="rect">
                <a:avLst/>
              </a:prstGeom>
              <a:noFill/>
              <a:extLst>
                <a:ext uri="{909E8E84-426E-40DD-AFC4-6F175D3DCCD1}">
                  <a14:hiddenFill xmlns:a14="http://schemas.microsoft.com/office/drawing/2010/main">
                    <a:solidFill>
                      <a:srgbClr val="FFFFFF"/>
                    </a:solidFill>
                  </a14:hiddenFill>
                </a:ext>
              </a:extLst>
            </p:spPr>
          </p:pic>
          <p:sp>
            <p:nvSpPr>
              <p:cNvPr id="7" name="Parallelogram 6">
                <a:extLst>
                  <a:ext uri="{FF2B5EF4-FFF2-40B4-BE49-F238E27FC236}">
                    <a16:creationId xmlns:a16="http://schemas.microsoft.com/office/drawing/2014/main" id="{93317A3D-0F8C-4F15-A1C9-B9C243C07B26}"/>
                  </a:ext>
                </a:extLst>
              </p:cNvPr>
              <p:cNvSpPr/>
              <p:nvPr/>
            </p:nvSpPr>
            <p:spPr>
              <a:xfrm rot="20559372" flipV="1">
                <a:off x="2536883" y="3331143"/>
                <a:ext cx="4244176" cy="1028312"/>
              </a:xfrm>
              <a:prstGeom prst="parallelogram">
                <a:avLst>
                  <a:gd name="adj" fmla="val 99563"/>
                </a:avLst>
              </a:prstGeom>
              <a:solidFill>
                <a:srgbClr val="C00000">
                  <a:alpha val="40000"/>
                </a:srgbClr>
              </a:solidFill>
              <a:ln w="25400" cap="flat" cmpd="sng" algn="ctr">
                <a:solidFill>
                  <a:srgbClr val="C0504D"/>
                </a:solidFill>
                <a:prstDash val="sys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8" name="Parallelogram 7">
                <a:extLst>
                  <a:ext uri="{FF2B5EF4-FFF2-40B4-BE49-F238E27FC236}">
                    <a16:creationId xmlns:a16="http://schemas.microsoft.com/office/drawing/2014/main" id="{9AF29AC0-FA35-4C54-806F-207C4DAC504B}"/>
                  </a:ext>
                </a:extLst>
              </p:cNvPr>
              <p:cNvSpPr/>
              <p:nvPr/>
            </p:nvSpPr>
            <p:spPr>
              <a:xfrm rot="20559372" flipV="1">
                <a:off x="2721848" y="2690851"/>
                <a:ext cx="2305176" cy="401970"/>
              </a:xfrm>
              <a:prstGeom prst="parallelogram">
                <a:avLst>
                  <a:gd name="adj" fmla="val 102970"/>
                </a:avLst>
              </a:prstGeom>
              <a:solidFill>
                <a:srgbClr val="00B050">
                  <a:alpha val="40000"/>
                </a:srgbClr>
              </a:solidFill>
              <a:ln w="25400" cap="flat" cmpd="sng" algn="ctr">
                <a:solidFill>
                  <a:srgbClr val="00B050"/>
                </a:solidFill>
                <a:prstDash val="sys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9" name="Parallelogram 8">
                <a:extLst>
                  <a:ext uri="{FF2B5EF4-FFF2-40B4-BE49-F238E27FC236}">
                    <a16:creationId xmlns:a16="http://schemas.microsoft.com/office/drawing/2014/main" id="{4013B5B3-5257-4FEB-992C-75D37337D236}"/>
                  </a:ext>
                </a:extLst>
              </p:cNvPr>
              <p:cNvSpPr/>
              <p:nvPr/>
            </p:nvSpPr>
            <p:spPr>
              <a:xfrm rot="20559372" flipV="1">
                <a:off x="4191268" y="1458627"/>
                <a:ext cx="2717827" cy="1028312"/>
              </a:xfrm>
              <a:prstGeom prst="parallelogram">
                <a:avLst>
                  <a:gd name="adj" fmla="val 113070"/>
                </a:avLst>
              </a:prstGeom>
              <a:solidFill>
                <a:srgbClr val="4F81BD">
                  <a:alpha val="40000"/>
                </a:srgbClr>
              </a:solidFill>
              <a:ln w="25400" cap="flat" cmpd="sng" algn="ctr">
                <a:solidFill>
                  <a:srgbClr val="4F81BD"/>
                </a:solidFill>
                <a:prstDash val="sys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0" name="TextBox 9">
                <a:extLst>
                  <a:ext uri="{FF2B5EF4-FFF2-40B4-BE49-F238E27FC236}">
                    <a16:creationId xmlns:a16="http://schemas.microsoft.com/office/drawing/2014/main" id="{F077307E-2075-4136-B16D-84CBBE3E3B78}"/>
                  </a:ext>
                </a:extLst>
              </p:cNvPr>
              <p:cNvSpPr txBox="1"/>
              <p:nvPr/>
            </p:nvSpPr>
            <p:spPr>
              <a:xfrm>
                <a:off x="700337" y="5589240"/>
                <a:ext cx="1440218" cy="40011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C00000"/>
                    </a:solidFill>
                    <a:effectLst/>
                    <a:uLnTx/>
                    <a:uFillTx/>
                    <a:latin typeface="Helvetica" pitchFamily="34" charset="0"/>
                  </a:rPr>
                  <a:t>ISAC-I</a:t>
                </a:r>
                <a:endParaRPr kumimoji="0" lang="en-US" sz="2000" b="0" i="0" u="none" strike="noStrike" kern="0" cap="none" spc="0" normalizeH="0" baseline="0" noProof="0" dirty="0">
                  <a:ln>
                    <a:noFill/>
                  </a:ln>
                  <a:solidFill>
                    <a:srgbClr val="4F81BD"/>
                  </a:solidFill>
                  <a:effectLst/>
                  <a:uLnTx/>
                  <a:uFillTx/>
                  <a:latin typeface="Helvetica" pitchFamily="34" charset="0"/>
                </a:endParaRPr>
              </a:p>
            </p:txBody>
          </p:sp>
          <p:sp>
            <p:nvSpPr>
              <p:cNvPr id="11" name="TextBox 10">
                <a:extLst>
                  <a:ext uri="{FF2B5EF4-FFF2-40B4-BE49-F238E27FC236}">
                    <a16:creationId xmlns:a16="http://schemas.microsoft.com/office/drawing/2014/main" id="{A9D5F26F-6A17-4E7E-A22A-2721550FF4B5}"/>
                  </a:ext>
                </a:extLst>
              </p:cNvPr>
              <p:cNvSpPr txBox="1"/>
              <p:nvPr/>
            </p:nvSpPr>
            <p:spPr>
              <a:xfrm>
                <a:off x="7869059" y="2442017"/>
                <a:ext cx="1147942" cy="40011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1F497D"/>
                    </a:solidFill>
                    <a:effectLst/>
                    <a:uLnTx/>
                    <a:uFillTx/>
                    <a:latin typeface="Helvetica" pitchFamily="34" charset="0"/>
                  </a:rPr>
                  <a:t>ISAC-II</a:t>
                </a:r>
                <a:endParaRPr kumimoji="0" lang="en-US" sz="2000" b="0" i="0" u="none" strike="noStrike" kern="0" cap="none" spc="0" normalizeH="0" baseline="0" noProof="0" dirty="0">
                  <a:ln>
                    <a:noFill/>
                  </a:ln>
                  <a:solidFill>
                    <a:srgbClr val="4F81BD"/>
                  </a:solidFill>
                  <a:effectLst/>
                  <a:uLnTx/>
                  <a:uFillTx/>
                  <a:latin typeface="Helvetica" pitchFamily="34" charset="0"/>
                </a:endParaRPr>
              </a:p>
            </p:txBody>
          </p:sp>
          <p:sp>
            <p:nvSpPr>
              <p:cNvPr id="12" name="TextBox 11">
                <a:extLst>
                  <a:ext uri="{FF2B5EF4-FFF2-40B4-BE49-F238E27FC236}">
                    <a16:creationId xmlns:a16="http://schemas.microsoft.com/office/drawing/2014/main" id="{5A8865DB-E81B-4C59-833F-06555FC2AE39}"/>
                  </a:ext>
                </a:extLst>
              </p:cNvPr>
              <p:cNvSpPr txBox="1"/>
              <p:nvPr/>
            </p:nvSpPr>
            <p:spPr>
              <a:xfrm>
                <a:off x="473515" y="4135203"/>
                <a:ext cx="1440218" cy="40011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00B050"/>
                    </a:solidFill>
                    <a:effectLst/>
                    <a:uLnTx/>
                    <a:uFillTx/>
                    <a:latin typeface="Helvetica" pitchFamily="34" charset="0"/>
                  </a:rPr>
                  <a:t>ISAC linac</a:t>
                </a:r>
              </a:p>
            </p:txBody>
          </p:sp>
          <p:sp>
            <p:nvSpPr>
              <p:cNvPr id="13" name="Freeform 2">
                <a:extLst>
                  <a:ext uri="{FF2B5EF4-FFF2-40B4-BE49-F238E27FC236}">
                    <a16:creationId xmlns:a16="http://schemas.microsoft.com/office/drawing/2014/main" id="{CF403344-A46F-4C0F-ACF0-53566D248DCC}"/>
                  </a:ext>
                </a:extLst>
              </p:cNvPr>
              <p:cNvSpPr/>
              <p:nvPr/>
            </p:nvSpPr>
            <p:spPr>
              <a:xfrm>
                <a:off x="1557867" y="2948941"/>
                <a:ext cx="1168400" cy="1165859"/>
              </a:xfrm>
              <a:custGeom>
                <a:avLst/>
                <a:gdLst>
                  <a:gd name="connsiteX0" fmla="*/ 1168400 w 1168400"/>
                  <a:gd name="connsiteY0" fmla="*/ 90592 h 1165859"/>
                  <a:gd name="connsiteX1" fmla="*/ 508000 w 1168400"/>
                  <a:gd name="connsiteY1" fmla="*/ 107526 h 1165859"/>
                  <a:gd name="connsiteX2" fmla="*/ 0 w 1168400"/>
                  <a:gd name="connsiteY2" fmla="*/ 1165859 h 1165859"/>
                </a:gdLst>
                <a:ahLst/>
                <a:cxnLst>
                  <a:cxn ang="0">
                    <a:pos x="connsiteX0" y="connsiteY0"/>
                  </a:cxn>
                  <a:cxn ang="0">
                    <a:pos x="connsiteX1" y="connsiteY1"/>
                  </a:cxn>
                  <a:cxn ang="0">
                    <a:pos x="connsiteX2" y="connsiteY2"/>
                  </a:cxn>
                </a:cxnLst>
                <a:rect l="l" t="t" r="r" b="b"/>
                <a:pathLst>
                  <a:path w="1168400" h="1165859">
                    <a:moveTo>
                      <a:pt x="1168400" y="90592"/>
                    </a:moveTo>
                    <a:cubicBezTo>
                      <a:pt x="935566" y="9453"/>
                      <a:pt x="702733" y="-71685"/>
                      <a:pt x="508000" y="107526"/>
                    </a:cubicBezTo>
                    <a:cubicBezTo>
                      <a:pt x="313267" y="286737"/>
                      <a:pt x="156633" y="726298"/>
                      <a:pt x="0" y="1165859"/>
                    </a:cubicBezTo>
                  </a:path>
                </a:pathLst>
              </a:custGeom>
              <a:noFill/>
              <a:ln w="25400" cap="flat" cmpd="sng" algn="ctr">
                <a:solidFill>
                  <a:srgbClr val="00B050"/>
                </a:solidFill>
                <a:prstDash val="solid"/>
                <a:headEnd type="arrow" w="med" len="med"/>
                <a:tailEnd type="none"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4" name="Freeform 9">
                <a:extLst>
                  <a:ext uri="{FF2B5EF4-FFF2-40B4-BE49-F238E27FC236}">
                    <a16:creationId xmlns:a16="http://schemas.microsoft.com/office/drawing/2014/main" id="{FC77BFA7-AEA3-4045-816F-FC00E206F5E4}"/>
                  </a:ext>
                </a:extLst>
              </p:cNvPr>
              <p:cNvSpPr/>
              <p:nvPr/>
            </p:nvSpPr>
            <p:spPr>
              <a:xfrm>
                <a:off x="7010400" y="1933972"/>
                <a:ext cx="1380067" cy="512895"/>
              </a:xfrm>
              <a:custGeom>
                <a:avLst/>
                <a:gdLst>
                  <a:gd name="connsiteX0" fmla="*/ 0 w 1380067"/>
                  <a:gd name="connsiteY0" fmla="*/ 131895 h 512895"/>
                  <a:gd name="connsiteX1" fmla="*/ 982133 w 1380067"/>
                  <a:gd name="connsiteY1" fmla="*/ 21828 h 512895"/>
                  <a:gd name="connsiteX2" fmla="*/ 1380067 w 1380067"/>
                  <a:gd name="connsiteY2" fmla="*/ 512895 h 512895"/>
                </a:gdLst>
                <a:ahLst/>
                <a:cxnLst>
                  <a:cxn ang="0">
                    <a:pos x="connsiteX0" y="connsiteY0"/>
                  </a:cxn>
                  <a:cxn ang="0">
                    <a:pos x="connsiteX1" y="connsiteY1"/>
                  </a:cxn>
                  <a:cxn ang="0">
                    <a:pos x="connsiteX2" y="connsiteY2"/>
                  </a:cxn>
                </a:cxnLst>
                <a:rect l="l" t="t" r="r" b="b"/>
                <a:pathLst>
                  <a:path w="1380067" h="512895">
                    <a:moveTo>
                      <a:pt x="0" y="131895"/>
                    </a:moveTo>
                    <a:cubicBezTo>
                      <a:pt x="376061" y="45111"/>
                      <a:pt x="752122" y="-41672"/>
                      <a:pt x="982133" y="21828"/>
                    </a:cubicBezTo>
                    <a:cubicBezTo>
                      <a:pt x="1212144" y="85328"/>
                      <a:pt x="1296105" y="299111"/>
                      <a:pt x="1380067" y="512895"/>
                    </a:cubicBezTo>
                  </a:path>
                </a:pathLst>
              </a:custGeom>
              <a:noFill/>
              <a:ln w="25400" cap="flat" cmpd="sng" algn="ctr">
                <a:solidFill>
                  <a:srgbClr val="4F81BD">
                    <a:shade val="50000"/>
                  </a:srgbClr>
                </a:solidFill>
                <a:prstDash val="solid"/>
                <a:headEnd type="arrow" w="med" len="med"/>
                <a:tailEnd type="none"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5" name="Freeform 10">
                <a:extLst>
                  <a:ext uri="{FF2B5EF4-FFF2-40B4-BE49-F238E27FC236}">
                    <a16:creationId xmlns:a16="http://schemas.microsoft.com/office/drawing/2014/main" id="{2A748700-6EF0-4E37-86E8-7EC7F0233BE2}"/>
                  </a:ext>
                </a:extLst>
              </p:cNvPr>
              <p:cNvSpPr/>
              <p:nvPr/>
            </p:nvSpPr>
            <p:spPr>
              <a:xfrm>
                <a:off x="1540933" y="4080933"/>
                <a:ext cx="1075267" cy="1481667"/>
              </a:xfrm>
              <a:custGeom>
                <a:avLst/>
                <a:gdLst>
                  <a:gd name="connsiteX0" fmla="*/ 1075267 w 1075267"/>
                  <a:gd name="connsiteY0" fmla="*/ 0 h 1481667"/>
                  <a:gd name="connsiteX1" fmla="*/ 474134 w 1075267"/>
                  <a:gd name="connsiteY1" fmla="*/ 558800 h 1481667"/>
                  <a:gd name="connsiteX2" fmla="*/ 0 w 1075267"/>
                  <a:gd name="connsiteY2" fmla="*/ 1481667 h 1481667"/>
                </a:gdLst>
                <a:ahLst/>
                <a:cxnLst>
                  <a:cxn ang="0">
                    <a:pos x="connsiteX0" y="connsiteY0"/>
                  </a:cxn>
                  <a:cxn ang="0">
                    <a:pos x="connsiteX1" y="connsiteY1"/>
                  </a:cxn>
                  <a:cxn ang="0">
                    <a:pos x="connsiteX2" y="connsiteY2"/>
                  </a:cxn>
                </a:cxnLst>
                <a:rect l="l" t="t" r="r" b="b"/>
                <a:pathLst>
                  <a:path w="1075267" h="1481667">
                    <a:moveTo>
                      <a:pt x="1075267" y="0"/>
                    </a:moveTo>
                    <a:cubicBezTo>
                      <a:pt x="864306" y="155928"/>
                      <a:pt x="653345" y="311856"/>
                      <a:pt x="474134" y="558800"/>
                    </a:cubicBezTo>
                    <a:cubicBezTo>
                      <a:pt x="294923" y="805744"/>
                      <a:pt x="147461" y="1143705"/>
                      <a:pt x="0" y="1481667"/>
                    </a:cubicBezTo>
                  </a:path>
                </a:pathLst>
              </a:custGeom>
              <a:noFill/>
              <a:ln w="25400" cap="flat" cmpd="sng" algn="ctr">
                <a:solidFill>
                  <a:srgbClr val="C0504D"/>
                </a:solidFill>
                <a:prstDash val="solid"/>
                <a:headEnd type="arrow" w="med" len="med"/>
                <a:tailEnd type="none"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
          <p:nvSpPr>
            <p:cNvPr id="16" name="Date Placeholder 6">
              <a:extLst>
                <a:ext uri="{FF2B5EF4-FFF2-40B4-BE49-F238E27FC236}">
                  <a16:creationId xmlns:a16="http://schemas.microsoft.com/office/drawing/2014/main" id="{7AFB63D4-E5C1-4C1B-B92D-C57726F8B878}"/>
                </a:ext>
              </a:extLst>
            </p:cNvPr>
            <p:cNvSpPr txBox="1">
              <a:spLocks/>
            </p:cNvSpPr>
            <p:nvPr/>
          </p:nvSpPr>
          <p:spPr>
            <a:xfrm>
              <a:off x="708716" y="6453336"/>
              <a:ext cx="21336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prstClr val="black"/>
                  </a:solidFill>
                  <a:latin typeface="Helvetica" pitchFamily="34" charset="0"/>
                </a:rPr>
                <a:t>June 05, 2018</a:t>
              </a:r>
            </a:p>
          </p:txBody>
        </p:sp>
        <p:sp>
          <p:nvSpPr>
            <p:cNvPr id="17" name="Footer Placeholder 7">
              <a:extLst>
                <a:ext uri="{FF2B5EF4-FFF2-40B4-BE49-F238E27FC236}">
                  <a16:creationId xmlns:a16="http://schemas.microsoft.com/office/drawing/2014/main" id="{13CDD507-A207-4126-8A01-14DD26B027FC}"/>
                </a:ext>
              </a:extLst>
            </p:cNvPr>
            <p:cNvSpPr txBox="1">
              <a:spLocks/>
            </p:cNvSpPr>
            <p:nvPr/>
          </p:nvSpPr>
          <p:spPr>
            <a:xfrm>
              <a:off x="1997184" y="6453336"/>
              <a:ext cx="5904656"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prstClr val="black"/>
                  </a:solidFill>
                  <a:latin typeface="Helvetica" pitchFamily="34" charset="0"/>
                </a:rPr>
                <a:t>A. Koveshnikov - Workshop on Cryogenic Operations, IHEP, Beijing, PRC</a:t>
              </a:r>
            </a:p>
          </p:txBody>
        </p:sp>
        <p:sp>
          <p:nvSpPr>
            <p:cNvPr id="18" name="Slide Number Placeholder 8">
              <a:extLst>
                <a:ext uri="{FF2B5EF4-FFF2-40B4-BE49-F238E27FC236}">
                  <a16:creationId xmlns:a16="http://schemas.microsoft.com/office/drawing/2014/main" id="{DBCBEA8F-5A78-484E-9AC1-3C00032CB073}"/>
                </a:ext>
              </a:extLst>
            </p:cNvPr>
            <p:cNvSpPr txBox="1">
              <a:spLocks/>
            </p:cNvSpPr>
            <p:nvPr/>
          </p:nvSpPr>
          <p:spPr>
            <a:xfrm>
              <a:off x="9855201" y="6376092"/>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prstClr val="black"/>
                  </a:solidFill>
                  <a:latin typeface="Helvetica" pitchFamily="34" charset="0"/>
                </a:rPr>
                <a:t>5</a:t>
              </a:r>
            </a:p>
          </p:txBody>
        </p:sp>
      </p:grpSp>
      <p:pic>
        <p:nvPicPr>
          <p:cNvPr id="20" name="Picture 19">
            <a:extLst>
              <a:ext uri="{FF2B5EF4-FFF2-40B4-BE49-F238E27FC236}">
                <a16:creationId xmlns:a16="http://schemas.microsoft.com/office/drawing/2014/main" id="{37C6585F-E88B-4820-809C-1383DD5A0F8B}"/>
              </a:ext>
            </a:extLst>
          </p:cNvPr>
          <p:cNvPicPr>
            <a:picLocks noChangeAspect="1"/>
          </p:cNvPicPr>
          <p:nvPr/>
        </p:nvPicPr>
        <p:blipFill>
          <a:blip r:embed="rId4"/>
          <a:stretch>
            <a:fillRect/>
          </a:stretch>
        </p:blipFill>
        <p:spPr>
          <a:xfrm rot="16200000">
            <a:off x="-481980" y="5691650"/>
            <a:ext cx="1469642" cy="465219"/>
          </a:xfrm>
          <a:prstGeom prst="rect">
            <a:avLst/>
          </a:prstGeom>
        </p:spPr>
      </p:pic>
    </p:spTree>
    <p:extLst>
      <p:ext uri="{BB962C8B-B14F-4D97-AF65-F5344CB8AC3E}">
        <p14:creationId xmlns:p14="http://schemas.microsoft.com/office/powerpoint/2010/main" val="29274340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970D227-F373-477D-990C-C2E11A175AD8}"/>
              </a:ext>
            </a:extLst>
          </p:cNvPr>
          <p:cNvSpPr txBox="1"/>
          <p:nvPr/>
        </p:nvSpPr>
        <p:spPr>
          <a:xfrm>
            <a:off x="-82296" y="157153"/>
            <a:ext cx="8375904" cy="523220"/>
          </a:xfrm>
          <a:prstGeom prst="rect">
            <a:avLst/>
          </a:prstGeom>
          <a:noFill/>
        </p:spPr>
        <p:txBody>
          <a:bodyPr wrap="square" rtlCol="0">
            <a:spAutoFit/>
          </a:bodyPr>
          <a:lstStyle/>
          <a:p>
            <a:r>
              <a:rPr lang="en-US" sz="2800" b="1" dirty="0">
                <a:solidFill>
                  <a:srgbClr val="00A9FF"/>
                </a:solidFill>
                <a:latin typeface="Helvetica" pitchFamily="34" charset="0"/>
              </a:rPr>
              <a:t>Rare Isotope Beam Facilities: ISAC-I and ISAC-II</a:t>
            </a:r>
          </a:p>
        </p:txBody>
      </p:sp>
      <p:sp>
        <p:nvSpPr>
          <p:cNvPr id="5" name="Date Placeholder 6">
            <a:extLst>
              <a:ext uri="{FF2B5EF4-FFF2-40B4-BE49-F238E27FC236}">
                <a16:creationId xmlns:a16="http://schemas.microsoft.com/office/drawing/2014/main" id="{22DD8D3E-55D6-456C-BAC9-1A46A1287EE5}"/>
              </a:ext>
            </a:extLst>
          </p:cNvPr>
          <p:cNvSpPr txBox="1">
            <a:spLocks/>
          </p:cNvSpPr>
          <p:nvPr/>
        </p:nvSpPr>
        <p:spPr>
          <a:xfrm>
            <a:off x="1743772" y="6384020"/>
            <a:ext cx="21336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prstClr val="black"/>
                </a:solidFill>
                <a:latin typeface="Helvetica" pitchFamily="34" charset="0"/>
              </a:rPr>
              <a:t>June 05, 2018</a:t>
            </a:r>
          </a:p>
        </p:txBody>
      </p:sp>
      <p:sp>
        <p:nvSpPr>
          <p:cNvPr id="6" name="Footer Placeholder 7">
            <a:extLst>
              <a:ext uri="{FF2B5EF4-FFF2-40B4-BE49-F238E27FC236}">
                <a16:creationId xmlns:a16="http://schemas.microsoft.com/office/drawing/2014/main" id="{049CF4F5-1CA6-4BA8-90BD-E595D1E5E526}"/>
              </a:ext>
            </a:extLst>
          </p:cNvPr>
          <p:cNvSpPr txBox="1">
            <a:spLocks/>
          </p:cNvSpPr>
          <p:nvPr/>
        </p:nvSpPr>
        <p:spPr>
          <a:xfrm>
            <a:off x="2638704" y="6385572"/>
            <a:ext cx="5904656"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prstClr val="black"/>
                </a:solidFill>
                <a:latin typeface="Helvetica" pitchFamily="34" charset="0"/>
              </a:rPr>
              <a:t>A. Koveshnikov - Workshop on Cryogenic Operations, IHEP, Beijing, PRC</a:t>
            </a:r>
          </a:p>
        </p:txBody>
      </p:sp>
      <p:sp>
        <p:nvSpPr>
          <p:cNvPr id="7" name="Rectangle 6">
            <a:extLst>
              <a:ext uri="{FF2B5EF4-FFF2-40B4-BE49-F238E27FC236}">
                <a16:creationId xmlns:a16="http://schemas.microsoft.com/office/drawing/2014/main" id="{4B03F947-6EA7-4E26-BB29-342D7CCEB05C}"/>
              </a:ext>
            </a:extLst>
          </p:cNvPr>
          <p:cNvSpPr/>
          <p:nvPr/>
        </p:nvSpPr>
        <p:spPr>
          <a:xfrm>
            <a:off x="8183880" y="0"/>
            <a:ext cx="400812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C:\Users\nagimov\Desktop\3.bmp">
            <a:extLst>
              <a:ext uri="{FF2B5EF4-FFF2-40B4-BE49-F238E27FC236}">
                <a16:creationId xmlns:a16="http://schemas.microsoft.com/office/drawing/2014/main" id="{AFDE77E0-DB54-4F17-BEC4-FBAE4C8E20C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526012" y="570882"/>
            <a:ext cx="3860135" cy="5864942"/>
          </a:xfrm>
          <a:prstGeom prst="rect">
            <a:avLst/>
          </a:prstGeom>
          <a:noFill/>
          <a:extLst>
            <a:ext uri="{909E8E84-426E-40DD-AFC4-6F175D3DCCD1}">
              <a14:hiddenFill xmlns:a14="http://schemas.microsoft.com/office/drawing/2010/main">
                <a:solidFill>
                  <a:srgbClr val="FFFFFF"/>
                </a:solidFill>
              </a14:hiddenFill>
            </a:ext>
          </a:extLst>
        </p:spPr>
      </p:pic>
      <p:sp>
        <p:nvSpPr>
          <p:cNvPr id="9" name="Oval 8">
            <a:extLst>
              <a:ext uri="{FF2B5EF4-FFF2-40B4-BE49-F238E27FC236}">
                <a16:creationId xmlns:a16="http://schemas.microsoft.com/office/drawing/2014/main" id="{7C5290AA-CE27-410E-AEF3-DF65F5A2E860}"/>
              </a:ext>
            </a:extLst>
          </p:cNvPr>
          <p:cNvSpPr/>
          <p:nvPr/>
        </p:nvSpPr>
        <p:spPr>
          <a:xfrm>
            <a:off x="7693262" y="5309028"/>
            <a:ext cx="862176" cy="862176"/>
          </a:xfrm>
          <a:prstGeom prst="ellipse">
            <a:avLst/>
          </a:prstGeom>
          <a:solidFill>
            <a:srgbClr val="4F81BD">
              <a:alpha val="25098"/>
            </a:srgbClr>
          </a:solidFill>
          <a:ln w="25400" cap="flat" cmpd="sng" algn="ctr">
            <a:solidFill>
              <a:sysClr val="windowText" lastClr="000000"/>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0" name="Rectangle 9">
            <a:extLst>
              <a:ext uri="{FF2B5EF4-FFF2-40B4-BE49-F238E27FC236}">
                <a16:creationId xmlns:a16="http://schemas.microsoft.com/office/drawing/2014/main" id="{DDA663B2-341A-4C5F-81FD-A39FF647A163}"/>
              </a:ext>
            </a:extLst>
          </p:cNvPr>
          <p:cNvSpPr/>
          <p:nvPr/>
        </p:nvSpPr>
        <p:spPr>
          <a:xfrm>
            <a:off x="10010022" y="679185"/>
            <a:ext cx="1041148" cy="1430449"/>
          </a:xfrm>
          <a:prstGeom prst="rect">
            <a:avLst/>
          </a:prstGeom>
          <a:solidFill>
            <a:srgbClr val="4F81BD">
              <a:alpha val="25098"/>
            </a:srgbClr>
          </a:solidFill>
          <a:ln w="25400" cap="flat" cmpd="sng" algn="ctr">
            <a:solidFill>
              <a:srgbClr val="4F81BD"/>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1" name="Rectangle 10">
            <a:extLst>
              <a:ext uri="{FF2B5EF4-FFF2-40B4-BE49-F238E27FC236}">
                <a16:creationId xmlns:a16="http://schemas.microsoft.com/office/drawing/2014/main" id="{ECF16FDE-43F1-403C-AD1B-2230E51D368B}"/>
              </a:ext>
            </a:extLst>
          </p:cNvPr>
          <p:cNvSpPr/>
          <p:nvPr/>
        </p:nvSpPr>
        <p:spPr>
          <a:xfrm>
            <a:off x="7891511" y="2299757"/>
            <a:ext cx="2100404" cy="1122630"/>
          </a:xfrm>
          <a:prstGeom prst="rect">
            <a:avLst/>
          </a:prstGeom>
          <a:solidFill>
            <a:srgbClr val="C00000">
              <a:alpha val="25098"/>
            </a:srgbClr>
          </a:solidFill>
          <a:ln w="25400" cap="flat" cmpd="sng" algn="ctr">
            <a:solidFill>
              <a:srgbClr val="C0504D"/>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532A963E-2B9A-49C5-B49A-89E931BF415F}"/>
              </a:ext>
            </a:extLst>
          </p:cNvPr>
          <p:cNvSpPr txBox="1"/>
          <p:nvPr/>
        </p:nvSpPr>
        <p:spPr>
          <a:xfrm>
            <a:off x="2442023" y="576017"/>
            <a:ext cx="5260292" cy="4093428"/>
          </a:xfrm>
          <a:prstGeom prst="rect">
            <a:avLst/>
          </a:prstGeom>
          <a:noFill/>
        </p:spPr>
        <p:txBody>
          <a:bodyPr wrap="square" rtlCol="0">
            <a:spAutoFit/>
          </a:bodyPr>
          <a:lstStyle/>
          <a:p>
            <a:pPr defTabSz="914400"/>
            <a:r>
              <a:rPr lang="en-US" sz="2000" dirty="0">
                <a:solidFill>
                  <a:srgbClr val="00A9FF"/>
                </a:solidFill>
                <a:latin typeface="Helvetica" pitchFamily="34" charset="0"/>
              </a:rPr>
              <a:t>TRIUMF’s Rare Isotope Beam facilities:</a:t>
            </a:r>
          </a:p>
          <a:p>
            <a:pPr marL="261938" indent="-261938" defTabSz="914400">
              <a:buFont typeface="Arial" panose="020B0604020202020204" pitchFamily="34" charset="0"/>
              <a:buChar char="•"/>
            </a:pPr>
            <a:r>
              <a:rPr lang="en-US" sz="2000" dirty="0">
                <a:solidFill>
                  <a:srgbClr val="C00000"/>
                </a:solidFill>
                <a:latin typeface="Helvetica" pitchFamily="34" charset="0"/>
              </a:rPr>
              <a:t>ISAC-I (low and medium energy facilities)</a:t>
            </a:r>
          </a:p>
          <a:p>
            <a:pPr marL="261938" indent="-261938" defTabSz="914400">
              <a:buFont typeface="Arial" panose="020B0604020202020204" pitchFamily="34" charset="0"/>
              <a:buChar char="•"/>
            </a:pPr>
            <a:r>
              <a:rPr lang="en-US" sz="2000" dirty="0">
                <a:solidFill>
                  <a:srgbClr val="1F497D"/>
                </a:solidFill>
                <a:latin typeface="Helvetica" pitchFamily="34" charset="0"/>
              </a:rPr>
              <a:t>ISAC-II (high energy accelerated beams)</a:t>
            </a:r>
          </a:p>
          <a:p>
            <a:pPr marL="261938" indent="-261938" defTabSz="914400">
              <a:buFont typeface="Arial" panose="020B0604020202020204" pitchFamily="34" charset="0"/>
              <a:buChar char="•"/>
            </a:pPr>
            <a:r>
              <a:rPr lang="en-US" sz="2000" dirty="0">
                <a:solidFill>
                  <a:srgbClr val="00B050"/>
                </a:solidFill>
                <a:latin typeface="Helvetica" pitchFamily="34" charset="0"/>
              </a:rPr>
              <a:t>ISAC heavy ion SRF linear accelerator</a:t>
            </a:r>
          </a:p>
          <a:p>
            <a:pPr defTabSz="914400"/>
            <a:endParaRPr lang="en-US" sz="1000" dirty="0">
              <a:solidFill>
                <a:prstClr val="black"/>
              </a:solidFill>
              <a:latin typeface="Helvetica" pitchFamily="34" charset="0"/>
            </a:endParaRPr>
          </a:p>
          <a:p>
            <a:pPr defTabSz="914400"/>
            <a:r>
              <a:rPr lang="en-US" sz="2000" dirty="0">
                <a:solidFill>
                  <a:srgbClr val="00A9FF"/>
                </a:solidFill>
                <a:latin typeface="Helvetica" pitchFamily="34" charset="0"/>
              </a:rPr>
              <a:t>Science program:</a:t>
            </a:r>
          </a:p>
          <a:p>
            <a:pPr marL="261938" indent="-261938" defTabSz="914400">
              <a:buFont typeface="Arial" panose="020B0604020202020204" pitchFamily="34" charset="0"/>
              <a:buChar char="•"/>
            </a:pPr>
            <a:r>
              <a:rPr lang="en-US" sz="2000" dirty="0">
                <a:solidFill>
                  <a:prstClr val="black"/>
                </a:solidFill>
                <a:latin typeface="Helvetica" pitchFamily="34" charset="0"/>
              </a:rPr>
              <a:t>Nuclear Structure and Reactions</a:t>
            </a:r>
          </a:p>
          <a:p>
            <a:pPr marL="261938" indent="-261938" defTabSz="914400">
              <a:buFont typeface="Arial" panose="020B0604020202020204" pitchFamily="34" charset="0"/>
              <a:buChar char="•"/>
            </a:pPr>
            <a:r>
              <a:rPr lang="en-US" sz="2000" dirty="0">
                <a:solidFill>
                  <a:prstClr val="black"/>
                </a:solidFill>
                <a:latin typeface="Helvetica" pitchFamily="34" charset="0"/>
              </a:rPr>
              <a:t>Nuclear Astrophysics</a:t>
            </a:r>
          </a:p>
          <a:p>
            <a:pPr marL="261938" indent="-261938" defTabSz="914400">
              <a:buFont typeface="Arial" panose="020B0604020202020204" pitchFamily="34" charset="0"/>
              <a:buChar char="•"/>
            </a:pPr>
            <a:r>
              <a:rPr lang="en-US" sz="2000" dirty="0">
                <a:solidFill>
                  <a:prstClr val="black"/>
                </a:solidFill>
                <a:latin typeface="Helvetica" pitchFamily="34" charset="0"/>
              </a:rPr>
              <a:t>Materials Science</a:t>
            </a:r>
          </a:p>
          <a:p>
            <a:pPr marL="261938" indent="-261938" defTabSz="914400">
              <a:buFont typeface="Arial" panose="020B0604020202020204" pitchFamily="34" charset="0"/>
              <a:buChar char="•"/>
            </a:pPr>
            <a:r>
              <a:rPr lang="en-US" sz="2000" dirty="0">
                <a:solidFill>
                  <a:prstClr val="black"/>
                </a:solidFill>
                <a:latin typeface="Helvetica" pitchFamily="34" charset="0"/>
              </a:rPr>
              <a:t>Life sciences</a:t>
            </a:r>
          </a:p>
          <a:p>
            <a:pPr defTabSz="914400"/>
            <a:endParaRPr lang="en-US" sz="1000" dirty="0">
              <a:solidFill>
                <a:prstClr val="black"/>
              </a:solidFill>
              <a:latin typeface="Helvetica" pitchFamily="34" charset="0"/>
            </a:endParaRPr>
          </a:p>
          <a:p>
            <a:pPr defTabSz="914400"/>
            <a:r>
              <a:rPr lang="en-US" sz="2000" dirty="0">
                <a:solidFill>
                  <a:prstClr val="black"/>
                </a:solidFill>
                <a:latin typeface="Helvetica" pitchFamily="34" charset="0"/>
              </a:rPr>
              <a:t>With many world class experiments in ISAC-I and ISAC-II areas, TRIUMF is only able to support a single user </a:t>
            </a:r>
            <a:r>
              <a:rPr lang="en-US" sz="2000" b="1" dirty="0">
                <a:solidFill>
                  <a:prstClr val="black"/>
                </a:solidFill>
                <a:latin typeface="Helvetica" pitchFamily="34" charset="0"/>
              </a:rPr>
              <a:t>due to a single driver</a:t>
            </a:r>
          </a:p>
        </p:txBody>
      </p:sp>
      <p:sp>
        <p:nvSpPr>
          <p:cNvPr id="13" name="Freeform 29">
            <a:extLst>
              <a:ext uri="{FF2B5EF4-FFF2-40B4-BE49-F238E27FC236}">
                <a16:creationId xmlns:a16="http://schemas.microsoft.com/office/drawing/2014/main" id="{DC6F8AB7-4C8D-4307-8933-A1B19D1DCED8}"/>
              </a:ext>
            </a:extLst>
          </p:cNvPr>
          <p:cNvSpPr/>
          <p:nvPr/>
        </p:nvSpPr>
        <p:spPr>
          <a:xfrm>
            <a:off x="7456943" y="1104645"/>
            <a:ext cx="436001" cy="1765680"/>
          </a:xfrm>
          <a:custGeom>
            <a:avLst/>
            <a:gdLst>
              <a:gd name="connsiteX0" fmla="*/ 27167 w 461802"/>
              <a:gd name="connsiteY0" fmla="*/ 36739 h 1813010"/>
              <a:gd name="connsiteX1" fmla="*/ 461734 w 461802"/>
              <a:gd name="connsiteY1" fmla="*/ 199702 h 1813010"/>
              <a:gd name="connsiteX2" fmla="*/ 7 w 461802"/>
              <a:gd name="connsiteY2" fmla="*/ 1575828 h 1813010"/>
              <a:gd name="connsiteX3" fmla="*/ 452680 w 461802"/>
              <a:gd name="connsiteY3" fmla="*/ 1802165 h 1813010"/>
              <a:gd name="connsiteX0" fmla="*/ 27167 w 461973"/>
              <a:gd name="connsiteY0" fmla="*/ 13462 h 1789733"/>
              <a:gd name="connsiteX1" fmla="*/ 461734 w 461973"/>
              <a:gd name="connsiteY1" fmla="*/ 176425 h 1789733"/>
              <a:gd name="connsiteX2" fmla="*/ 7 w 461973"/>
              <a:gd name="connsiteY2" fmla="*/ 1552551 h 1789733"/>
              <a:gd name="connsiteX3" fmla="*/ 452680 w 461973"/>
              <a:gd name="connsiteY3" fmla="*/ 1778888 h 1789733"/>
              <a:gd name="connsiteX0" fmla="*/ 27167 w 461973"/>
              <a:gd name="connsiteY0" fmla="*/ 0 h 1773246"/>
              <a:gd name="connsiteX1" fmla="*/ 461734 w 461973"/>
              <a:gd name="connsiteY1" fmla="*/ 298765 h 1773246"/>
              <a:gd name="connsiteX2" fmla="*/ 7 w 461973"/>
              <a:gd name="connsiteY2" fmla="*/ 1539089 h 1773246"/>
              <a:gd name="connsiteX3" fmla="*/ 452680 w 461973"/>
              <a:gd name="connsiteY3" fmla="*/ 1765426 h 1773246"/>
              <a:gd name="connsiteX0" fmla="*/ 27167 w 462002"/>
              <a:gd name="connsiteY0" fmla="*/ 0 h 1773246"/>
              <a:gd name="connsiteX1" fmla="*/ 461734 w 462002"/>
              <a:gd name="connsiteY1" fmla="*/ 298765 h 1773246"/>
              <a:gd name="connsiteX2" fmla="*/ 7 w 462002"/>
              <a:gd name="connsiteY2" fmla="*/ 1539089 h 1773246"/>
              <a:gd name="connsiteX3" fmla="*/ 452680 w 462002"/>
              <a:gd name="connsiteY3" fmla="*/ 1765426 h 1773246"/>
              <a:gd name="connsiteX0" fmla="*/ 27167 w 461734"/>
              <a:gd name="connsiteY0" fmla="*/ 0 h 1773246"/>
              <a:gd name="connsiteX1" fmla="*/ 461734 w 461734"/>
              <a:gd name="connsiteY1" fmla="*/ 298765 h 1773246"/>
              <a:gd name="connsiteX2" fmla="*/ 7 w 461734"/>
              <a:gd name="connsiteY2" fmla="*/ 1539089 h 1773246"/>
              <a:gd name="connsiteX3" fmla="*/ 452680 w 461734"/>
              <a:gd name="connsiteY3" fmla="*/ 1765426 h 1773246"/>
              <a:gd name="connsiteX0" fmla="*/ 27168 w 461735"/>
              <a:gd name="connsiteY0" fmla="*/ 0 h 1765742"/>
              <a:gd name="connsiteX1" fmla="*/ 461735 w 461735"/>
              <a:gd name="connsiteY1" fmla="*/ 298765 h 1765742"/>
              <a:gd name="connsiteX2" fmla="*/ 8 w 461735"/>
              <a:gd name="connsiteY2" fmla="*/ 1539089 h 1765742"/>
              <a:gd name="connsiteX3" fmla="*/ 452681 w 461735"/>
              <a:gd name="connsiteY3" fmla="*/ 1765426 h 1765742"/>
              <a:gd name="connsiteX0" fmla="*/ 27168 w 461735"/>
              <a:gd name="connsiteY0" fmla="*/ 63 h 1765805"/>
              <a:gd name="connsiteX1" fmla="*/ 461735 w 461735"/>
              <a:gd name="connsiteY1" fmla="*/ 298828 h 1765805"/>
              <a:gd name="connsiteX2" fmla="*/ 8 w 461735"/>
              <a:gd name="connsiteY2" fmla="*/ 1539152 h 1765805"/>
              <a:gd name="connsiteX3" fmla="*/ 452681 w 461735"/>
              <a:gd name="connsiteY3" fmla="*/ 1765489 h 1765805"/>
              <a:gd name="connsiteX0" fmla="*/ 27161 w 454108"/>
              <a:gd name="connsiteY0" fmla="*/ 53 h 1765680"/>
              <a:gd name="connsiteX1" fmla="*/ 454108 w 454108"/>
              <a:gd name="connsiteY1" fmla="*/ 316598 h 1765680"/>
              <a:gd name="connsiteX2" fmla="*/ 1 w 454108"/>
              <a:gd name="connsiteY2" fmla="*/ 1539142 h 1765680"/>
              <a:gd name="connsiteX3" fmla="*/ 452674 w 454108"/>
              <a:gd name="connsiteY3" fmla="*/ 1765479 h 1765680"/>
            </a:gdLst>
            <a:ahLst/>
            <a:cxnLst>
              <a:cxn ang="0">
                <a:pos x="connsiteX0" y="connsiteY0"/>
              </a:cxn>
              <a:cxn ang="0">
                <a:pos x="connsiteX1" y="connsiteY1"/>
              </a:cxn>
              <a:cxn ang="0">
                <a:pos x="connsiteX2" y="connsiteY2"/>
              </a:cxn>
              <a:cxn ang="0">
                <a:pos x="connsiteX3" y="connsiteY3"/>
              </a:cxn>
            </a:cxnLst>
            <a:rect l="l" t="t" r="r" b="b"/>
            <a:pathLst>
              <a:path w="454108" h="1765680">
                <a:moveTo>
                  <a:pt x="27161" y="53"/>
                </a:moveTo>
                <a:cubicBezTo>
                  <a:pt x="389350" y="-2563"/>
                  <a:pt x="453555" y="93103"/>
                  <a:pt x="454108" y="316598"/>
                </a:cubicBezTo>
                <a:cubicBezTo>
                  <a:pt x="454661" y="540093"/>
                  <a:pt x="240" y="1297662"/>
                  <a:pt x="1" y="1539142"/>
                </a:cubicBezTo>
                <a:cubicBezTo>
                  <a:pt x="-238" y="1780622"/>
                  <a:pt x="187483" y="1765529"/>
                  <a:pt x="452674" y="1765479"/>
                </a:cubicBezTo>
              </a:path>
            </a:pathLst>
          </a:custGeom>
          <a:noFill/>
          <a:ln w="25400" cap="flat" cmpd="sng" algn="ctr">
            <a:solidFill>
              <a:srgbClr val="C0504D"/>
            </a:solidFill>
            <a:prstDash val="solid"/>
            <a:headEnd type="none" w="med" len="med"/>
            <a:tailEnd type="arrow"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4" name="Freeform 2047">
            <a:extLst>
              <a:ext uri="{FF2B5EF4-FFF2-40B4-BE49-F238E27FC236}">
                <a16:creationId xmlns:a16="http://schemas.microsoft.com/office/drawing/2014/main" id="{133A0F50-28A1-40FD-9582-2B317E6FA33D}"/>
              </a:ext>
            </a:extLst>
          </p:cNvPr>
          <p:cNvSpPr/>
          <p:nvPr/>
        </p:nvSpPr>
        <p:spPr>
          <a:xfrm>
            <a:off x="7419524" y="941676"/>
            <a:ext cx="2590498" cy="468642"/>
          </a:xfrm>
          <a:custGeom>
            <a:avLst/>
            <a:gdLst>
              <a:gd name="connsiteX0" fmla="*/ 0 w 2553077"/>
              <a:gd name="connsiteY0" fmla="*/ 461878 h 485955"/>
              <a:gd name="connsiteX1" fmla="*/ 950614 w 2553077"/>
              <a:gd name="connsiteY1" fmla="*/ 443771 h 485955"/>
              <a:gd name="connsiteX2" fmla="*/ 1502875 w 2553077"/>
              <a:gd name="connsiteY2" fmla="*/ 72579 h 485955"/>
              <a:gd name="connsiteX3" fmla="*/ 2553077 w 2553077"/>
              <a:gd name="connsiteY3" fmla="*/ 151 h 485955"/>
              <a:gd name="connsiteX0" fmla="*/ 0 w 2553077"/>
              <a:gd name="connsiteY0" fmla="*/ 461878 h 482764"/>
              <a:gd name="connsiteX1" fmla="*/ 950614 w 2553077"/>
              <a:gd name="connsiteY1" fmla="*/ 443771 h 482764"/>
              <a:gd name="connsiteX2" fmla="*/ 1502875 w 2553077"/>
              <a:gd name="connsiteY2" fmla="*/ 72579 h 482764"/>
              <a:gd name="connsiteX3" fmla="*/ 2553077 w 2553077"/>
              <a:gd name="connsiteY3" fmla="*/ 151 h 482764"/>
              <a:gd name="connsiteX0" fmla="*/ 0 w 2553077"/>
              <a:gd name="connsiteY0" fmla="*/ 461788 h 468642"/>
              <a:gd name="connsiteX1" fmla="*/ 959668 w 2553077"/>
              <a:gd name="connsiteY1" fmla="*/ 407467 h 468642"/>
              <a:gd name="connsiteX2" fmla="*/ 1502875 w 2553077"/>
              <a:gd name="connsiteY2" fmla="*/ 72489 h 468642"/>
              <a:gd name="connsiteX3" fmla="*/ 2553077 w 2553077"/>
              <a:gd name="connsiteY3" fmla="*/ 61 h 468642"/>
            </a:gdLst>
            <a:ahLst/>
            <a:cxnLst>
              <a:cxn ang="0">
                <a:pos x="connsiteX0" y="connsiteY0"/>
              </a:cxn>
              <a:cxn ang="0">
                <a:pos x="connsiteX1" y="connsiteY1"/>
              </a:cxn>
              <a:cxn ang="0">
                <a:pos x="connsiteX2" y="connsiteY2"/>
              </a:cxn>
              <a:cxn ang="0">
                <a:pos x="connsiteX3" y="connsiteY3"/>
              </a:cxn>
            </a:cxnLst>
            <a:rect l="l" t="t" r="r" b="b"/>
            <a:pathLst>
              <a:path w="2553077" h="468642">
                <a:moveTo>
                  <a:pt x="0" y="461788"/>
                </a:moveTo>
                <a:cubicBezTo>
                  <a:pt x="422494" y="476122"/>
                  <a:pt x="709189" y="472350"/>
                  <a:pt x="959668" y="407467"/>
                </a:cubicBezTo>
                <a:cubicBezTo>
                  <a:pt x="1210147" y="342584"/>
                  <a:pt x="1237307" y="140390"/>
                  <a:pt x="1502875" y="72489"/>
                </a:cubicBezTo>
                <a:cubicBezTo>
                  <a:pt x="1768443" y="4588"/>
                  <a:pt x="2161514" y="-694"/>
                  <a:pt x="2553077" y="61"/>
                </a:cubicBezTo>
              </a:path>
            </a:pathLst>
          </a:custGeom>
          <a:noFill/>
          <a:ln w="25400" cap="flat" cmpd="sng" algn="ctr">
            <a:solidFill>
              <a:srgbClr val="4F81BD">
                <a:shade val="50000"/>
              </a:srgbClr>
            </a:solidFill>
            <a:prstDash val="solid"/>
            <a:headEnd type="none" w="med" len="med"/>
            <a:tailEnd type="arrow"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15" name="Straight Arrow Connector 14">
            <a:extLst>
              <a:ext uri="{FF2B5EF4-FFF2-40B4-BE49-F238E27FC236}">
                <a16:creationId xmlns:a16="http://schemas.microsoft.com/office/drawing/2014/main" id="{BE342EE1-4750-4544-B4B9-1AA425D65E0C}"/>
              </a:ext>
            </a:extLst>
          </p:cNvPr>
          <p:cNvCxnSpPr/>
          <p:nvPr/>
        </p:nvCxnSpPr>
        <p:spPr>
          <a:xfrm>
            <a:off x="7147867" y="1719301"/>
            <a:ext cx="1395493" cy="0"/>
          </a:xfrm>
          <a:prstGeom prst="straightConnector1">
            <a:avLst/>
          </a:prstGeom>
          <a:solidFill>
            <a:srgbClr val="00B050">
              <a:alpha val="25098"/>
            </a:srgbClr>
          </a:solidFill>
          <a:ln w="25400" cap="flat" cmpd="sng" algn="ctr">
            <a:solidFill>
              <a:srgbClr val="00B050"/>
            </a:solidFill>
            <a:prstDash val="solid"/>
            <a:headEnd type="none" w="med" len="med"/>
            <a:tailEnd type="arrow" w="med" len="med"/>
          </a:ln>
          <a:effectLst/>
        </p:spPr>
      </p:cxnSp>
      <p:pic>
        <p:nvPicPr>
          <p:cNvPr id="16" name="Picture 3" descr="C:\Users\nagimov\Downloads\5882968440_8473533848_o.jpg">
            <a:extLst>
              <a:ext uri="{FF2B5EF4-FFF2-40B4-BE49-F238E27FC236}">
                <a16:creationId xmlns:a16="http://schemas.microsoft.com/office/drawing/2014/main" id="{1627B20A-A654-4482-ADA7-B68895DEFD96}"/>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2556799" y="4655066"/>
            <a:ext cx="4245518" cy="1510416"/>
          </a:xfrm>
          <a:prstGeom prst="rect">
            <a:avLst/>
          </a:prstGeom>
          <a:noFill/>
          <a:extLst>
            <a:ext uri="{909E8E84-426E-40DD-AFC4-6F175D3DCCD1}">
              <a14:hiddenFill xmlns:a14="http://schemas.microsoft.com/office/drawing/2010/main">
                <a:solidFill>
                  <a:srgbClr val="FFFFFF"/>
                </a:solidFill>
              </a14:hiddenFill>
            </a:ext>
          </a:extLst>
        </p:spPr>
      </p:pic>
      <p:sp>
        <p:nvSpPr>
          <p:cNvPr id="17" name="Freeform 2056">
            <a:extLst>
              <a:ext uri="{FF2B5EF4-FFF2-40B4-BE49-F238E27FC236}">
                <a16:creationId xmlns:a16="http://schemas.microsoft.com/office/drawing/2014/main" id="{CE3900CD-383D-449C-B639-C5A09958D83A}"/>
              </a:ext>
            </a:extLst>
          </p:cNvPr>
          <p:cNvSpPr/>
          <p:nvPr/>
        </p:nvSpPr>
        <p:spPr>
          <a:xfrm rot="1192454">
            <a:off x="6801826" y="5276465"/>
            <a:ext cx="988446" cy="136702"/>
          </a:xfrm>
          <a:custGeom>
            <a:avLst/>
            <a:gdLst>
              <a:gd name="connsiteX0" fmla="*/ 0 w 887240"/>
              <a:gd name="connsiteY0" fmla="*/ 81944 h 81944"/>
              <a:gd name="connsiteX1" fmla="*/ 488887 w 887240"/>
              <a:gd name="connsiteY1" fmla="*/ 463 h 81944"/>
              <a:gd name="connsiteX2" fmla="*/ 887240 w 887240"/>
              <a:gd name="connsiteY2" fmla="*/ 54784 h 81944"/>
            </a:gdLst>
            <a:ahLst/>
            <a:cxnLst>
              <a:cxn ang="0">
                <a:pos x="connsiteX0" y="connsiteY0"/>
              </a:cxn>
              <a:cxn ang="0">
                <a:pos x="connsiteX1" y="connsiteY1"/>
              </a:cxn>
              <a:cxn ang="0">
                <a:pos x="connsiteX2" y="connsiteY2"/>
              </a:cxn>
            </a:cxnLst>
            <a:rect l="l" t="t" r="r" b="b"/>
            <a:pathLst>
              <a:path w="887240" h="81944">
                <a:moveTo>
                  <a:pt x="0" y="81944"/>
                </a:moveTo>
                <a:cubicBezTo>
                  <a:pt x="170507" y="43467"/>
                  <a:pt x="341014" y="4990"/>
                  <a:pt x="488887" y="463"/>
                </a:cubicBezTo>
                <a:cubicBezTo>
                  <a:pt x="636760" y="-4064"/>
                  <a:pt x="762000" y="25360"/>
                  <a:pt x="887240" y="54784"/>
                </a:cubicBezTo>
              </a:path>
            </a:pathLst>
          </a:custGeom>
          <a:noFill/>
          <a:ln w="25400" cap="flat" cmpd="sng" algn="ctr">
            <a:solidFill>
              <a:sysClr val="windowText" lastClr="000000"/>
            </a:solidFill>
            <a:prstDash val="solid"/>
            <a:headEnd type="none" w="med" len="med"/>
            <a:tailEnd type="arrow"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8" name="Rectangle 17">
            <a:extLst>
              <a:ext uri="{FF2B5EF4-FFF2-40B4-BE49-F238E27FC236}">
                <a16:creationId xmlns:a16="http://schemas.microsoft.com/office/drawing/2014/main" id="{BC03A69E-64B8-42FA-A72A-98E27E46DBF2}"/>
              </a:ext>
            </a:extLst>
          </p:cNvPr>
          <p:cNvSpPr/>
          <p:nvPr/>
        </p:nvSpPr>
        <p:spPr>
          <a:xfrm>
            <a:off x="8942206" y="4464449"/>
            <a:ext cx="2407728" cy="813898"/>
          </a:xfrm>
          <a:prstGeom prst="rect">
            <a:avLst/>
          </a:prstGeom>
          <a:solidFill>
            <a:sysClr val="window" lastClr="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9" name="TextBox 18">
            <a:extLst>
              <a:ext uri="{FF2B5EF4-FFF2-40B4-BE49-F238E27FC236}">
                <a16:creationId xmlns:a16="http://schemas.microsoft.com/office/drawing/2014/main" id="{3D1023CC-EBCC-4F76-9E98-4233BC996E4F}"/>
              </a:ext>
            </a:extLst>
          </p:cNvPr>
          <p:cNvSpPr txBox="1"/>
          <p:nvPr/>
        </p:nvSpPr>
        <p:spPr>
          <a:xfrm>
            <a:off x="2565852" y="6139155"/>
            <a:ext cx="4212082" cy="338554"/>
          </a:xfrm>
          <a:prstGeom prst="rect">
            <a:avLst/>
          </a:prstGeom>
          <a:noFill/>
        </p:spPr>
        <p:txBody>
          <a:bodyPr wrap="square" rtlCol="0">
            <a:spAutoFit/>
          </a:bodyPr>
          <a:lstStyle/>
          <a:p>
            <a:pPr defTabSz="914400"/>
            <a:r>
              <a:rPr lang="en-US" sz="1600" dirty="0">
                <a:solidFill>
                  <a:prstClr val="black"/>
                </a:solidFill>
                <a:latin typeface="Helvetica" panose="020B0604020202020204" pitchFamily="34" charset="0"/>
                <a:cs typeface="Helvetica" panose="020B0604020202020204" pitchFamily="34" charset="0"/>
              </a:rPr>
              <a:t>TRIUMF Cyclotron (commissioned in 1972)</a:t>
            </a:r>
          </a:p>
        </p:txBody>
      </p:sp>
      <p:cxnSp>
        <p:nvCxnSpPr>
          <p:cNvPr id="20" name="Straight Connector 19">
            <a:extLst>
              <a:ext uri="{FF2B5EF4-FFF2-40B4-BE49-F238E27FC236}">
                <a16:creationId xmlns:a16="http://schemas.microsoft.com/office/drawing/2014/main" id="{EAE5492D-B6A8-48C1-9A73-B618402253B8}"/>
              </a:ext>
            </a:extLst>
          </p:cNvPr>
          <p:cNvCxnSpPr>
            <a:stCxn id="9" idx="6"/>
          </p:cNvCxnSpPr>
          <p:nvPr/>
        </p:nvCxnSpPr>
        <p:spPr>
          <a:xfrm flipV="1">
            <a:off x="8555438" y="5616577"/>
            <a:ext cx="104597" cy="123539"/>
          </a:xfrm>
          <a:prstGeom prst="line">
            <a:avLst/>
          </a:prstGeom>
          <a:noFill/>
          <a:ln w="38100" cap="flat" cmpd="sng" algn="ctr">
            <a:solidFill>
              <a:sysClr val="windowText" lastClr="000000"/>
            </a:solidFill>
            <a:prstDash val="sysDot"/>
          </a:ln>
          <a:effectLst/>
        </p:spPr>
      </p:cxnSp>
      <p:cxnSp>
        <p:nvCxnSpPr>
          <p:cNvPr id="21" name="Straight Connector 20">
            <a:extLst>
              <a:ext uri="{FF2B5EF4-FFF2-40B4-BE49-F238E27FC236}">
                <a16:creationId xmlns:a16="http://schemas.microsoft.com/office/drawing/2014/main" id="{E493C627-3D1A-4C03-9EE9-1F2019952B70}"/>
              </a:ext>
            </a:extLst>
          </p:cNvPr>
          <p:cNvCxnSpPr/>
          <p:nvPr/>
        </p:nvCxnSpPr>
        <p:spPr>
          <a:xfrm flipV="1">
            <a:off x="8663845" y="3960393"/>
            <a:ext cx="0" cy="1656184"/>
          </a:xfrm>
          <a:prstGeom prst="line">
            <a:avLst/>
          </a:prstGeom>
          <a:noFill/>
          <a:ln w="38100" cap="flat" cmpd="sng" algn="ctr">
            <a:solidFill>
              <a:sysClr val="windowText" lastClr="000000"/>
            </a:solidFill>
            <a:prstDash val="sysDot"/>
            <a:headEnd type="none" w="med" len="med"/>
            <a:tailEnd type="arrow" w="med" len="med"/>
          </a:ln>
          <a:effectLst/>
        </p:spPr>
      </p:cxnSp>
      <p:sp>
        <p:nvSpPr>
          <p:cNvPr id="22" name="TextBox 21">
            <a:extLst>
              <a:ext uri="{FF2B5EF4-FFF2-40B4-BE49-F238E27FC236}">
                <a16:creationId xmlns:a16="http://schemas.microsoft.com/office/drawing/2014/main" id="{17B74CF2-A613-47E0-8A32-BAF4C22D7E68}"/>
              </a:ext>
            </a:extLst>
          </p:cNvPr>
          <p:cNvSpPr txBox="1"/>
          <p:nvPr/>
        </p:nvSpPr>
        <p:spPr>
          <a:xfrm>
            <a:off x="8648441" y="4680473"/>
            <a:ext cx="2842552" cy="707886"/>
          </a:xfrm>
          <a:prstGeom prst="rect">
            <a:avLst/>
          </a:prstGeom>
          <a:noFill/>
        </p:spPr>
        <p:txBody>
          <a:bodyPr wrap="square" rtlCol="0">
            <a:spAutoFit/>
          </a:bodyPr>
          <a:lstStyle/>
          <a:p>
            <a:pPr algn="r" defTabSz="914400"/>
            <a:r>
              <a:rPr lang="en-US" sz="2000" dirty="0">
                <a:solidFill>
                  <a:srgbClr val="00A9FF"/>
                </a:solidFill>
                <a:latin typeface="Helvetica" pitchFamily="34" charset="0"/>
              </a:rPr>
              <a:t>520 MeV proton beam up to 100 μA (50 kW)</a:t>
            </a:r>
          </a:p>
        </p:txBody>
      </p:sp>
      <p:sp>
        <p:nvSpPr>
          <p:cNvPr id="23" name="Rectangle 22">
            <a:extLst>
              <a:ext uri="{FF2B5EF4-FFF2-40B4-BE49-F238E27FC236}">
                <a16:creationId xmlns:a16="http://schemas.microsoft.com/office/drawing/2014/main" id="{DF5B655C-B177-47A1-8988-D69299829F59}"/>
              </a:ext>
            </a:extLst>
          </p:cNvPr>
          <p:cNvSpPr/>
          <p:nvPr/>
        </p:nvSpPr>
        <p:spPr>
          <a:xfrm>
            <a:off x="8555438" y="1512121"/>
            <a:ext cx="1256725" cy="414360"/>
          </a:xfrm>
          <a:prstGeom prst="rect">
            <a:avLst/>
          </a:prstGeom>
          <a:solidFill>
            <a:srgbClr val="00B050">
              <a:alpha val="25098"/>
            </a:srgbClr>
          </a:solidFill>
          <a:ln w="2540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4" name="Slide Number Placeholder 8">
            <a:extLst>
              <a:ext uri="{FF2B5EF4-FFF2-40B4-BE49-F238E27FC236}">
                <a16:creationId xmlns:a16="http://schemas.microsoft.com/office/drawing/2014/main" id="{2E2DE70B-A77B-44CE-AA6B-28772A56BCD8}"/>
              </a:ext>
            </a:extLst>
          </p:cNvPr>
          <p:cNvSpPr txBox="1">
            <a:spLocks/>
          </p:cNvSpPr>
          <p:nvPr/>
        </p:nvSpPr>
        <p:spPr>
          <a:xfrm>
            <a:off x="9910415" y="6293955"/>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prstClr val="black"/>
                </a:solidFill>
                <a:latin typeface="Helvetica" pitchFamily="34" charset="0"/>
              </a:rPr>
              <a:t>4</a:t>
            </a:r>
          </a:p>
        </p:txBody>
      </p:sp>
      <p:pic>
        <p:nvPicPr>
          <p:cNvPr id="26" name="Picture 25">
            <a:extLst>
              <a:ext uri="{FF2B5EF4-FFF2-40B4-BE49-F238E27FC236}">
                <a16:creationId xmlns:a16="http://schemas.microsoft.com/office/drawing/2014/main" id="{0921170D-1C36-4994-839D-2B20AEB05D9F}"/>
              </a:ext>
            </a:extLst>
          </p:cNvPr>
          <p:cNvPicPr>
            <a:picLocks noChangeAspect="1"/>
          </p:cNvPicPr>
          <p:nvPr/>
        </p:nvPicPr>
        <p:blipFill>
          <a:blip r:embed="rId5"/>
          <a:stretch>
            <a:fillRect/>
          </a:stretch>
        </p:blipFill>
        <p:spPr>
          <a:xfrm rot="16200000">
            <a:off x="-481980" y="5691650"/>
            <a:ext cx="1469642" cy="465219"/>
          </a:xfrm>
          <a:prstGeom prst="rect">
            <a:avLst/>
          </a:prstGeom>
        </p:spPr>
      </p:pic>
    </p:spTree>
    <p:extLst>
      <p:ext uri="{BB962C8B-B14F-4D97-AF65-F5344CB8AC3E}">
        <p14:creationId xmlns:p14="http://schemas.microsoft.com/office/powerpoint/2010/main" val="22150999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B414972-A1F2-4F51-A493-8949429F7F83}"/>
              </a:ext>
            </a:extLst>
          </p:cNvPr>
          <p:cNvSpPr txBox="1"/>
          <p:nvPr/>
        </p:nvSpPr>
        <p:spPr>
          <a:xfrm>
            <a:off x="-52112" y="73155"/>
            <a:ext cx="9262872" cy="523220"/>
          </a:xfrm>
          <a:prstGeom prst="rect">
            <a:avLst/>
          </a:prstGeom>
          <a:noFill/>
        </p:spPr>
        <p:txBody>
          <a:bodyPr wrap="square" rtlCol="0">
            <a:spAutoFit/>
          </a:bodyPr>
          <a:lstStyle/>
          <a:p>
            <a:r>
              <a:rPr lang="en-US" sz="2800" b="1" dirty="0">
                <a:solidFill>
                  <a:srgbClr val="00A9FF"/>
                </a:solidFill>
                <a:latin typeface="Helvetica" pitchFamily="34" charset="0"/>
              </a:rPr>
              <a:t>Rare Isotope Beam Facilities: ARIEL Extension</a:t>
            </a:r>
          </a:p>
        </p:txBody>
      </p:sp>
      <p:sp>
        <p:nvSpPr>
          <p:cNvPr id="11" name="Rectangle 10">
            <a:extLst>
              <a:ext uri="{FF2B5EF4-FFF2-40B4-BE49-F238E27FC236}">
                <a16:creationId xmlns:a16="http://schemas.microsoft.com/office/drawing/2014/main" id="{09237EE5-0586-4713-A4CC-10BC6E7347DD}"/>
              </a:ext>
            </a:extLst>
          </p:cNvPr>
          <p:cNvSpPr/>
          <p:nvPr/>
        </p:nvSpPr>
        <p:spPr>
          <a:xfrm>
            <a:off x="4637886" y="620689"/>
            <a:ext cx="2043962" cy="2232247"/>
          </a:xfrm>
          <a:prstGeom prst="rect">
            <a:avLst/>
          </a:prstGeom>
          <a:solidFill>
            <a:sysClr val="window" lastClr="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31" name="Picture 30">
            <a:extLst>
              <a:ext uri="{FF2B5EF4-FFF2-40B4-BE49-F238E27FC236}">
                <a16:creationId xmlns:a16="http://schemas.microsoft.com/office/drawing/2014/main" id="{2C149C86-598C-4FE7-AF8F-0310650AA22A}"/>
              </a:ext>
            </a:extLst>
          </p:cNvPr>
          <p:cNvPicPr>
            <a:picLocks noChangeAspect="1"/>
          </p:cNvPicPr>
          <p:nvPr/>
        </p:nvPicPr>
        <p:blipFill>
          <a:blip r:embed="rId3"/>
          <a:stretch>
            <a:fillRect/>
          </a:stretch>
        </p:blipFill>
        <p:spPr>
          <a:xfrm rot="16200000">
            <a:off x="-481980" y="5691650"/>
            <a:ext cx="1469642" cy="465219"/>
          </a:xfrm>
          <a:prstGeom prst="rect">
            <a:avLst/>
          </a:prstGeom>
        </p:spPr>
      </p:pic>
    </p:spTree>
    <p:extLst>
      <p:ext uri="{BB962C8B-B14F-4D97-AF65-F5344CB8AC3E}">
        <p14:creationId xmlns:p14="http://schemas.microsoft.com/office/powerpoint/2010/main" val="19627128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B414972-A1F2-4F51-A493-8949429F7F83}"/>
              </a:ext>
            </a:extLst>
          </p:cNvPr>
          <p:cNvSpPr txBox="1"/>
          <p:nvPr/>
        </p:nvSpPr>
        <p:spPr>
          <a:xfrm>
            <a:off x="-52112" y="73155"/>
            <a:ext cx="9262872" cy="523220"/>
          </a:xfrm>
          <a:prstGeom prst="rect">
            <a:avLst/>
          </a:prstGeom>
          <a:noFill/>
        </p:spPr>
        <p:txBody>
          <a:bodyPr wrap="square" rtlCol="0">
            <a:spAutoFit/>
          </a:bodyPr>
          <a:lstStyle/>
          <a:p>
            <a:r>
              <a:rPr lang="en-US" sz="2800" b="1" dirty="0">
                <a:solidFill>
                  <a:srgbClr val="00A9FF"/>
                </a:solidFill>
                <a:latin typeface="Helvetica" pitchFamily="34" charset="0"/>
              </a:rPr>
              <a:t>Rare Isotope Beam Facilities: ARIEL Extension</a:t>
            </a:r>
          </a:p>
        </p:txBody>
      </p:sp>
      <p:sp>
        <p:nvSpPr>
          <p:cNvPr id="4" name="Rectangle 3">
            <a:extLst>
              <a:ext uri="{FF2B5EF4-FFF2-40B4-BE49-F238E27FC236}">
                <a16:creationId xmlns:a16="http://schemas.microsoft.com/office/drawing/2014/main" id="{ED2B652E-2806-4FA0-A39F-E4DA9DF0D65C}"/>
              </a:ext>
            </a:extLst>
          </p:cNvPr>
          <p:cNvSpPr/>
          <p:nvPr/>
        </p:nvSpPr>
        <p:spPr>
          <a:xfrm>
            <a:off x="8229600" y="0"/>
            <a:ext cx="39624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C:\Users\nagimov\Desktop\1.bmp">
            <a:extLst>
              <a:ext uri="{FF2B5EF4-FFF2-40B4-BE49-F238E27FC236}">
                <a16:creationId xmlns:a16="http://schemas.microsoft.com/office/drawing/2014/main" id="{98957551-6DDA-463C-A749-87E66A42739D}"/>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908824" y="541071"/>
            <a:ext cx="5166225" cy="5880327"/>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393FD8B4-E1E3-4A0F-B32D-F93F25BEFEEB}"/>
              </a:ext>
            </a:extLst>
          </p:cNvPr>
          <p:cNvSpPr/>
          <p:nvPr/>
        </p:nvSpPr>
        <p:spPr>
          <a:xfrm>
            <a:off x="8673609" y="4437112"/>
            <a:ext cx="2453489" cy="1440160"/>
          </a:xfrm>
          <a:prstGeom prst="rect">
            <a:avLst/>
          </a:prstGeom>
          <a:solidFill>
            <a:sysClr val="window" lastClr="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8" name="Date Placeholder 6">
            <a:extLst>
              <a:ext uri="{FF2B5EF4-FFF2-40B4-BE49-F238E27FC236}">
                <a16:creationId xmlns:a16="http://schemas.microsoft.com/office/drawing/2014/main" id="{7E116B41-0626-484E-B3E2-2E4BBA6C7728}"/>
              </a:ext>
            </a:extLst>
          </p:cNvPr>
          <p:cNvSpPr txBox="1">
            <a:spLocks/>
          </p:cNvSpPr>
          <p:nvPr/>
        </p:nvSpPr>
        <p:spPr>
          <a:xfrm>
            <a:off x="2567048" y="6453336"/>
            <a:ext cx="21336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prstClr val="black"/>
                </a:solidFill>
                <a:latin typeface="Helvetica" pitchFamily="34" charset="0"/>
              </a:rPr>
              <a:t>June 05, 2018</a:t>
            </a:r>
            <a:endParaRPr lang="en-US" dirty="0">
              <a:solidFill>
                <a:prstClr val="black"/>
              </a:solidFill>
              <a:latin typeface="Helvetica" pitchFamily="34" charset="0"/>
            </a:endParaRPr>
          </a:p>
        </p:txBody>
      </p:sp>
      <p:sp>
        <p:nvSpPr>
          <p:cNvPr id="9" name="Footer Placeholder 7">
            <a:extLst>
              <a:ext uri="{FF2B5EF4-FFF2-40B4-BE49-F238E27FC236}">
                <a16:creationId xmlns:a16="http://schemas.microsoft.com/office/drawing/2014/main" id="{68D47B23-E440-4670-9208-1DE0C6D0A251}"/>
              </a:ext>
            </a:extLst>
          </p:cNvPr>
          <p:cNvSpPr txBox="1">
            <a:spLocks/>
          </p:cNvSpPr>
          <p:nvPr/>
        </p:nvSpPr>
        <p:spPr>
          <a:xfrm>
            <a:off x="3729520" y="6453336"/>
            <a:ext cx="5904656"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prstClr val="black"/>
                </a:solidFill>
                <a:latin typeface="Helvetica" pitchFamily="34" charset="0"/>
              </a:rPr>
              <a:t>A. Koveshnikov - Workshop on Cryogenic Operations, IHEP, Beijing, PRC</a:t>
            </a:r>
            <a:endParaRPr lang="en-US" dirty="0">
              <a:solidFill>
                <a:prstClr val="black"/>
              </a:solidFill>
              <a:latin typeface="Helvetica" pitchFamily="34" charset="0"/>
            </a:endParaRPr>
          </a:p>
        </p:txBody>
      </p:sp>
      <p:sp>
        <p:nvSpPr>
          <p:cNvPr id="10" name="Slide Number Placeholder 8">
            <a:extLst>
              <a:ext uri="{FF2B5EF4-FFF2-40B4-BE49-F238E27FC236}">
                <a16:creationId xmlns:a16="http://schemas.microsoft.com/office/drawing/2014/main" id="{906A482E-0D5F-4E88-98E8-FF1F8177A050}"/>
              </a:ext>
            </a:extLst>
          </p:cNvPr>
          <p:cNvSpPr txBox="1">
            <a:spLocks/>
          </p:cNvSpPr>
          <p:nvPr/>
        </p:nvSpPr>
        <p:spPr>
          <a:xfrm>
            <a:off x="9664546" y="641582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prstClr val="black"/>
                </a:solidFill>
                <a:latin typeface="Helvetica" pitchFamily="34" charset="0"/>
              </a:rPr>
              <a:t>6</a:t>
            </a:r>
          </a:p>
        </p:txBody>
      </p:sp>
      <p:sp>
        <p:nvSpPr>
          <p:cNvPr id="11" name="Rectangle 10">
            <a:extLst>
              <a:ext uri="{FF2B5EF4-FFF2-40B4-BE49-F238E27FC236}">
                <a16:creationId xmlns:a16="http://schemas.microsoft.com/office/drawing/2014/main" id="{09237EE5-0586-4713-A4CC-10BC6E7347DD}"/>
              </a:ext>
            </a:extLst>
          </p:cNvPr>
          <p:cNvSpPr/>
          <p:nvPr/>
        </p:nvSpPr>
        <p:spPr>
          <a:xfrm>
            <a:off x="4637886" y="620689"/>
            <a:ext cx="2043962" cy="2232247"/>
          </a:xfrm>
          <a:prstGeom prst="rect">
            <a:avLst/>
          </a:prstGeom>
          <a:solidFill>
            <a:sysClr val="window" lastClr="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2" name="Rectangle 11">
            <a:extLst>
              <a:ext uri="{FF2B5EF4-FFF2-40B4-BE49-F238E27FC236}">
                <a16:creationId xmlns:a16="http://schemas.microsoft.com/office/drawing/2014/main" id="{3A06226B-500A-416F-9E4E-20F83E2F7C61}"/>
              </a:ext>
            </a:extLst>
          </p:cNvPr>
          <p:cNvSpPr/>
          <p:nvPr/>
        </p:nvSpPr>
        <p:spPr>
          <a:xfrm>
            <a:off x="3976024" y="4221087"/>
            <a:ext cx="2043962" cy="2232249"/>
          </a:xfrm>
          <a:prstGeom prst="rect">
            <a:avLst/>
          </a:prstGeom>
          <a:solidFill>
            <a:sysClr val="window" lastClr="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13" name="Picture 12">
            <a:extLst>
              <a:ext uri="{FF2B5EF4-FFF2-40B4-BE49-F238E27FC236}">
                <a16:creationId xmlns:a16="http://schemas.microsoft.com/office/drawing/2014/main" id="{61DDA8E9-9736-476C-9577-66A1E91532CC}"/>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289360" y="2487672"/>
            <a:ext cx="3699866" cy="3656195"/>
          </a:xfrm>
          <a:prstGeom prst="rect">
            <a:avLst/>
          </a:prstGeom>
        </p:spPr>
      </p:pic>
      <p:sp>
        <p:nvSpPr>
          <p:cNvPr id="14" name="Rectangle 13">
            <a:extLst>
              <a:ext uri="{FF2B5EF4-FFF2-40B4-BE49-F238E27FC236}">
                <a16:creationId xmlns:a16="http://schemas.microsoft.com/office/drawing/2014/main" id="{1C61BE6D-9C6F-4D2A-A106-30A4ABE0966B}"/>
              </a:ext>
            </a:extLst>
          </p:cNvPr>
          <p:cNvSpPr/>
          <p:nvPr/>
        </p:nvSpPr>
        <p:spPr>
          <a:xfrm>
            <a:off x="6438008" y="5337211"/>
            <a:ext cx="403860" cy="964529"/>
          </a:xfrm>
          <a:prstGeom prst="rect">
            <a:avLst/>
          </a:prstGeom>
          <a:solidFill>
            <a:srgbClr val="4F81BD">
              <a:alpha val="25098"/>
            </a:srgbClr>
          </a:solidFill>
          <a:ln w="25400" cap="flat" cmpd="sng" algn="ctr">
            <a:solidFill>
              <a:sysClr val="windowText" lastClr="000000"/>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5" name="TextBox 14">
            <a:extLst>
              <a:ext uri="{FF2B5EF4-FFF2-40B4-BE49-F238E27FC236}">
                <a16:creationId xmlns:a16="http://schemas.microsoft.com/office/drawing/2014/main" id="{D0EA8CFC-3F21-497E-B9F3-D394CA4EEE64}"/>
              </a:ext>
            </a:extLst>
          </p:cNvPr>
          <p:cNvSpPr txBox="1"/>
          <p:nvPr/>
        </p:nvSpPr>
        <p:spPr>
          <a:xfrm>
            <a:off x="2289360" y="6111818"/>
            <a:ext cx="3699866" cy="400110"/>
          </a:xfrm>
          <a:prstGeom prst="rect">
            <a:avLst/>
          </a:prstGeom>
          <a:noFill/>
        </p:spPr>
        <p:txBody>
          <a:bodyPr wrap="square" rtlCol="0">
            <a:spAutoFit/>
          </a:bodyPr>
          <a:lstStyle/>
          <a:p>
            <a:pPr algn="ctr" defTabSz="914400"/>
            <a:r>
              <a:rPr lang="en-US" sz="2000" b="1" dirty="0">
                <a:solidFill>
                  <a:prstClr val="black"/>
                </a:solidFill>
                <a:latin typeface="Helvetica" pitchFamily="34" charset="0"/>
              </a:rPr>
              <a:t>electron SRF linac</a:t>
            </a:r>
          </a:p>
        </p:txBody>
      </p:sp>
      <p:sp>
        <p:nvSpPr>
          <p:cNvPr id="16" name="TextBox 15">
            <a:extLst>
              <a:ext uri="{FF2B5EF4-FFF2-40B4-BE49-F238E27FC236}">
                <a16:creationId xmlns:a16="http://schemas.microsoft.com/office/drawing/2014/main" id="{17F4EC79-CE59-4EA3-876A-6CFEEE50D309}"/>
              </a:ext>
            </a:extLst>
          </p:cNvPr>
          <p:cNvSpPr txBox="1"/>
          <p:nvPr/>
        </p:nvSpPr>
        <p:spPr>
          <a:xfrm>
            <a:off x="9597906" y="1696950"/>
            <a:ext cx="1440218" cy="400110"/>
          </a:xfrm>
          <a:prstGeom prst="rect">
            <a:avLst/>
          </a:prstGeom>
          <a:noFill/>
        </p:spPr>
        <p:txBody>
          <a:bodyPr wrap="square" rtlCol="0">
            <a:spAutoFit/>
          </a:bodyPr>
          <a:lstStyle/>
          <a:p>
            <a:pPr algn="ctr" defTabSz="914400"/>
            <a:r>
              <a:rPr lang="en-US" sz="2000" dirty="0">
                <a:solidFill>
                  <a:srgbClr val="1F497D"/>
                </a:solidFill>
                <a:latin typeface="Helvetica" pitchFamily="34" charset="0"/>
              </a:rPr>
              <a:t>ISAC-II</a:t>
            </a:r>
            <a:endParaRPr lang="en-US" sz="2000" dirty="0">
              <a:solidFill>
                <a:srgbClr val="4F81BD"/>
              </a:solidFill>
              <a:latin typeface="Helvetica" pitchFamily="34" charset="0"/>
            </a:endParaRPr>
          </a:p>
        </p:txBody>
      </p:sp>
      <p:sp>
        <p:nvSpPr>
          <p:cNvPr id="17" name="Oval 16">
            <a:extLst>
              <a:ext uri="{FF2B5EF4-FFF2-40B4-BE49-F238E27FC236}">
                <a16:creationId xmlns:a16="http://schemas.microsoft.com/office/drawing/2014/main" id="{0A47DBCC-AFDA-47C0-BFCA-B973B2388FC1}"/>
              </a:ext>
            </a:extLst>
          </p:cNvPr>
          <p:cNvSpPr/>
          <p:nvPr/>
        </p:nvSpPr>
        <p:spPr>
          <a:xfrm>
            <a:off x="7443267" y="5281691"/>
            <a:ext cx="862176" cy="862176"/>
          </a:xfrm>
          <a:prstGeom prst="ellipse">
            <a:avLst/>
          </a:prstGeom>
          <a:solidFill>
            <a:srgbClr val="4F81BD">
              <a:alpha val="25098"/>
            </a:srgbClr>
          </a:solidFill>
          <a:ln w="25400" cap="flat" cmpd="sng" algn="ctr">
            <a:solidFill>
              <a:sysClr val="windowText" lastClr="000000"/>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8" name="Rectangle 17">
            <a:extLst>
              <a:ext uri="{FF2B5EF4-FFF2-40B4-BE49-F238E27FC236}">
                <a16:creationId xmlns:a16="http://schemas.microsoft.com/office/drawing/2014/main" id="{3F0C7FEB-74FF-4621-813B-3F807D86FD2F}"/>
              </a:ext>
            </a:extLst>
          </p:cNvPr>
          <p:cNvSpPr/>
          <p:nvPr/>
        </p:nvSpPr>
        <p:spPr>
          <a:xfrm>
            <a:off x="9760027" y="651848"/>
            <a:ext cx="1041148" cy="1430449"/>
          </a:xfrm>
          <a:prstGeom prst="rect">
            <a:avLst/>
          </a:prstGeom>
          <a:solidFill>
            <a:srgbClr val="4F81BD">
              <a:alpha val="25098"/>
            </a:srgbClr>
          </a:solidFill>
          <a:ln w="25400" cap="flat" cmpd="sng" algn="ctr">
            <a:solidFill>
              <a:srgbClr val="4F81BD"/>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9" name="Rectangle 18">
            <a:extLst>
              <a:ext uri="{FF2B5EF4-FFF2-40B4-BE49-F238E27FC236}">
                <a16:creationId xmlns:a16="http://schemas.microsoft.com/office/drawing/2014/main" id="{18E4257F-DB9B-401C-9320-7B48AF4A1F98}"/>
              </a:ext>
            </a:extLst>
          </p:cNvPr>
          <p:cNvSpPr/>
          <p:nvPr/>
        </p:nvSpPr>
        <p:spPr>
          <a:xfrm>
            <a:off x="7641516" y="2272420"/>
            <a:ext cx="2100404" cy="1122630"/>
          </a:xfrm>
          <a:prstGeom prst="rect">
            <a:avLst/>
          </a:prstGeom>
          <a:solidFill>
            <a:srgbClr val="C00000">
              <a:alpha val="25098"/>
            </a:srgbClr>
          </a:solidFill>
          <a:ln w="25400" cap="flat" cmpd="sng" algn="ctr">
            <a:solidFill>
              <a:srgbClr val="C0504D"/>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0" name="Rectangle 19">
            <a:extLst>
              <a:ext uri="{FF2B5EF4-FFF2-40B4-BE49-F238E27FC236}">
                <a16:creationId xmlns:a16="http://schemas.microsoft.com/office/drawing/2014/main" id="{8431954F-BEFD-49B2-9BBB-6D12DD4778EE}"/>
              </a:ext>
            </a:extLst>
          </p:cNvPr>
          <p:cNvSpPr/>
          <p:nvPr/>
        </p:nvSpPr>
        <p:spPr>
          <a:xfrm>
            <a:off x="8305443" y="1484784"/>
            <a:ext cx="1256725" cy="414360"/>
          </a:xfrm>
          <a:prstGeom prst="rect">
            <a:avLst/>
          </a:prstGeom>
          <a:solidFill>
            <a:srgbClr val="00B050">
              <a:alpha val="25098"/>
            </a:srgbClr>
          </a:solidFill>
          <a:ln w="2540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1" name="TextBox 20">
            <a:extLst>
              <a:ext uri="{FF2B5EF4-FFF2-40B4-BE49-F238E27FC236}">
                <a16:creationId xmlns:a16="http://schemas.microsoft.com/office/drawing/2014/main" id="{E69E2F5F-851A-4839-ABC3-8195CC62E5BC}"/>
              </a:ext>
            </a:extLst>
          </p:cNvPr>
          <p:cNvSpPr txBox="1"/>
          <p:nvPr/>
        </p:nvSpPr>
        <p:spPr>
          <a:xfrm>
            <a:off x="-73153" y="548680"/>
            <a:ext cx="8012975" cy="1508105"/>
          </a:xfrm>
          <a:prstGeom prst="rect">
            <a:avLst/>
          </a:prstGeom>
          <a:noFill/>
        </p:spPr>
        <p:txBody>
          <a:bodyPr wrap="square" rtlCol="0">
            <a:spAutoFit/>
          </a:bodyPr>
          <a:lstStyle/>
          <a:p>
            <a:pPr defTabSz="914400"/>
            <a:r>
              <a:rPr lang="en-US" sz="2000" dirty="0">
                <a:solidFill>
                  <a:srgbClr val="00A9FF"/>
                </a:solidFill>
                <a:latin typeface="Helvetica" pitchFamily="34" charset="0"/>
              </a:rPr>
              <a:t>TRIUMF’s ARIEL Project:</a:t>
            </a:r>
          </a:p>
          <a:p>
            <a:pPr marL="261938" indent="-261938" defTabSz="914400">
              <a:buFont typeface="Arial" panose="020B0604020202020204" pitchFamily="34" charset="0"/>
              <a:buChar char="•"/>
            </a:pPr>
            <a:r>
              <a:rPr lang="en-US" dirty="0">
                <a:solidFill>
                  <a:prstClr val="black"/>
                </a:solidFill>
                <a:latin typeface="Helvetica" pitchFamily="34" charset="0"/>
              </a:rPr>
              <a:t>allows rare isotope beams to be delivered to multiple experiments simultaneously</a:t>
            </a:r>
          </a:p>
          <a:p>
            <a:pPr marL="261938" indent="-261938" defTabSz="914400">
              <a:buFont typeface="Arial" panose="020B0604020202020204" pitchFamily="34" charset="0"/>
              <a:buChar char="•"/>
            </a:pPr>
            <a:r>
              <a:rPr lang="en-US" dirty="0">
                <a:solidFill>
                  <a:prstClr val="black"/>
                </a:solidFill>
                <a:latin typeface="Helvetica" pitchFamily="34" charset="0"/>
              </a:rPr>
              <a:t>extra proton cyclotron driver beamline</a:t>
            </a:r>
          </a:p>
          <a:p>
            <a:pPr marL="261938" indent="-261938" defTabSz="914400">
              <a:buFont typeface="Arial" panose="020B0604020202020204" pitchFamily="34" charset="0"/>
              <a:buChar char="•"/>
            </a:pPr>
            <a:r>
              <a:rPr lang="en-US" dirty="0">
                <a:solidFill>
                  <a:prstClr val="black"/>
                </a:solidFill>
                <a:latin typeface="Helvetica" pitchFamily="34" charset="0"/>
              </a:rPr>
              <a:t>complementary electron SRF linac driver 30 MeV, 10 mA (300 kW)</a:t>
            </a:r>
          </a:p>
        </p:txBody>
      </p:sp>
      <p:sp>
        <p:nvSpPr>
          <p:cNvPr id="22" name="TextBox 21">
            <a:extLst>
              <a:ext uri="{FF2B5EF4-FFF2-40B4-BE49-F238E27FC236}">
                <a16:creationId xmlns:a16="http://schemas.microsoft.com/office/drawing/2014/main" id="{FA9AF8C5-79FA-4639-A47A-3D24DD2321F0}"/>
              </a:ext>
            </a:extLst>
          </p:cNvPr>
          <p:cNvSpPr txBox="1"/>
          <p:nvPr/>
        </p:nvSpPr>
        <p:spPr>
          <a:xfrm>
            <a:off x="8553998" y="3015058"/>
            <a:ext cx="1440218" cy="400110"/>
          </a:xfrm>
          <a:prstGeom prst="rect">
            <a:avLst/>
          </a:prstGeom>
          <a:noFill/>
        </p:spPr>
        <p:txBody>
          <a:bodyPr wrap="square" rtlCol="0">
            <a:spAutoFit/>
          </a:bodyPr>
          <a:lstStyle/>
          <a:p>
            <a:pPr algn="ctr" defTabSz="914400"/>
            <a:r>
              <a:rPr lang="en-US" sz="2000" dirty="0">
                <a:solidFill>
                  <a:srgbClr val="C00000"/>
                </a:solidFill>
                <a:latin typeface="Helvetica" pitchFamily="34" charset="0"/>
              </a:rPr>
              <a:t>ISAC-I</a:t>
            </a:r>
            <a:endParaRPr lang="en-US" sz="2000" dirty="0">
              <a:solidFill>
                <a:srgbClr val="4F81BD"/>
              </a:solidFill>
              <a:latin typeface="Helvetica" pitchFamily="34" charset="0"/>
            </a:endParaRPr>
          </a:p>
        </p:txBody>
      </p:sp>
      <p:sp>
        <p:nvSpPr>
          <p:cNvPr id="23" name="TextBox 22">
            <a:extLst>
              <a:ext uri="{FF2B5EF4-FFF2-40B4-BE49-F238E27FC236}">
                <a16:creationId xmlns:a16="http://schemas.microsoft.com/office/drawing/2014/main" id="{0D3BAD08-3F9D-446B-97E9-1B059014AC8F}"/>
              </a:ext>
            </a:extLst>
          </p:cNvPr>
          <p:cNvSpPr txBox="1"/>
          <p:nvPr/>
        </p:nvSpPr>
        <p:spPr>
          <a:xfrm>
            <a:off x="8213696" y="1104136"/>
            <a:ext cx="1440218" cy="400110"/>
          </a:xfrm>
          <a:prstGeom prst="rect">
            <a:avLst/>
          </a:prstGeom>
          <a:noFill/>
        </p:spPr>
        <p:txBody>
          <a:bodyPr wrap="square" rtlCol="0">
            <a:spAutoFit/>
          </a:bodyPr>
          <a:lstStyle/>
          <a:p>
            <a:pPr algn="ctr" defTabSz="914400"/>
            <a:r>
              <a:rPr lang="en-US" sz="2000" dirty="0">
                <a:solidFill>
                  <a:srgbClr val="00B050"/>
                </a:solidFill>
                <a:latin typeface="Helvetica" pitchFamily="34" charset="0"/>
              </a:rPr>
              <a:t>ISAC linac</a:t>
            </a:r>
          </a:p>
        </p:txBody>
      </p:sp>
      <p:sp>
        <p:nvSpPr>
          <p:cNvPr id="24" name="TextBox 23">
            <a:extLst>
              <a:ext uri="{FF2B5EF4-FFF2-40B4-BE49-F238E27FC236}">
                <a16:creationId xmlns:a16="http://schemas.microsoft.com/office/drawing/2014/main" id="{9C0DB9FB-3AE6-41EA-9968-D7B49A8C282B}"/>
              </a:ext>
            </a:extLst>
          </p:cNvPr>
          <p:cNvSpPr txBox="1"/>
          <p:nvPr/>
        </p:nvSpPr>
        <p:spPr>
          <a:xfrm>
            <a:off x="8256438" y="5771170"/>
            <a:ext cx="1440218" cy="400110"/>
          </a:xfrm>
          <a:prstGeom prst="rect">
            <a:avLst/>
          </a:prstGeom>
          <a:noFill/>
        </p:spPr>
        <p:txBody>
          <a:bodyPr wrap="square" rtlCol="0">
            <a:spAutoFit/>
          </a:bodyPr>
          <a:lstStyle/>
          <a:p>
            <a:pPr defTabSz="914400"/>
            <a:r>
              <a:rPr lang="en-US" sz="2000" dirty="0">
                <a:solidFill>
                  <a:prstClr val="black"/>
                </a:solidFill>
                <a:latin typeface="Helvetica" pitchFamily="34" charset="0"/>
              </a:rPr>
              <a:t>Cyclotron</a:t>
            </a:r>
          </a:p>
        </p:txBody>
      </p:sp>
      <p:sp>
        <p:nvSpPr>
          <p:cNvPr id="25" name="Freeform 19">
            <a:extLst>
              <a:ext uri="{FF2B5EF4-FFF2-40B4-BE49-F238E27FC236}">
                <a16:creationId xmlns:a16="http://schemas.microsoft.com/office/drawing/2014/main" id="{03039247-D2C2-41BA-A3A0-06DE8B48BD34}"/>
              </a:ext>
            </a:extLst>
          </p:cNvPr>
          <p:cNvSpPr/>
          <p:nvPr/>
        </p:nvSpPr>
        <p:spPr>
          <a:xfrm>
            <a:off x="5903250" y="4264182"/>
            <a:ext cx="525101" cy="1502875"/>
          </a:xfrm>
          <a:custGeom>
            <a:avLst/>
            <a:gdLst>
              <a:gd name="connsiteX0" fmla="*/ 0 w 525101"/>
              <a:gd name="connsiteY0" fmla="*/ 0 h 1502875"/>
              <a:gd name="connsiteX1" fmla="*/ 280657 w 525101"/>
              <a:gd name="connsiteY1" fmla="*/ 271604 h 1502875"/>
              <a:gd name="connsiteX2" fmla="*/ 262550 w 525101"/>
              <a:gd name="connsiteY2" fmla="*/ 1222218 h 1502875"/>
              <a:gd name="connsiteX3" fmla="*/ 525101 w 525101"/>
              <a:gd name="connsiteY3" fmla="*/ 1502875 h 1502875"/>
            </a:gdLst>
            <a:ahLst/>
            <a:cxnLst>
              <a:cxn ang="0">
                <a:pos x="connsiteX0" y="connsiteY0"/>
              </a:cxn>
              <a:cxn ang="0">
                <a:pos x="connsiteX1" y="connsiteY1"/>
              </a:cxn>
              <a:cxn ang="0">
                <a:pos x="connsiteX2" y="connsiteY2"/>
              </a:cxn>
              <a:cxn ang="0">
                <a:pos x="connsiteX3" y="connsiteY3"/>
              </a:cxn>
            </a:cxnLst>
            <a:rect l="l" t="t" r="r" b="b"/>
            <a:pathLst>
              <a:path w="525101" h="1502875">
                <a:moveTo>
                  <a:pt x="0" y="0"/>
                </a:moveTo>
                <a:cubicBezTo>
                  <a:pt x="118449" y="33950"/>
                  <a:pt x="236899" y="67901"/>
                  <a:pt x="280657" y="271604"/>
                </a:cubicBezTo>
                <a:cubicBezTo>
                  <a:pt x="324415" y="475307"/>
                  <a:pt x="221809" y="1017006"/>
                  <a:pt x="262550" y="1222218"/>
                </a:cubicBezTo>
                <a:cubicBezTo>
                  <a:pt x="303291" y="1427430"/>
                  <a:pt x="414196" y="1465152"/>
                  <a:pt x="525101" y="1502875"/>
                </a:cubicBezTo>
              </a:path>
            </a:pathLst>
          </a:custGeom>
          <a:noFill/>
          <a:ln w="25400" cap="flat" cmpd="sng" algn="ctr">
            <a:solidFill>
              <a:sysClr val="windowText" lastClr="000000"/>
            </a:solidFill>
            <a:prstDash val="solid"/>
            <a:headEnd type="none" w="med" len="med"/>
            <a:tailEnd type="arrow"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6" name="Freeform 47">
            <a:extLst>
              <a:ext uri="{FF2B5EF4-FFF2-40B4-BE49-F238E27FC236}">
                <a16:creationId xmlns:a16="http://schemas.microsoft.com/office/drawing/2014/main" id="{F8C6B5D1-3F27-46F9-844F-58E99989FE8E}"/>
              </a:ext>
            </a:extLst>
          </p:cNvPr>
          <p:cNvSpPr>
            <a:spLocks/>
          </p:cNvSpPr>
          <p:nvPr/>
        </p:nvSpPr>
        <p:spPr bwMode="auto">
          <a:xfrm>
            <a:off x="6670687" y="4056757"/>
            <a:ext cx="992856" cy="1282542"/>
          </a:xfrm>
          <a:custGeom>
            <a:avLst/>
            <a:gdLst>
              <a:gd name="T0" fmla="*/ 2147483647 w 636"/>
              <a:gd name="T1" fmla="*/ 2147483647 h 844"/>
              <a:gd name="T2" fmla="*/ 2147483647 w 636"/>
              <a:gd name="T3" fmla="*/ 2147483647 h 844"/>
              <a:gd name="T4" fmla="*/ 2147483647 w 636"/>
              <a:gd name="T5" fmla="*/ 2147483647 h 844"/>
              <a:gd name="T6" fmla="*/ 0 w 636"/>
              <a:gd name="T7" fmla="*/ 2147483647 h 844"/>
              <a:gd name="T8" fmla="*/ 0 w 636"/>
              <a:gd name="T9" fmla="*/ 2147483647 h 844"/>
              <a:gd name="T10" fmla="*/ 2147483647 w 636"/>
              <a:gd name="T11" fmla="*/ 2147483647 h 844"/>
              <a:gd name="T12" fmla="*/ 2147483647 w 636"/>
              <a:gd name="T13" fmla="*/ 2147483647 h 844"/>
              <a:gd name="T14" fmla="*/ 2147483647 w 636"/>
              <a:gd name="T15" fmla="*/ 0 h 844"/>
              <a:gd name="T16" fmla="*/ 0 60000 65536"/>
              <a:gd name="T17" fmla="*/ 0 60000 65536"/>
              <a:gd name="T18" fmla="*/ 0 60000 65536"/>
              <a:gd name="T19" fmla="*/ 0 60000 65536"/>
              <a:gd name="T20" fmla="*/ 0 60000 65536"/>
              <a:gd name="T21" fmla="*/ 0 60000 65536"/>
              <a:gd name="T22" fmla="*/ 0 60000 65536"/>
              <a:gd name="T23" fmla="*/ 0 60000 65536"/>
              <a:gd name="T24" fmla="*/ 0 w 636"/>
              <a:gd name="T25" fmla="*/ 0 h 844"/>
              <a:gd name="T26" fmla="*/ 636 w 636"/>
              <a:gd name="T27" fmla="*/ 844 h 844"/>
              <a:gd name="connsiteX0" fmla="*/ 10000 w 10000"/>
              <a:gd name="connsiteY0" fmla="*/ 10000 h 10000"/>
              <a:gd name="connsiteX1" fmla="*/ 7296 w 10000"/>
              <a:gd name="connsiteY1" fmla="*/ 9100 h 10000"/>
              <a:gd name="connsiteX2" fmla="*/ 1258 w 10000"/>
              <a:gd name="connsiteY2" fmla="*/ 9100 h 10000"/>
              <a:gd name="connsiteX3" fmla="*/ 0 w 10000"/>
              <a:gd name="connsiteY3" fmla="*/ 8104 h 10000"/>
              <a:gd name="connsiteX4" fmla="*/ 0 w 10000"/>
              <a:gd name="connsiteY4" fmla="*/ 1469 h 10000"/>
              <a:gd name="connsiteX5" fmla="*/ 1069 w 10000"/>
              <a:gd name="connsiteY5" fmla="*/ 758 h 10000"/>
              <a:gd name="connsiteX6" fmla="*/ 5786 w 10000"/>
              <a:gd name="connsiteY6" fmla="*/ 758 h 10000"/>
              <a:gd name="connsiteX7" fmla="*/ 6604 w 10000"/>
              <a:gd name="connsiteY7" fmla="*/ 0 h 10000"/>
              <a:gd name="connsiteX0" fmla="*/ 10000 w 10000"/>
              <a:gd name="connsiteY0" fmla="*/ 10000 h 10000"/>
              <a:gd name="connsiteX1" fmla="*/ 7296 w 10000"/>
              <a:gd name="connsiteY1" fmla="*/ 9100 h 10000"/>
              <a:gd name="connsiteX2" fmla="*/ 1258 w 10000"/>
              <a:gd name="connsiteY2" fmla="*/ 9100 h 10000"/>
              <a:gd name="connsiteX3" fmla="*/ 0 w 10000"/>
              <a:gd name="connsiteY3" fmla="*/ 8104 h 10000"/>
              <a:gd name="connsiteX4" fmla="*/ 0 w 10000"/>
              <a:gd name="connsiteY4" fmla="*/ 1469 h 10000"/>
              <a:gd name="connsiteX5" fmla="*/ 1069 w 10000"/>
              <a:gd name="connsiteY5" fmla="*/ 758 h 10000"/>
              <a:gd name="connsiteX6" fmla="*/ 3117 w 10000"/>
              <a:gd name="connsiteY6" fmla="*/ 771 h 10000"/>
              <a:gd name="connsiteX7" fmla="*/ 6604 w 10000"/>
              <a:gd name="connsiteY7" fmla="*/ 0 h 10000"/>
              <a:gd name="connsiteX0" fmla="*/ 10000 w 10000"/>
              <a:gd name="connsiteY0" fmla="*/ 9287 h 9287"/>
              <a:gd name="connsiteX1" fmla="*/ 7296 w 10000"/>
              <a:gd name="connsiteY1" fmla="*/ 8387 h 9287"/>
              <a:gd name="connsiteX2" fmla="*/ 1258 w 10000"/>
              <a:gd name="connsiteY2" fmla="*/ 8387 h 9287"/>
              <a:gd name="connsiteX3" fmla="*/ 0 w 10000"/>
              <a:gd name="connsiteY3" fmla="*/ 7391 h 9287"/>
              <a:gd name="connsiteX4" fmla="*/ 0 w 10000"/>
              <a:gd name="connsiteY4" fmla="*/ 756 h 9287"/>
              <a:gd name="connsiteX5" fmla="*/ 1069 w 10000"/>
              <a:gd name="connsiteY5" fmla="*/ 45 h 9287"/>
              <a:gd name="connsiteX6" fmla="*/ 3117 w 10000"/>
              <a:gd name="connsiteY6" fmla="*/ 58 h 9287"/>
              <a:gd name="connsiteX7" fmla="*/ 5368 w 10000"/>
              <a:gd name="connsiteY7" fmla="*/ 0 h 9287"/>
              <a:gd name="connsiteX0" fmla="*/ 10000 w 10000"/>
              <a:gd name="connsiteY0" fmla="*/ 10000 h 10000"/>
              <a:gd name="connsiteX1" fmla="*/ 7296 w 10000"/>
              <a:gd name="connsiteY1" fmla="*/ 9031 h 10000"/>
              <a:gd name="connsiteX2" fmla="*/ 1258 w 10000"/>
              <a:gd name="connsiteY2" fmla="*/ 9031 h 10000"/>
              <a:gd name="connsiteX3" fmla="*/ 0 w 10000"/>
              <a:gd name="connsiteY3" fmla="*/ 7958 h 10000"/>
              <a:gd name="connsiteX4" fmla="*/ 0 w 10000"/>
              <a:gd name="connsiteY4" fmla="*/ 814 h 10000"/>
              <a:gd name="connsiteX5" fmla="*/ 1069 w 10000"/>
              <a:gd name="connsiteY5" fmla="*/ 48 h 10000"/>
              <a:gd name="connsiteX6" fmla="*/ 3117 w 10000"/>
              <a:gd name="connsiteY6" fmla="*/ 62 h 10000"/>
              <a:gd name="connsiteX7" fmla="*/ 5368 w 10000"/>
              <a:gd name="connsiteY7" fmla="*/ 0 h 10000"/>
              <a:gd name="connsiteX0" fmla="*/ 10000 w 10000"/>
              <a:gd name="connsiteY0" fmla="*/ 9952 h 9952"/>
              <a:gd name="connsiteX1" fmla="*/ 7296 w 10000"/>
              <a:gd name="connsiteY1" fmla="*/ 8983 h 9952"/>
              <a:gd name="connsiteX2" fmla="*/ 1258 w 10000"/>
              <a:gd name="connsiteY2" fmla="*/ 8983 h 9952"/>
              <a:gd name="connsiteX3" fmla="*/ 0 w 10000"/>
              <a:gd name="connsiteY3" fmla="*/ 7910 h 9952"/>
              <a:gd name="connsiteX4" fmla="*/ 0 w 10000"/>
              <a:gd name="connsiteY4" fmla="*/ 766 h 9952"/>
              <a:gd name="connsiteX5" fmla="*/ 1069 w 10000"/>
              <a:gd name="connsiteY5" fmla="*/ 0 h 9952"/>
              <a:gd name="connsiteX6" fmla="*/ 3117 w 10000"/>
              <a:gd name="connsiteY6" fmla="*/ 14 h 9952"/>
              <a:gd name="connsiteX7" fmla="*/ 5386 w 10000"/>
              <a:gd name="connsiteY7" fmla="*/ 24 h 9952"/>
              <a:gd name="connsiteX0" fmla="*/ 10000 w 10000"/>
              <a:gd name="connsiteY0" fmla="*/ 10000 h 10000"/>
              <a:gd name="connsiteX1" fmla="*/ 7296 w 10000"/>
              <a:gd name="connsiteY1" fmla="*/ 9026 h 10000"/>
              <a:gd name="connsiteX2" fmla="*/ 1258 w 10000"/>
              <a:gd name="connsiteY2" fmla="*/ 9026 h 10000"/>
              <a:gd name="connsiteX3" fmla="*/ 0 w 10000"/>
              <a:gd name="connsiteY3" fmla="*/ 7948 h 10000"/>
              <a:gd name="connsiteX4" fmla="*/ 0 w 10000"/>
              <a:gd name="connsiteY4" fmla="*/ 770 h 10000"/>
              <a:gd name="connsiteX5" fmla="*/ 1069 w 10000"/>
              <a:gd name="connsiteY5" fmla="*/ 0 h 10000"/>
              <a:gd name="connsiteX6" fmla="*/ 3117 w 10000"/>
              <a:gd name="connsiteY6" fmla="*/ 14 h 10000"/>
              <a:gd name="connsiteX7" fmla="*/ 5386 w 10000"/>
              <a:gd name="connsiteY7" fmla="*/ 24 h 10000"/>
              <a:gd name="connsiteX0" fmla="*/ 10000 w 10000"/>
              <a:gd name="connsiteY0" fmla="*/ 10000 h 10000"/>
              <a:gd name="connsiteX1" fmla="*/ 7296 w 10000"/>
              <a:gd name="connsiteY1" fmla="*/ 9026 h 10000"/>
              <a:gd name="connsiteX2" fmla="*/ 1258 w 10000"/>
              <a:gd name="connsiteY2" fmla="*/ 9026 h 10000"/>
              <a:gd name="connsiteX3" fmla="*/ 0 w 10000"/>
              <a:gd name="connsiteY3" fmla="*/ 7948 h 10000"/>
              <a:gd name="connsiteX4" fmla="*/ 0 w 10000"/>
              <a:gd name="connsiteY4" fmla="*/ 770 h 10000"/>
              <a:gd name="connsiteX5" fmla="*/ 1069 w 10000"/>
              <a:gd name="connsiteY5" fmla="*/ 0 h 10000"/>
              <a:gd name="connsiteX6" fmla="*/ 3117 w 10000"/>
              <a:gd name="connsiteY6" fmla="*/ 14 h 10000"/>
              <a:gd name="connsiteX7" fmla="*/ 4651 w 10000"/>
              <a:gd name="connsiteY7" fmla="*/ 24 h 10000"/>
              <a:gd name="connsiteX0" fmla="*/ 9337 w 9337"/>
              <a:gd name="connsiteY0" fmla="*/ 9796 h 9796"/>
              <a:gd name="connsiteX1" fmla="*/ 7296 w 9337"/>
              <a:gd name="connsiteY1" fmla="*/ 9026 h 9796"/>
              <a:gd name="connsiteX2" fmla="*/ 1258 w 9337"/>
              <a:gd name="connsiteY2" fmla="*/ 9026 h 9796"/>
              <a:gd name="connsiteX3" fmla="*/ 0 w 9337"/>
              <a:gd name="connsiteY3" fmla="*/ 7948 h 9796"/>
              <a:gd name="connsiteX4" fmla="*/ 0 w 9337"/>
              <a:gd name="connsiteY4" fmla="*/ 770 h 9796"/>
              <a:gd name="connsiteX5" fmla="*/ 1069 w 9337"/>
              <a:gd name="connsiteY5" fmla="*/ 0 h 9796"/>
              <a:gd name="connsiteX6" fmla="*/ 3117 w 9337"/>
              <a:gd name="connsiteY6" fmla="*/ 14 h 9796"/>
              <a:gd name="connsiteX7" fmla="*/ 4651 w 9337"/>
              <a:gd name="connsiteY7" fmla="*/ 24 h 9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37" h="9796">
                <a:moveTo>
                  <a:pt x="9337" y="9796"/>
                </a:moveTo>
                <a:lnTo>
                  <a:pt x="7296" y="9026"/>
                </a:lnTo>
                <a:lnTo>
                  <a:pt x="1258" y="9026"/>
                </a:lnTo>
                <a:lnTo>
                  <a:pt x="0" y="7948"/>
                </a:lnTo>
                <a:lnTo>
                  <a:pt x="0" y="770"/>
                </a:lnTo>
                <a:lnTo>
                  <a:pt x="1069" y="0"/>
                </a:lnTo>
                <a:lnTo>
                  <a:pt x="3117" y="14"/>
                </a:lnTo>
                <a:lnTo>
                  <a:pt x="4651" y="24"/>
                </a:lnTo>
              </a:path>
            </a:pathLst>
          </a:custGeom>
          <a:noFill/>
          <a:ln w="38100">
            <a:solidFill>
              <a:sysClr val="windowText" lastClr="000000"/>
            </a:solidFill>
            <a:prstDash val="sysDot"/>
            <a:round/>
            <a:headEnd/>
            <a:tailEnd type="stealth" w="med" len="med"/>
          </a:ln>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ndParaRPr>
          </a:p>
        </p:txBody>
      </p:sp>
      <p:sp>
        <p:nvSpPr>
          <p:cNvPr id="27" name="Freeform 43">
            <a:extLst>
              <a:ext uri="{FF2B5EF4-FFF2-40B4-BE49-F238E27FC236}">
                <a16:creationId xmlns:a16="http://schemas.microsoft.com/office/drawing/2014/main" id="{4F606AE2-506E-440E-A694-27BA10DF9724}"/>
              </a:ext>
            </a:extLst>
          </p:cNvPr>
          <p:cNvSpPr>
            <a:spLocks/>
          </p:cNvSpPr>
          <p:nvPr/>
        </p:nvSpPr>
        <p:spPr bwMode="auto">
          <a:xfrm>
            <a:off x="6640592" y="3940389"/>
            <a:ext cx="399723" cy="1396824"/>
          </a:xfrm>
          <a:custGeom>
            <a:avLst/>
            <a:gdLst>
              <a:gd name="T0" fmla="*/ 0 w 312"/>
              <a:gd name="T1" fmla="*/ 972 h 972"/>
              <a:gd name="T2" fmla="*/ 0 w 312"/>
              <a:gd name="T3" fmla="*/ 150 h 972"/>
              <a:gd name="T4" fmla="*/ 84 w 312"/>
              <a:gd name="T5" fmla="*/ 66 h 972"/>
              <a:gd name="T6" fmla="*/ 258 w 312"/>
              <a:gd name="T7" fmla="*/ 66 h 972"/>
              <a:gd name="T8" fmla="*/ 312 w 312"/>
              <a:gd name="T9" fmla="*/ 0 h 972"/>
              <a:gd name="T10" fmla="*/ 0 60000 65536"/>
              <a:gd name="T11" fmla="*/ 0 60000 65536"/>
              <a:gd name="T12" fmla="*/ 0 60000 65536"/>
              <a:gd name="T13" fmla="*/ 0 60000 65536"/>
              <a:gd name="T14" fmla="*/ 0 60000 65536"/>
              <a:gd name="T15" fmla="*/ 0 w 312"/>
              <a:gd name="T16" fmla="*/ 0 h 972"/>
              <a:gd name="T17" fmla="*/ 312 w 312"/>
              <a:gd name="T18" fmla="*/ 972 h 972"/>
              <a:gd name="connsiteX0" fmla="*/ 0 w 11607"/>
              <a:gd name="connsiteY0" fmla="*/ 9403 h 9403"/>
              <a:gd name="connsiteX1" fmla="*/ 0 w 11607"/>
              <a:gd name="connsiteY1" fmla="*/ 946 h 9403"/>
              <a:gd name="connsiteX2" fmla="*/ 2692 w 11607"/>
              <a:gd name="connsiteY2" fmla="*/ 82 h 9403"/>
              <a:gd name="connsiteX3" fmla="*/ 8269 w 11607"/>
              <a:gd name="connsiteY3" fmla="*/ 82 h 9403"/>
              <a:gd name="connsiteX4" fmla="*/ 11607 w 11607"/>
              <a:gd name="connsiteY4" fmla="*/ 0 h 9403"/>
              <a:gd name="connsiteX0" fmla="*/ 0 w 10000"/>
              <a:gd name="connsiteY0" fmla="*/ 10000 h 10000"/>
              <a:gd name="connsiteX1" fmla="*/ 0 w 10000"/>
              <a:gd name="connsiteY1" fmla="*/ 1006 h 10000"/>
              <a:gd name="connsiteX2" fmla="*/ 2319 w 10000"/>
              <a:gd name="connsiteY2" fmla="*/ 87 h 10000"/>
              <a:gd name="connsiteX3" fmla="*/ 7124 w 10000"/>
              <a:gd name="connsiteY3" fmla="*/ 87 h 10000"/>
              <a:gd name="connsiteX4" fmla="*/ 10000 w 10000"/>
              <a:gd name="connsiteY4" fmla="*/ 0 h 10000"/>
              <a:gd name="connsiteX0" fmla="*/ 0 w 10000"/>
              <a:gd name="connsiteY0" fmla="*/ 10000 h 10000"/>
              <a:gd name="connsiteX1" fmla="*/ 0 w 10000"/>
              <a:gd name="connsiteY1" fmla="*/ 1006 h 10000"/>
              <a:gd name="connsiteX2" fmla="*/ 2319 w 10000"/>
              <a:gd name="connsiteY2" fmla="*/ 87 h 10000"/>
              <a:gd name="connsiteX3" fmla="*/ 7124 w 10000"/>
              <a:gd name="connsiteY3" fmla="*/ 87 h 10000"/>
              <a:gd name="connsiteX4" fmla="*/ 10000 w 10000"/>
              <a:gd name="connsiteY4" fmla="*/ 0 h 10000"/>
              <a:gd name="connsiteX0" fmla="*/ 0 w 10000"/>
              <a:gd name="connsiteY0" fmla="*/ 9919 h 9919"/>
              <a:gd name="connsiteX1" fmla="*/ 0 w 10000"/>
              <a:gd name="connsiteY1" fmla="*/ 925 h 9919"/>
              <a:gd name="connsiteX2" fmla="*/ 2319 w 10000"/>
              <a:gd name="connsiteY2" fmla="*/ 6 h 9919"/>
              <a:gd name="connsiteX3" fmla="*/ 7124 w 10000"/>
              <a:gd name="connsiteY3" fmla="*/ 6 h 9919"/>
              <a:gd name="connsiteX4" fmla="*/ 10000 w 10000"/>
              <a:gd name="connsiteY4" fmla="*/ 0 h 9919"/>
              <a:gd name="connsiteX0" fmla="*/ 0 w 10000"/>
              <a:gd name="connsiteY0" fmla="*/ 10008 h 10008"/>
              <a:gd name="connsiteX1" fmla="*/ 0 w 10000"/>
              <a:gd name="connsiteY1" fmla="*/ 941 h 10008"/>
              <a:gd name="connsiteX2" fmla="*/ 2319 w 10000"/>
              <a:gd name="connsiteY2" fmla="*/ 14 h 10008"/>
              <a:gd name="connsiteX3" fmla="*/ 7124 w 10000"/>
              <a:gd name="connsiteY3" fmla="*/ 14 h 10008"/>
              <a:gd name="connsiteX4" fmla="*/ 10000 w 10000"/>
              <a:gd name="connsiteY4" fmla="*/ 8 h 10008"/>
              <a:gd name="connsiteX0" fmla="*/ 0 w 10000"/>
              <a:gd name="connsiteY0" fmla="*/ 9996 h 9996"/>
              <a:gd name="connsiteX1" fmla="*/ 0 w 10000"/>
              <a:gd name="connsiteY1" fmla="*/ 929 h 9996"/>
              <a:gd name="connsiteX2" fmla="*/ 2319 w 10000"/>
              <a:gd name="connsiteY2" fmla="*/ 2 h 9996"/>
              <a:gd name="connsiteX3" fmla="*/ 7124 w 10000"/>
              <a:gd name="connsiteY3" fmla="*/ 2 h 9996"/>
              <a:gd name="connsiteX4" fmla="*/ 10000 w 10000"/>
              <a:gd name="connsiteY4" fmla="*/ 51 h 9996"/>
              <a:gd name="connsiteX0" fmla="*/ 0 w 10000"/>
              <a:gd name="connsiteY0" fmla="*/ 10002 h 10002"/>
              <a:gd name="connsiteX1" fmla="*/ 0 w 10000"/>
              <a:gd name="connsiteY1" fmla="*/ 931 h 10002"/>
              <a:gd name="connsiteX2" fmla="*/ 2319 w 10000"/>
              <a:gd name="connsiteY2" fmla="*/ 4 h 10002"/>
              <a:gd name="connsiteX3" fmla="*/ 7124 w 10000"/>
              <a:gd name="connsiteY3" fmla="*/ 4 h 10002"/>
              <a:gd name="connsiteX4" fmla="*/ 10000 w 10000"/>
              <a:gd name="connsiteY4" fmla="*/ 53 h 10002"/>
              <a:gd name="connsiteX0" fmla="*/ 0 w 10000"/>
              <a:gd name="connsiteY0" fmla="*/ 9998 h 9998"/>
              <a:gd name="connsiteX1" fmla="*/ 0 w 10000"/>
              <a:gd name="connsiteY1" fmla="*/ 927 h 9998"/>
              <a:gd name="connsiteX2" fmla="*/ 2319 w 10000"/>
              <a:gd name="connsiteY2" fmla="*/ 0 h 9998"/>
              <a:gd name="connsiteX3" fmla="*/ 7124 w 10000"/>
              <a:gd name="connsiteY3" fmla="*/ 0 h 9998"/>
              <a:gd name="connsiteX4" fmla="*/ 10000 w 10000"/>
              <a:gd name="connsiteY4" fmla="*/ 49 h 9998"/>
              <a:gd name="connsiteX0" fmla="*/ 0 w 10000"/>
              <a:gd name="connsiteY0" fmla="*/ 10018 h 10018"/>
              <a:gd name="connsiteX1" fmla="*/ 0 w 10000"/>
              <a:gd name="connsiteY1" fmla="*/ 945 h 10018"/>
              <a:gd name="connsiteX2" fmla="*/ 2319 w 10000"/>
              <a:gd name="connsiteY2" fmla="*/ 18 h 10018"/>
              <a:gd name="connsiteX3" fmla="*/ 7124 w 10000"/>
              <a:gd name="connsiteY3" fmla="*/ 18 h 10018"/>
              <a:gd name="connsiteX4" fmla="*/ 10000 w 10000"/>
              <a:gd name="connsiteY4" fmla="*/ 67 h 10018"/>
              <a:gd name="connsiteX0" fmla="*/ 0 w 10000"/>
              <a:gd name="connsiteY0" fmla="*/ 10018 h 10018"/>
              <a:gd name="connsiteX1" fmla="*/ 0 w 10000"/>
              <a:gd name="connsiteY1" fmla="*/ 945 h 10018"/>
              <a:gd name="connsiteX2" fmla="*/ 2319 w 10000"/>
              <a:gd name="connsiteY2" fmla="*/ 18 h 10018"/>
              <a:gd name="connsiteX3" fmla="*/ 4292 w 10000"/>
              <a:gd name="connsiteY3" fmla="*/ 18 h 10018"/>
              <a:gd name="connsiteX4" fmla="*/ 10000 w 10000"/>
              <a:gd name="connsiteY4" fmla="*/ 67 h 10018"/>
              <a:gd name="connsiteX0" fmla="*/ 0 w 10000"/>
              <a:gd name="connsiteY0" fmla="*/ 10007 h 10007"/>
              <a:gd name="connsiteX1" fmla="*/ 0 w 10000"/>
              <a:gd name="connsiteY1" fmla="*/ 934 h 10007"/>
              <a:gd name="connsiteX2" fmla="*/ 2319 w 10000"/>
              <a:gd name="connsiteY2" fmla="*/ 7 h 10007"/>
              <a:gd name="connsiteX3" fmla="*/ 4292 w 10000"/>
              <a:gd name="connsiteY3" fmla="*/ 7 h 10007"/>
              <a:gd name="connsiteX4" fmla="*/ 10000 w 10000"/>
              <a:gd name="connsiteY4" fmla="*/ 56 h 10007"/>
              <a:gd name="connsiteX0" fmla="*/ 0 w 6224"/>
              <a:gd name="connsiteY0" fmla="*/ 10019 h 10019"/>
              <a:gd name="connsiteX1" fmla="*/ 0 w 6224"/>
              <a:gd name="connsiteY1" fmla="*/ 946 h 10019"/>
              <a:gd name="connsiteX2" fmla="*/ 2319 w 6224"/>
              <a:gd name="connsiteY2" fmla="*/ 19 h 10019"/>
              <a:gd name="connsiteX3" fmla="*/ 4292 w 6224"/>
              <a:gd name="connsiteY3" fmla="*/ 19 h 10019"/>
              <a:gd name="connsiteX4" fmla="*/ 6224 w 6224"/>
              <a:gd name="connsiteY4" fmla="*/ 0 h 10019"/>
              <a:gd name="connsiteX0" fmla="*/ 0 w 10607"/>
              <a:gd name="connsiteY0" fmla="*/ 9981 h 9981"/>
              <a:gd name="connsiteX1" fmla="*/ 0 w 10607"/>
              <a:gd name="connsiteY1" fmla="*/ 925 h 9981"/>
              <a:gd name="connsiteX2" fmla="*/ 3726 w 10607"/>
              <a:gd name="connsiteY2" fmla="*/ 0 h 9981"/>
              <a:gd name="connsiteX3" fmla="*/ 6896 w 10607"/>
              <a:gd name="connsiteY3" fmla="*/ 0 h 9981"/>
              <a:gd name="connsiteX4" fmla="*/ 10607 w 10607"/>
              <a:gd name="connsiteY4" fmla="*/ 22 h 9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07" h="9981">
                <a:moveTo>
                  <a:pt x="0" y="9981"/>
                </a:moveTo>
                <a:lnTo>
                  <a:pt x="0" y="925"/>
                </a:lnTo>
                <a:lnTo>
                  <a:pt x="3726" y="0"/>
                </a:lnTo>
                <a:lnTo>
                  <a:pt x="6896" y="0"/>
                </a:lnTo>
                <a:lnTo>
                  <a:pt x="10607" y="22"/>
                </a:lnTo>
              </a:path>
            </a:pathLst>
          </a:custGeom>
          <a:noFill/>
          <a:ln w="38100">
            <a:solidFill>
              <a:srgbClr val="3333FF"/>
            </a:solidFill>
            <a:prstDash val="sysDot"/>
            <a:round/>
            <a:headEnd/>
            <a:tailEnd type="stealth" w="med" len="med"/>
          </a:ln>
        </p:spPr>
        <p:txBody>
          <a:bodyPr wrap="none"/>
          <a:lstStyle/>
          <a:p>
            <a:pPr defTabSz="914400"/>
            <a:endParaRPr lang="en-US">
              <a:solidFill>
                <a:prstClr val="black"/>
              </a:solidFill>
              <a:latin typeface="Calibri"/>
            </a:endParaRPr>
          </a:p>
        </p:txBody>
      </p:sp>
      <p:cxnSp>
        <p:nvCxnSpPr>
          <p:cNvPr id="28" name="Straight Connector 27">
            <a:extLst>
              <a:ext uri="{FF2B5EF4-FFF2-40B4-BE49-F238E27FC236}">
                <a16:creationId xmlns:a16="http://schemas.microsoft.com/office/drawing/2014/main" id="{A43CF536-E853-44AE-8748-16630110F142}"/>
              </a:ext>
            </a:extLst>
          </p:cNvPr>
          <p:cNvCxnSpPr/>
          <p:nvPr/>
        </p:nvCxnSpPr>
        <p:spPr>
          <a:xfrm flipV="1">
            <a:off x="8305443" y="5589240"/>
            <a:ext cx="104597" cy="123539"/>
          </a:xfrm>
          <a:prstGeom prst="line">
            <a:avLst/>
          </a:prstGeom>
          <a:noFill/>
          <a:ln w="38100" cap="flat" cmpd="sng" algn="ctr">
            <a:solidFill>
              <a:sysClr val="windowText" lastClr="000000"/>
            </a:solidFill>
            <a:prstDash val="sysDot"/>
          </a:ln>
          <a:effectLst/>
        </p:spPr>
      </p:cxnSp>
      <p:cxnSp>
        <p:nvCxnSpPr>
          <p:cNvPr id="29" name="Straight Connector 28">
            <a:extLst>
              <a:ext uri="{FF2B5EF4-FFF2-40B4-BE49-F238E27FC236}">
                <a16:creationId xmlns:a16="http://schemas.microsoft.com/office/drawing/2014/main" id="{D577F1D6-53C4-4614-9B87-6EF14EE54C2B}"/>
              </a:ext>
            </a:extLst>
          </p:cNvPr>
          <p:cNvCxnSpPr/>
          <p:nvPr/>
        </p:nvCxnSpPr>
        <p:spPr>
          <a:xfrm flipV="1">
            <a:off x="8413850" y="3933056"/>
            <a:ext cx="0" cy="1656184"/>
          </a:xfrm>
          <a:prstGeom prst="line">
            <a:avLst/>
          </a:prstGeom>
          <a:noFill/>
          <a:ln w="38100" cap="flat" cmpd="sng" algn="ctr">
            <a:solidFill>
              <a:sysClr val="windowText" lastClr="000000"/>
            </a:solidFill>
            <a:prstDash val="sysDot"/>
            <a:headEnd type="none" w="med" len="med"/>
            <a:tailEnd type="arrow" w="med" len="med"/>
          </a:ln>
          <a:effectLst/>
        </p:spPr>
      </p:cxnSp>
      <p:sp>
        <p:nvSpPr>
          <p:cNvPr id="30" name="TextBox 29">
            <a:extLst>
              <a:ext uri="{FF2B5EF4-FFF2-40B4-BE49-F238E27FC236}">
                <a16:creationId xmlns:a16="http://schemas.microsoft.com/office/drawing/2014/main" id="{90AD4A20-E5D1-4182-99F0-AFAA887B76C1}"/>
              </a:ext>
            </a:extLst>
          </p:cNvPr>
          <p:cNvSpPr txBox="1"/>
          <p:nvPr/>
        </p:nvSpPr>
        <p:spPr>
          <a:xfrm>
            <a:off x="8774841" y="4487912"/>
            <a:ext cx="2299495" cy="1077218"/>
          </a:xfrm>
          <a:prstGeom prst="rect">
            <a:avLst/>
          </a:prstGeom>
          <a:solidFill>
            <a:sysClr val="window" lastClr="FFFFFF">
              <a:lumMod val="85000"/>
            </a:sysClr>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1" u="none" strike="noStrike" kern="0" cap="none" spc="0" normalizeH="0" baseline="0" noProof="0" dirty="0">
                <a:ln>
                  <a:noFill/>
                </a:ln>
                <a:solidFill>
                  <a:prstClr val="black"/>
                </a:solidFill>
                <a:effectLst/>
                <a:uLnTx/>
                <a:uFillTx/>
                <a:latin typeface="Helvetica" panose="020B0604020202020204" pitchFamily="34" charset="0"/>
                <a:cs typeface="Helvetica" panose="020B0604020202020204" pitchFamily="34" charset="0"/>
              </a:rPr>
              <a:t>L. </a:t>
            </a:r>
            <a:r>
              <a:rPr kumimoji="0" lang="en-US" sz="1600" b="0" i="1" u="none" strike="noStrike" kern="0" cap="none" spc="0" normalizeH="0" baseline="0" noProof="0" dirty="0" err="1">
                <a:ln>
                  <a:noFill/>
                </a:ln>
                <a:solidFill>
                  <a:prstClr val="black"/>
                </a:solidFill>
                <a:effectLst/>
                <a:uLnTx/>
                <a:uFillTx/>
                <a:latin typeface="Helvetica" panose="020B0604020202020204" pitchFamily="34" charset="0"/>
                <a:cs typeface="Helvetica" panose="020B0604020202020204" pitchFamily="34" charset="0"/>
              </a:rPr>
              <a:t>Merminga</a:t>
            </a:r>
            <a:r>
              <a:rPr kumimoji="0" lang="en-US" sz="1600" b="0" i="1" u="none" strike="noStrike" kern="0" cap="none" spc="0" normalizeH="0" baseline="0" noProof="0" dirty="0">
                <a:ln>
                  <a:noFill/>
                </a:ln>
                <a:solidFill>
                  <a:prstClr val="black"/>
                </a:solidFill>
                <a:effectLst/>
                <a:uLnTx/>
                <a:uFillTx/>
                <a:latin typeface="Helvetica" panose="020B0604020202020204" pitchFamily="34" charset="0"/>
                <a:cs typeface="Helvetica" panose="020B0604020202020204" pitchFamily="34" charset="0"/>
              </a:rPr>
              <a:t> et al., ARIEL: TRIUMF’s Rare </a:t>
            </a:r>
            <a:r>
              <a:rPr kumimoji="0" lang="en-US" sz="1600" b="0" i="1" u="none" strike="noStrike" kern="0" cap="none" spc="0" normalizeH="0" baseline="0" noProof="0" dirty="0" err="1">
                <a:ln>
                  <a:noFill/>
                </a:ln>
                <a:solidFill>
                  <a:prstClr val="black"/>
                </a:solidFill>
                <a:effectLst/>
                <a:uLnTx/>
                <a:uFillTx/>
                <a:latin typeface="Helvetica" panose="020B0604020202020204" pitchFamily="34" charset="0"/>
                <a:cs typeface="Helvetica" panose="020B0604020202020204" pitchFamily="34" charset="0"/>
              </a:rPr>
              <a:t>IsotopE</a:t>
            </a:r>
            <a:r>
              <a:rPr kumimoji="0" lang="en-US" sz="1600" b="0" i="1" u="none" strike="noStrike" kern="0" cap="none" spc="0" normalizeH="0" baseline="0" noProof="0" dirty="0">
                <a:ln>
                  <a:noFill/>
                </a:ln>
                <a:solidFill>
                  <a:prstClr val="black"/>
                </a:solidFill>
                <a:effectLst/>
                <a:uLnTx/>
                <a:uFillTx/>
                <a:latin typeface="Helvetica" panose="020B0604020202020204" pitchFamily="34" charset="0"/>
                <a:cs typeface="Helvetica" panose="020B0604020202020204" pitchFamily="34" charset="0"/>
              </a:rPr>
              <a:t> Laboratory, IPAC2011</a:t>
            </a:r>
          </a:p>
        </p:txBody>
      </p:sp>
      <p:pic>
        <p:nvPicPr>
          <p:cNvPr id="31" name="Picture 30">
            <a:extLst>
              <a:ext uri="{FF2B5EF4-FFF2-40B4-BE49-F238E27FC236}">
                <a16:creationId xmlns:a16="http://schemas.microsoft.com/office/drawing/2014/main" id="{2C149C86-598C-4FE7-AF8F-0310650AA22A}"/>
              </a:ext>
            </a:extLst>
          </p:cNvPr>
          <p:cNvPicPr>
            <a:picLocks noChangeAspect="1"/>
          </p:cNvPicPr>
          <p:nvPr/>
        </p:nvPicPr>
        <p:blipFill>
          <a:blip r:embed="rId5"/>
          <a:stretch>
            <a:fillRect/>
          </a:stretch>
        </p:blipFill>
        <p:spPr>
          <a:xfrm rot="16200000">
            <a:off x="-481980" y="5691650"/>
            <a:ext cx="1469642" cy="465219"/>
          </a:xfrm>
          <a:prstGeom prst="rect">
            <a:avLst/>
          </a:prstGeom>
        </p:spPr>
      </p:pic>
    </p:spTree>
    <p:extLst>
      <p:ext uri="{BB962C8B-B14F-4D97-AF65-F5344CB8AC3E}">
        <p14:creationId xmlns:p14="http://schemas.microsoft.com/office/powerpoint/2010/main" val="1733153046"/>
      </p:ext>
    </p:extLst>
  </p:cSld>
  <p:clrMapOvr>
    <a:masterClrMapping/>
  </p:clrMapOvr>
</p:sld>
</file>

<file path=ppt/theme/theme1.xml><?xml version="1.0" encoding="utf-8"?>
<a:theme xmlns:a="http://schemas.openxmlformats.org/drawingml/2006/main" name="Custom Design">
  <a:themeElements>
    <a:clrScheme name="TRIUMF 1">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RIUMF_Light_03" id="{4D894E19-41A3-8842-A464-3F12065EEF05}" vid="{B960C763-9EE8-8C4A-B0B5-CE3D986AFAE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Custom Design">
  <a:themeElements>
    <a:clrScheme name="TRIUMF 1">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RIUMF_Light_03" id="{4D894E19-41A3-8842-A464-3F12065EEF05}" vid="{B960C763-9EE8-8C4A-B0B5-CE3D986AFAEE}"/>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 Template</Template>
  <TotalTime>6167</TotalTime>
  <Words>3789</Words>
  <Application>Microsoft Office PowerPoint</Application>
  <PresentationFormat>Widescreen</PresentationFormat>
  <Paragraphs>524</Paragraphs>
  <Slides>37</Slides>
  <Notes>37</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37</vt:i4>
      </vt:variant>
    </vt:vector>
  </HeadingPairs>
  <TitlesOfParts>
    <vt:vector size="46" baseType="lpstr">
      <vt:lpstr>MS PGothic</vt:lpstr>
      <vt:lpstr>Arial</vt:lpstr>
      <vt:lpstr>Calibri</vt:lpstr>
      <vt:lpstr>Helvetica</vt:lpstr>
      <vt:lpstr>Myriad Pro</vt:lpstr>
      <vt:lpstr>Wingdings</vt:lpstr>
      <vt:lpstr>Custom Design</vt:lpstr>
      <vt:lpstr>Office Theme</vt:lpstr>
      <vt:lpstr>1_Custom Design</vt:lpstr>
      <vt:lpstr>PowerPoint Presentation</vt:lpstr>
      <vt:lpstr>TRIUMF: Canada’s National Science Laboratory  </vt:lpstr>
      <vt:lpstr>TRIUMF: Canada’s National Science Laboratory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Alexey Koveshnikov</dc:creator>
  <cp:lastModifiedBy>Alexey Koveshnikov</cp:lastModifiedBy>
  <cp:revision>111</cp:revision>
  <dcterms:created xsi:type="dcterms:W3CDTF">2018-05-28T19:16:34Z</dcterms:created>
  <dcterms:modified xsi:type="dcterms:W3CDTF">2018-06-04T21:08:49Z</dcterms:modified>
</cp:coreProperties>
</file>