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8" r:id="rId2"/>
    <p:sldMasterId id="2147483672" r:id="rId3"/>
    <p:sldMasterId id="2147483677" r:id="rId4"/>
    <p:sldMasterId id="2147483681" r:id="rId5"/>
    <p:sldMasterId id="2147483694" r:id="rId6"/>
    <p:sldMasterId id="2147483746" r:id="rId7"/>
  </p:sldMasterIdLst>
  <p:notesMasterIdLst>
    <p:notesMasterId r:id="rId27"/>
  </p:notesMasterIdLst>
  <p:handoutMasterIdLst>
    <p:handoutMasterId r:id="rId28"/>
  </p:handoutMasterIdLst>
  <p:sldIdLst>
    <p:sldId id="335" r:id="rId8"/>
    <p:sldId id="356" r:id="rId9"/>
    <p:sldId id="348" r:id="rId10"/>
    <p:sldId id="360" r:id="rId11"/>
    <p:sldId id="353" r:id="rId12"/>
    <p:sldId id="352" r:id="rId13"/>
    <p:sldId id="361" r:id="rId14"/>
    <p:sldId id="341" r:id="rId15"/>
    <p:sldId id="354" r:id="rId16"/>
    <p:sldId id="336" r:id="rId17"/>
    <p:sldId id="337" r:id="rId18"/>
    <p:sldId id="338" r:id="rId19"/>
    <p:sldId id="343" r:id="rId20"/>
    <p:sldId id="342" r:id="rId21"/>
    <p:sldId id="344" r:id="rId22"/>
    <p:sldId id="345" r:id="rId23"/>
    <p:sldId id="357" r:id="rId24"/>
    <p:sldId id="359" r:id="rId25"/>
    <p:sldId id="33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00"/>
    <a:srgbClr val="FF6600"/>
    <a:srgbClr val="FF9900"/>
    <a:srgbClr val="8ACFE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702" autoAdjust="0"/>
  </p:normalViewPr>
  <p:slideViewPr>
    <p:cSldViewPr snapToGrid="0">
      <p:cViewPr varScale="1">
        <p:scale>
          <a:sx n="84" d="100"/>
          <a:sy n="84" d="100"/>
        </p:scale>
        <p:origin x="619" y="58"/>
      </p:cViewPr>
      <p:guideLst/>
    </p:cSldViewPr>
  </p:slideViewPr>
  <p:outlineViewPr>
    <p:cViewPr>
      <p:scale>
        <a:sx n="33" d="100"/>
        <a:sy n="33" d="100"/>
      </p:scale>
      <p:origin x="0" y="-48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work\&#20302;&#28201;&#24037;&#31243;&#20250;&#35758;\ti2150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 smtClean="0">
                <a:solidFill>
                  <a:srgbClr val="FF0000"/>
                </a:solidFill>
              </a:rPr>
              <a:t>Cool</a:t>
            </a:r>
            <a:r>
              <a:rPr lang="en-US" altLang="zh-CN" sz="2000" b="1" baseline="0" dirty="0" smtClean="0">
                <a:solidFill>
                  <a:srgbClr val="FF0000"/>
                </a:solidFill>
              </a:rPr>
              <a:t> down of system</a:t>
            </a:r>
            <a:endParaRPr lang="en-US" altLang="zh-CN" sz="2000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ttt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Sheet2!$A$1:$A$1500</c:f>
              <c:numCache>
                <c:formatCode>m/d/yyyy\ h:mm</c:formatCode>
                <c:ptCount val="1500"/>
                <c:pt idx="0">
                  <c:v>42987.667256944442</c:v>
                </c:pt>
                <c:pt idx="1">
                  <c:v>42987.66783564815</c:v>
                </c:pt>
                <c:pt idx="2">
                  <c:v>42987.668414351851</c:v>
                </c:pt>
                <c:pt idx="3">
                  <c:v>42987.668993055559</c:v>
                </c:pt>
                <c:pt idx="4">
                  <c:v>42987.669571759259</c:v>
                </c:pt>
                <c:pt idx="5">
                  <c:v>42987.67015046296</c:v>
                </c:pt>
                <c:pt idx="6">
                  <c:v>42987.670729166668</c:v>
                </c:pt>
                <c:pt idx="7">
                  <c:v>42987.671307870369</c:v>
                </c:pt>
                <c:pt idx="8">
                  <c:v>42987.671886574077</c:v>
                </c:pt>
                <c:pt idx="9">
                  <c:v>42987.672465277778</c:v>
                </c:pt>
                <c:pt idx="10">
                  <c:v>42987.673043981478</c:v>
                </c:pt>
                <c:pt idx="11">
                  <c:v>42987.673622685186</c:v>
                </c:pt>
                <c:pt idx="12">
                  <c:v>42987.674201388887</c:v>
                </c:pt>
                <c:pt idx="13">
                  <c:v>42987.674780092595</c:v>
                </c:pt>
                <c:pt idx="14">
                  <c:v>42987.675358796296</c:v>
                </c:pt>
                <c:pt idx="15">
                  <c:v>42987.675937499997</c:v>
                </c:pt>
                <c:pt idx="16">
                  <c:v>42987.676516203705</c:v>
                </c:pt>
                <c:pt idx="17">
                  <c:v>42987.677094907405</c:v>
                </c:pt>
                <c:pt idx="18">
                  <c:v>42987.677673611113</c:v>
                </c:pt>
                <c:pt idx="19">
                  <c:v>42987.678252314814</c:v>
                </c:pt>
                <c:pt idx="20">
                  <c:v>42987.678831018522</c:v>
                </c:pt>
                <c:pt idx="21">
                  <c:v>42987.679409722223</c:v>
                </c:pt>
                <c:pt idx="22">
                  <c:v>42987.679988425924</c:v>
                </c:pt>
                <c:pt idx="23">
                  <c:v>42987.680567129632</c:v>
                </c:pt>
                <c:pt idx="24">
                  <c:v>42987.681145833332</c:v>
                </c:pt>
                <c:pt idx="25">
                  <c:v>42987.68172453704</c:v>
                </c:pt>
                <c:pt idx="26">
                  <c:v>42987.682303240741</c:v>
                </c:pt>
                <c:pt idx="27">
                  <c:v>42987.682881944442</c:v>
                </c:pt>
                <c:pt idx="28">
                  <c:v>42987.68346064815</c:v>
                </c:pt>
                <c:pt idx="29">
                  <c:v>42987.684039351851</c:v>
                </c:pt>
                <c:pt idx="30">
                  <c:v>42987.684618055559</c:v>
                </c:pt>
                <c:pt idx="31">
                  <c:v>42987.685196759259</c:v>
                </c:pt>
                <c:pt idx="32">
                  <c:v>42987.68577546296</c:v>
                </c:pt>
                <c:pt idx="33">
                  <c:v>42987.686354166668</c:v>
                </c:pt>
                <c:pt idx="34">
                  <c:v>42987.686932870369</c:v>
                </c:pt>
                <c:pt idx="35">
                  <c:v>42987.687511574077</c:v>
                </c:pt>
                <c:pt idx="36">
                  <c:v>42987.688090277778</c:v>
                </c:pt>
                <c:pt idx="37">
                  <c:v>42987.688668981478</c:v>
                </c:pt>
                <c:pt idx="38">
                  <c:v>42987.689247685186</c:v>
                </c:pt>
                <c:pt idx="39">
                  <c:v>42987.689826388887</c:v>
                </c:pt>
                <c:pt idx="40">
                  <c:v>42987.690405092595</c:v>
                </c:pt>
                <c:pt idx="41">
                  <c:v>42987.690983796296</c:v>
                </c:pt>
                <c:pt idx="42">
                  <c:v>42987.691562499997</c:v>
                </c:pt>
                <c:pt idx="43">
                  <c:v>42987.692141203705</c:v>
                </c:pt>
                <c:pt idx="44">
                  <c:v>42987.692719907405</c:v>
                </c:pt>
                <c:pt idx="45">
                  <c:v>42987.693298611113</c:v>
                </c:pt>
                <c:pt idx="46">
                  <c:v>42987.693877314814</c:v>
                </c:pt>
                <c:pt idx="47">
                  <c:v>42987.694456018522</c:v>
                </c:pt>
                <c:pt idx="48">
                  <c:v>42987.695034722223</c:v>
                </c:pt>
                <c:pt idx="49">
                  <c:v>42987.695613425924</c:v>
                </c:pt>
                <c:pt idx="50">
                  <c:v>42987.696192129632</c:v>
                </c:pt>
                <c:pt idx="51">
                  <c:v>42987.696770833332</c:v>
                </c:pt>
                <c:pt idx="52">
                  <c:v>42987.69734953704</c:v>
                </c:pt>
                <c:pt idx="53">
                  <c:v>42987.697928240741</c:v>
                </c:pt>
                <c:pt idx="54">
                  <c:v>42987.698506944442</c:v>
                </c:pt>
                <c:pt idx="55">
                  <c:v>42987.69908564815</c:v>
                </c:pt>
                <c:pt idx="56">
                  <c:v>42987.699664351851</c:v>
                </c:pt>
                <c:pt idx="57">
                  <c:v>42987.700243055559</c:v>
                </c:pt>
                <c:pt idx="58">
                  <c:v>42987.700821759259</c:v>
                </c:pt>
                <c:pt idx="59">
                  <c:v>42987.70140046296</c:v>
                </c:pt>
                <c:pt idx="60">
                  <c:v>42987.701979166668</c:v>
                </c:pt>
                <c:pt idx="61">
                  <c:v>42987.702557870369</c:v>
                </c:pt>
                <c:pt idx="62">
                  <c:v>42987.703136574077</c:v>
                </c:pt>
                <c:pt idx="63">
                  <c:v>42987.703715277778</c:v>
                </c:pt>
                <c:pt idx="64">
                  <c:v>42987.704293981478</c:v>
                </c:pt>
                <c:pt idx="65">
                  <c:v>42987.704872685186</c:v>
                </c:pt>
                <c:pt idx="66">
                  <c:v>42987.705451388887</c:v>
                </c:pt>
                <c:pt idx="67">
                  <c:v>42987.706030092595</c:v>
                </c:pt>
                <c:pt idx="68">
                  <c:v>42987.706608796296</c:v>
                </c:pt>
                <c:pt idx="69">
                  <c:v>42987.707187499997</c:v>
                </c:pt>
                <c:pt idx="70">
                  <c:v>42987.707766203705</c:v>
                </c:pt>
                <c:pt idx="71">
                  <c:v>42987.708344907405</c:v>
                </c:pt>
                <c:pt idx="72">
                  <c:v>42987.708923611113</c:v>
                </c:pt>
                <c:pt idx="73">
                  <c:v>42987.709502314814</c:v>
                </c:pt>
                <c:pt idx="74">
                  <c:v>42987.710081018522</c:v>
                </c:pt>
                <c:pt idx="75">
                  <c:v>42987.710659722223</c:v>
                </c:pt>
                <c:pt idx="76">
                  <c:v>42987.711238425924</c:v>
                </c:pt>
                <c:pt idx="77">
                  <c:v>42987.711817129632</c:v>
                </c:pt>
                <c:pt idx="78">
                  <c:v>42987.712395833332</c:v>
                </c:pt>
                <c:pt idx="79">
                  <c:v>42987.71297453704</c:v>
                </c:pt>
                <c:pt idx="80">
                  <c:v>42987.713553240741</c:v>
                </c:pt>
                <c:pt idx="81">
                  <c:v>42987.714131944442</c:v>
                </c:pt>
                <c:pt idx="82">
                  <c:v>42987.71471064815</c:v>
                </c:pt>
                <c:pt idx="83">
                  <c:v>42987.715289351851</c:v>
                </c:pt>
                <c:pt idx="84">
                  <c:v>42987.715868055559</c:v>
                </c:pt>
                <c:pt idx="85">
                  <c:v>42987.716446759259</c:v>
                </c:pt>
                <c:pt idx="86">
                  <c:v>42987.71702546296</c:v>
                </c:pt>
                <c:pt idx="87">
                  <c:v>42987.717604166668</c:v>
                </c:pt>
                <c:pt idx="88">
                  <c:v>42987.718182870369</c:v>
                </c:pt>
                <c:pt idx="89">
                  <c:v>42987.718761574077</c:v>
                </c:pt>
                <c:pt idx="90">
                  <c:v>42987.719340277778</c:v>
                </c:pt>
                <c:pt idx="91">
                  <c:v>42987.719918981478</c:v>
                </c:pt>
                <c:pt idx="92">
                  <c:v>42987.720497685186</c:v>
                </c:pt>
                <c:pt idx="93">
                  <c:v>42987.721076388887</c:v>
                </c:pt>
                <c:pt idx="94">
                  <c:v>42987.721655092595</c:v>
                </c:pt>
                <c:pt idx="95">
                  <c:v>42987.722233796296</c:v>
                </c:pt>
                <c:pt idx="96">
                  <c:v>42987.722812499997</c:v>
                </c:pt>
                <c:pt idx="97">
                  <c:v>42987.723391203705</c:v>
                </c:pt>
                <c:pt idx="98">
                  <c:v>42987.723969907405</c:v>
                </c:pt>
                <c:pt idx="99">
                  <c:v>42987.724548611113</c:v>
                </c:pt>
                <c:pt idx="100">
                  <c:v>42987.725127314814</c:v>
                </c:pt>
                <c:pt idx="101">
                  <c:v>42987.725706018522</c:v>
                </c:pt>
                <c:pt idx="102">
                  <c:v>42987.726284722223</c:v>
                </c:pt>
                <c:pt idx="103">
                  <c:v>42987.726863425924</c:v>
                </c:pt>
                <c:pt idx="104">
                  <c:v>42987.727442129632</c:v>
                </c:pt>
                <c:pt idx="105">
                  <c:v>42987.728020833332</c:v>
                </c:pt>
                <c:pt idx="106">
                  <c:v>42987.72859953704</c:v>
                </c:pt>
                <c:pt idx="107">
                  <c:v>42987.729178240741</c:v>
                </c:pt>
                <c:pt idx="108">
                  <c:v>42987.729756944442</c:v>
                </c:pt>
                <c:pt idx="109">
                  <c:v>42987.73033564815</c:v>
                </c:pt>
                <c:pt idx="110">
                  <c:v>42987.730914351851</c:v>
                </c:pt>
                <c:pt idx="111">
                  <c:v>42987.731493055559</c:v>
                </c:pt>
                <c:pt idx="112">
                  <c:v>42987.732071759259</c:v>
                </c:pt>
                <c:pt idx="113">
                  <c:v>42987.73265046296</c:v>
                </c:pt>
                <c:pt idx="114">
                  <c:v>42987.733229166668</c:v>
                </c:pt>
                <c:pt idx="115">
                  <c:v>42987.733807870369</c:v>
                </c:pt>
                <c:pt idx="116">
                  <c:v>42987.734386574077</c:v>
                </c:pt>
                <c:pt idx="117">
                  <c:v>42987.734965277778</c:v>
                </c:pt>
                <c:pt idx="118">
                  <c:v>42987.735543981478</c:v>
                </c:pt>
                <c:pt idx="119">
                  <c:v>42987.736122685186</c:v>
                </c:pt>
                <c:pt idx="120">
                  <c:v>42987.736701388887</c:v>
                </c:pt>
                <c:pt idx="121">
                  <c:v>42987.737280092595</c:v>
                </c:pt>
                <c:pt idx="122">
                  <c:v>42987.737858796296</c:v>
                </c:pt>
                <c:pt idx="123">
                  <c:v>42987.738437499997</c:v>
                </c:pt>
                <c:pt idx="124">
                  <c:v>42987.739016203705</c:v>
                </c:pt>
                <c:pt idx="125">
                  <c:v>42987.739594907405</c:v>
                </c:pt>
                <c:pt idx="126">
                  <c:v>42987.740173611113</c:v>
                </c:pt>
                <c:pt idx="127">
                  <c:v>42987.740752314814</c:v>
                </c:pt>
                <c:pt idx="128">
                  <c:v>42987.741331018522</c:v>
                </c:pt>
                <c:pt idx="129">
                  <c:v>42987.741909722223</c:v>
                </c:pt>
                <c:pt idx="130">
                  <c:v>42987.742488425924</c:v>
                </c:pt>
                <c:pt idx="131">
                  <c:v>42987.743067129632</c:v>
                </c:pt>
                <c:pt idx="132">
                  <c:v>42987.743645833332</c:v>
                </c:pt>
                <c:pt idx="133">
                  <c:v>42987.74422453704</c:v>
                </c:pt>
                <c:pt idx="134">
                  <c:v>42987.744803240741</c:v>
                </c:pt>
                <c:pt idx="135">
                  <c:v>42987.745381944442</c:v>
                </c:pt>
                <c:pt idx="136">
                  <c:v>42987.74596064815</c:v>
                </c:pt>
                <c:pt idx="137">
                  <c:v>42987.746539351851</c:v>
                </c:pt>
                <c:pt idx="138">
                  <c:v>42987.747118055559</c:v>
                </c:pt>
                <c:pt idx="139">
                  <c:v>42987.747696759259</c:v>
                </c:pt>
                <c:pt idx="140">
                  <c:v>42987.74827546296</c:v>
                </c:pt>
                <c:pt idx="141">
                  <c:v>42987.748854166668</c:v>
                </c:pt>
                <c:pt idx="142">
                  <c:v>42987.749432870369</c:v>
                </c:pt>
                <c:pt idx="143">
                  <c:v>42987.750011574077</c:v>
                </c:pt>
                <c:pt idx="144">
                  <c:v>42987.750590277778</c:v>
                </c:pt>
                <c:pt idx="145">
                  <c:v>42987.751168981478</c:v>
                </c:pt>
                <c:pt idx="146">
                  <c:v>42987.751747685186</c:v>
                </c:pt>
                <c:pt idx="147">
                  <c:v>42987.752326388887</c:v>
                </c:pt>
                <c:pt idx="148">
                  <c:v>42987.752905092595</c:v>
                </c:pt>
                <c:pt idx="149">
                  <c:v>42987.753483796296</c:v>
                </c:pt>
                <c:pt idx="150">
                  <c:v>42987.754062499997</c:v>
                </c:pt>
                <c:pt idx="151">
                  <c:v>42987.754641203705</c:v>
                </c:pt>
                <c:pt idx="152">
                  <c:v>42987.755219907405</c:v>
                </c:pt>
                <c:pt idx="153">
                  <c:v>42987.755798611113</c:v>
                </c:pt>
                <c:pt idx="154">
                  <c:v>42987.756377314814</c:v>
                </c:pt>
                <c:pt idx="155">
                  <c:v>42987.756956018522</c:v>
                </c:pt>
                <c:pt idx="156">
                  <c:v>42987.757534722223</c:v>
                </c:pt>
                <c:pt idx="157">
                  <c:v>42987.758113425924</c:v>
                </c:pt>
                <c:pt idx="158">
                  <c:v>42987.758692129632</c:v>
                </c:pt>
                <c:pt idx="159">
                  <c:v>42987.759270833332</c:v>
                </c:pt>
                <c:pt idx="160">
                  <c:v>42987.75984953704</c:v>
                </c:pt>
                <c:pt idx="161">
                  <c:v>42987.760428240741</c:v>
                </c:pt>
                <c:pt idx="162">
                  <c:v>42987.761006944442</c:v>
                </c:pt>
                <c:pt idx="163">
                  <c:v>42987.76158564815</c:v>
                </c:pt>
                <c:pt idx="164">
                  <c:v>42987.762164351851</c:v>
                </c:pt>
                <c:pt idx="165">
                  <c:v>42987.762743055559</c:v>
                </c:pt>
                <c:pt idx="166">
                  <c:v>42987.763321759259</c:v>
                </c:pt>
                <c:pt idx="167">
                  <c:v>42987.76390046296</c:v>
                </c:pt>
                <c:pt idx="168">
                  <c:v>42987.764479166668</c:v>
                </c:pt>
                <c:pt idx="169">
                  <c:v>42987.765057870369</c:v>
                </c:pt>
                <c:pt idx="170">
                  <c:v>42987.765636574077</c:v>
                </c:pt>
                <c:pt idx="171">
                  <c:v>42987.766215277778</c:v>
                </c:pt>
                <c:pt idx="172">
                  <c:v>42987.766793981478</c:v>
                </c:pt>
                <c:pt idx="173">
                  <c:v>42987.767372685186</c:v>
                </c:pt>
                <c:pt idx="174">
                  <c:v>42987.767951388887</c:v>
                </c:pt>
                <c:pt idx="175">
                  <c:v>42987.768530092595</c:v>
                </c:pt>
                <c:pt idx="176">
                  <c:v>42987.769108796296</c:v>
                </c:pt>
                <c:pt idx="177">
                  <c:v>42987.769687499997</c:v>
                </c:pt>
                <c:pt idx="178">
                  <c:v>42987.770266203705</c:v>
                </c:pt>
                <c:pt idx="179">
                  <c:v>42987.770844907405</c:v>
                </c:pt>
                <c:pt idx="180">
                  <c:v>42987.771423611113</c:v>
                </c:pt>
                <c:pt idx="181">
                  <c:v>42987.772002314814</c:v>
                </c:pt>
                <c:pt idx="182">
                  <c:v>42987.772581018522</c:v>
                </c:pt>
                <c:pt idx="183">
                  <c:v>42987.773159722223</c:v>
                </c:pt>
                <c:pt idx="184">
                  <c:v>42987.773738425924</c:v>
                </c:pt>
                <c:pt idx="185">
                  <c:v>42987.774317129632</c:v>
                </c:pt>
                <c:pt idx="186">
                  <c:v>42987.774895833332</c:v>
                </c:pt>
                <c:pt idx="187">
                  <c:v>42987.77547453704</c:v>
                </c:pt>
                <c:pt idx="188">
                  <c:v>42987.776053240741</c:v>
                </c:pt>
                <c:pt idx="189">
                  <c:v>42987.776631944442</c:v>
                </c:pt>
                <c:pt idx="190">
                  <c:v>42987.77721064815</c:v>
                </c:pt>
                <c:pt idx="191">
                  <c:v>42987.777789351851</c:v>
                </c:pt>
                <c:pt idx="192">
                  <c:v>42987.778368055559</c:v>
                </c:pt>
                <c:pt idx="193">
                  <c:v>42987.778946759259</c:v>
                </c:pt>
                <c:pt idx="194">
                  <c:v>42987.77952546296</c:v>
                </c:pt>
                <c:pt idx="195">
                  <c:v>42987.780104166668</c:v>
                </c:pt>
                <c:pt idx="196">
                  <c:v>42987.780682870369</c:v>
                </c:pt>
                <c:pt idx="197">
                  <c:v>42987.781261574077</c:v>
                </c:pt>
                <c:pt idx="198">
                  <c:v>42987.781840277778</c:v>
                </c:pt>
                <c:pt idx="199">
                  <c:v>42987.782418981478</c:v>
                </c:pt>
                <c:pt idx="200">
                  <c:v>42987.782997685186</c:v>
                </c:pt>
                <c:pt idx="201">
                  <c:v>42987.783576388887</c:v>
                </c:pt>
                <c:pt idx="202">
                  <c:v>42987.784155092595</c:v>
                </c:pt>
                <c:pt idx="203">
                  <c:v>42987.784733796296</c:v>
                </c:pt>
                <c:pt idx="204">
                  <c:v>42987.785312499997</c:v>
                </c:pt>
                <c:pt idx="205">
                  <c:v>42987.785891203705</c:v>
                </c:pt>
                <c:pt idx="206">
                  <c:v>42987.786469907405</c:v>
                </c:pt>
                <c:pt idx="207">
                  <c:v>42987.787048611113</c:v>
                </c:pt>
                <c:pt idx="208">
                  <c:v>42987.787627314814</c:v>
                </c:pt>
                <c:pt idx="209">
                  <c:v>42987.788206018522</c:v>
                </c:pt>
                <c:pt idx="210">
                  <c:v>42987.788784722223</c:v>
                </c:pt>
                <c:pt idx="211">
                  <c:v>42987.789363425924</c:v>
                </c:pt>
                <c:pt idx="212">
                  <c:v>42987.789942129632</c:v>
                </c:pt>
                <c:pt idx="213">
                  <c:v>42987.790520833332</c:v>
                </c:pt>
                <c:pt idx="214">
                  <c:v>42987.79109953704</c:v>
                </c:pt>
                <c:pt idx="215">
                  <c:v>42987.791678240741</c:v>
                </c:pt>
                <c:pt idx="216">
                  <c:v>42987.792256944442</c:v>
                </c:pt>
                <c:pt idx="217">
                  <c:v>42987.79283564815</c:v>
                </c:pt>
                <c:pt idx="218">
                  <c:v>42987.793414351851</c:v>
                </c:pt>
                <c:pt idx="219">
                  <c:v>42987.793993055559</c:v>
                </c:pt>
                <c:pt idx="220">
                  <c:v>42987.794571759259</c:v>
                </c:pt>
                <c:pt idx="221">
                  <c:v>42987.79515046296</c:v>
                </c:pt>
                <c:pt idx="222">
                  <c:v>42987.795729166668</c:v>
                </c:pt>
                <c:pt idx="223">
                  <c:v>42987.796307870369</c:v>
                </c:pt>
                <c:pt idx="224">
                  <c:v>42987.796886574077</c:v>
                </c:pt>
                <c:pt idx="225">
                  <c:v>42987.797465277778</c:v>
                </c:pt>
                <c:pt idx="226">
                  <c:v>42987.798043981478</c:v>
                </c:pt>
                <c:pt idx="227">
                  <c:v>42987.798622685186</c:v>
                </c:pt>
                <c:pt idx="228">
                  <c:v>42987.799201388887</c:v>
                </c:pt>
                <c:pt idx="229">
                  <c:v>42987.799780092595</c:v>
                </c:pt>
                <c:pt idx="230">
                  <c:v>42987.800358796296</c:v>
                </c:pt>
                <c:pt idx="231">
                  <c:v>42987.800937499997</c:v>
                </c:pt>
                <c:pt idx="232">
                  <c:v>42987.801516203705</c:v>
                </c:pt>
                <c:pt idx="233">
                  <c:v>42987.802094907405</c:v>
                </c:pt>
                <c:pt idx="234">
                  <c:v>42987.802673611113</c:v>
                </c:pt>
                <c:pt idx="235">
                  <c:v>42987.803252314814</c:v>
                </c:pt>
                <c:pt idx="236">
                  <c:v>42987.803831018522</c:v>
                </c:pt>
                <c:pt idx="237">
                  <c:v>42987.804409722223</c:v>
                </c:pt>
                <c:pt idx="238">
                  <c:v>42987.804988425924</c:v>
                </c:pt>
                <c:pt idx="239">
                  <c:v>42987.805567129632</c:v>
                </c:pt>
                <c:pt idx="240">
                  <c:v>42987.806145833332</c:v>
                </c:pt>
                <c:pt idx="241">
                  <c:v>42987.80672453704</c:v>
                </c:pt>
                <c:pt idx="242">
                  <c:v>42987.807303240741</c:v>
                </c:pt>
                <c:pt idx="243">
                  <c:v>42987.807881944442</c:v>
                </c:pt>
                <c:pt idx="244">
                  <c:v>42987.80846064815</c:v>
                </c:pt>
                <c:pt idx="245">
                  <c:v>42987.809039351851</c:v>
                </c:pt>
                <c:pt idx="246">
                  <c:v>42987.809618055559</c:v>
                </c:pt>
                <c:pt idx="247">
                  <c:v>42987.810196759259</c:v>
                </c:pt>
                <c:pt idx="248">
                  <c:v>42987.81077546296</c:v>
                </c:pt>
                <c:pt idx="249">
                  <c:v>42987.811354166668</c:v>
                </c:pt>
                <c:pt idx="250">
                  <c:v>42987.811932870369</c:v>
                </c:pt>
                <c:pt idx="251">
                  <c:v>42987.812511574077</c:v>
                </c:pt>
                <c:pt idx="252">
                  <c:v>42987.813090277778</c:v>
                </c:pt>
                <c:pt idx="253">
                  <c:v>42987.813668981478</c:v>
                </c:pt>
                <c:pt idx="254">
                  <c:v>42987.814247685186</c:v>
                </c:pt>
                <c:pt idx="255">
                  <c:v>42987.814826388887</c:v>
                </c:pt>
                <c:pt idx="256">
                  <c:v>42987.815405092595</c:v>
                </c:pt>
                <c:pt idx="257">
                  <c:v>42987.815983796296</c:v>
                </c:pt>
                <c:pt idx="258">
                  <c:v>42987.816562499997</c:v>
                </c:pt>
                <c:pt idx="259">
                  <c:v>42987.817141203705</c:v>
                </c:pt>
                <c:pt idx="260">
                  <c:v>42987.817719907405</c:v>
                </c:pt>
                <c:pt idx="261">
                  <c:v>42987.818298611113</c:v>
                </c:pt>
                <c:pt idx="262">
                  <c:v>42987.818877314814</c:v>
                </c:pt>
                <c:pt idx="263">
                  <c:v>42987.819456018522</c:v>
                </c:pt>
                <c:pt idx="264">
                  <c:v>42987.820034722223</c:v>
                </c:pt>
                <c:pt idx="265">
                  <c:v>42987.820613425924</c:v>
                </c:pt>
                <c:pt idx="266">
                  <c:v>42987.821192129632</c:v>
                </c:pt>
                <c:pt idx="267">
                  <c:v>42987.821770833332</c:v>
                </c:pt>
                <c:pt idx="268">
                  <c:v>42987.82234953704</c:v>
                </c:pt>
                <c:pt idx="269">
                  <c:v>42987.822928240741</c:v>
                </c:pt>
                <c:pt idx="270">
                  <c:v>42987.823506944442</c:v>
                </c:pt>
                <c:pt idx="271">
                  <c:v>42987.82408564815</c:v>
                </c:pt>
                <c:pt idx="272">
                  <c:v>42987.824664351851</c:v>
                </c:pt>
                <c:pt idx="273">
                  <c:v>42987.825243055559</c:v>
                </c:pt>
                <c:pt idx="274">
                  <c:v>42987.825821759259</c:v>
                </c:pt>
                <c:pt idx="275">
                  <c:v>42987.82640046296</c:v>
                </c:pt>
                <c:pt idx="276">
                  <c:v>42987.826979166668</c:v>
                </c:pt>
                <c:pt idx="277">
                  <c:v>42987.827557870369</c:v>
                </c:pt>
                <c:pt idx="278">
                  <c:v>42987.828136574077</c:v>
                </c:pt>
                <c:pt idx="279">
                  <c:v>42987.828715277778</c:v>
                </c:pt>
                <c:pt idx="280">
                  <c:v>42987.829293981478</c:v>
                </c:pt>
                <c:pt idx="281">
                  <c:v>42987.829872685186</c:v>
                </c:pt>
                <c:pt idx="282">
                  <c:v>42987.830451388887</c:v>
                </c:pt>
                <c:pt idx="283">
                  <c:v>42987.831030092595</c:v>
                </c:pt>
                <c:pt idx="284">
                  <c:v>42987.831608796296</c:v>
                </c:pt>
                <c:pt idx="285">
                  <c:v>42987.832187499997</c:v>
                </c:pt>
                <c:pt idx="286">
                  <c:v>42987.832766203705</c:v>
                </c:pt>
                <c:pt idx="287">
                  <c:v>42987.833344907405</c:v>
                </c:pt>
                <c:pt idx="288">
                  <c:v>42987.833923611113</c:v>
                </c:pt>
                <c:pt idx="289">
                  <c:v>42987.834502314814</c:v>
                </c:pt>
                <c:pt idx="290">
                  <c:v>42987.835081018522</c:v>
                </c:pt>
                <c:pt idx="291">
                  <c:v>42987.835659722223</c:v>
                </c:pt>
                <c:pt idx="292">
                  <c:v>42987.836238425924</c:v>
                </c:pt>
                <c:pt idx="293">
                  <c:v>42987.836817129632</c:v>
                </c:pt>
                <c:pt idx="294">
                  <c:v>42987.837395833332</c:v>
                </c:pt>
                <c:pt idx="295">
                  <c:v>42987.83797453704</c:v>
                </c:pt>
                <c:pt idx="296">
                  <c:v>42987.838553240741</c:v>
                </c:pt>
                <c:pt idx="297">
                  <c:v>42987.839131944442</c:v>
                </c:pt>
                <c:pt idx="298">
                  <c:v>42987.83971064815</c:v>
                </c:pt>
                <c:pt idx="299">
                  <c:v>42987.840289351851</c:v>
                </c:pt>
                <c:pt idx="300">
                  <c:v>42987.840868055559</c:v>
                </c:pt>
                <c:pt idx="301">
                  <c:v>42987.841446759259</c:v>
                </c:pt>
                <c:pt idx="302">
                  <c:v>42987.84202546296</c:v>
                </c:pt>
                <c:pt idx="303">
                  <c:v>42987.842604166668</c:v>
                </c:pt>
                <c:pt idx="304">
                  <c:v>42987.843182870369</c:v>
                </c:pt>
                <c:pt idx="305">
                  <c:v>42987.843761574077</c:v>
                </c:pt>
                <c:pt idx="306">
                  <c:v>42987.844340277778</c:v>
                </c:pt>
                <c:pt idx="307">
                  <c:v>42987.844918981478</c:v>
                </c:pt>
                <c:pt idx="308">
                  <c:v>42987.845497685186</c:v>
                </c:pt>
                <c:pt idx="309">
                  <c:v>42987.846076388887</c:v>
                </c:pt>
                <c:pt idx="310">
                  <c:v>42987.846655092595</c:v>
                </c:pt>
                <c:pt idx="311">
                  <c:v>42987.847233796296</c:v>
                </c:pt>
                <c:pt idx="312">
                  <c:v>42987.847812499997</c:v>
                </c:pt>
                <c:pt idx="313">
                  <c:v>42987.848391203705</c:v>
                </c:pt>
                <c:pt idx="314">
                  <c:v>42987.848969907405</c:v>
                </c:pt>
                <c:pt idx="315">
                  <c:v>42987.849548611113</c:v>
                </c:pt>
                <c:pt idx="316">
                  <c:v>42987.850127314814</c:v>
                </c:pt>
                <c:pt idx="317">
                  <c:v>42987.850706018522</c:v>
                </c:pt>
                <c:pt idx="318">
                  <c:v>42987.851284722223</c:v>
                </c:pt>
                <c:pt idx="319">
                  <c:v>42987.851863425924</c:v>
                </c:pt>
                <c:pt idx="320">
                  <c:v>42987.852442129632</c:v>
                </c:pt>
                <c:pt idx="321">
                  <c:v>42987.853020833332</c:v>
                </c:pt>
                <c:pt idx="322">
                  <c:v>42987.85359953704</c:v>
                </c:pt>
                <c:pt idx="323">
                  <c:v>42987.854178240741</c:v>
                </c:pt>
                <c:pt idx="324">
                  <c:v>42987.854756944442</c:v>
                </c:pt>
                <c:pt idx="325">
                  <c:v>42987.85533564815</c:v>
                </c:pt>
                <c:pt idx="326">
                  <c:v>42987.855914351851</c:v>
                </c:pt>
                <c:pt idx="327">
                  <c:v>42987.856493055559</c:v>
                </c:pt>
                <c:pt idx="328">
                  <c:v>42987.857071759259</c:v>
                </c:pt>
                <c:pt idx="329">
                  <c:v>42987.85765046296</c:v>
                </c:pt>
                <c:pt idx="330">
                  <c:v>42987.858229166668</c:v>
                </c:pt>
                <c:pt idx="331">
                  <c:v>42987.858807870369</c:v>
                </c:pt>
                <c:pt idx="332">
                  <c:v>42987.859386574077</c:v>
                </c:pt>
                <c:pt idx="333">
                  <c:v>42987.859965277778</c:v>
                </c:pt>
                <c:pt idx="334">
                  <c:v>42987.860543981478</c:v>
                </c:pt>
                <c:pt idx="335">
                  <c:v>42987.861122685186</c:v>
                </c:pt>
                <c:pt idx="336">
                  <c:v>42987.861701388887</c:v>
                </c:pt>
                <c:pt idx="337">
                  <c:v>42987.862280092595</c:v>
                </c:pt>
                <c:pt idx="338">
                  <c:v>42987.862858796296</c:v>
                </c:pt>
                <c:pt idx="339">
                  <c:v>42987.863437499997</c:v>
                </c:pt>
                <c:pt idx="340">
                  <c:v>42987.864016203705</c:v>
                </c:pt>
                <c:pt idx="341">
                  <c:v>42987.864594907405</c:v>
                </c:pt>
                <c:pt idx="342">
                  <c:v>42987.865173611113</c:v>
                </c:pt>
                <c:pt idx="343">
                  <c:v>42987.865752314814</c:v>
                </c:pt>
                <c:pt idx="344">
                  <c:v>42987.866331018522</c:v>
                </c:pt>
                <c:pt idx="345">
                  <c:v>42987.866909722223</c:v>
                </c:pt>
                <c:pt idx="346">
                  <c:v>42987.867488425924</c:v>
                </c:pt>
                <c:pt idx="347">
                  <c:v>42987.868067129632</c:v>
                </c:pt>
                <c:pt idx="348">
                  <c:v>42987.868645833332</c:v>
                </c:pt>
                <c:pt idx="349">
                  <c:v>42987.86922453704</c:v>
                </c:pt>
                <c:pt idx="350">
                  <c:v>42987.869803240741</c:v>
                </c:pt>
                <c:pt idx="351">
                  <c:v>42987.870381944442</c:v>
                </c:pt>
                <c:pt idx="352">
                  <c:v>42987.87096064815</c:v>
                </c:pt>
                <c:pt idx="353">
                  <c:v>42987.871539351851</c:v>
                </c:pt>
                <c:pt idx="354">
                  <c:v>42987.872118055559</c:v>
                </c:pt>
                <c:pt idx="355">
                  <c:v>42987.872696759259</c:v>
                </c:pt>
                <c:pt idx="356">
                  <c:v>42987.87327546296</c:v>
                </c:pt>
                <c:pt idx="357">
                  <c:v>42987.873854166668</c:v>
                </c:pt>
                <c:pt idx="358">
                  <c:v>42987.874432870369</c:v>
                </c:pt>
                <c:pt idx="359">
                  <c:v>42987.875011574077</c:v>
                </c:pt>
                <c:pt idx="360">
                  <c:v>42987.875590277778</c:v>
                </c:pt>
                <c:pt idx="361">
                  <c:v>42987.876168981478</c:v>
                </c:pt>
                <c:pt idx="362">
                  <c:v>42987.876747685186</c:v>
                </c:pt>
                <c:pt idx="363">
                  <c:v>42987.877326388887</c:v>
                </c:pt>
                <c:pt idx="364">
                  <c:v>42987.877905092595</c:v>
                </c:pt>
                <c:pt idx="365">
                  <c:v>42987.878483796296</c:v>
                </c:pt>
                <c:pt idx="366">
                  <c:v>42987.879062499997</c:v>
                </c:pt>
                <c:pt idx="367">
                  <c:v>42987.879641203705</c:v>
                </c:pt>
                <c:pt idx="368">
                  <c:v>42987.880219907405</c:v>
                </c:pt>
                <c:pt idx="369">
                  <c:v>42987.880798611113</c:v>
                </c:pt>
                <c:pt idx="370">
                  <c:v>42987.881377314814</c:v>
                </c:pt>
                <c:pt idx="371">
                  <c:v>42987.881956018522</c:v>
                </c:pt>
                <c:pt idx="372">
                  <c:v>42987.882534722223</c:v>
                </c:pt>
                <c:pt idx="373">
                  <c:v>42987.883113425924</c:v>
                </c:pt>
                <c:pt idx="374">
                  <c:v>42987.883692129632</c:v>
                </c:pt>
                <c:pt idx="375">
                  <c:v>42987.884270833332</c:v>
                </c:pt>
                <c:pt idx="376">
                  <c:v>42987.88484953704</c:v>
                </c:pt>
                <c:pt idx="377">
                  <c:v>42987.885428240741</c:v>
                </c:pt>
                <c:pt idx="378">
                  <c:v>42987.886006944442</c:v>
                </c:pt>
                <c:pt idx="379">
                  <c:v>42987.88658564815</c:v>
                </c:pt>
                <c:pt idx="380">
                  <c:v>42987.887164351851</c:v>
                </c:pt>
                <c:pt idx="381">
                  <c:v>42987.887743055559</c:v>
                </c:pt>
                <c:pt idx="382">
                  <c:v>42987.888321759259</c:v>
                </c:pt>
                <c:pt idx="383">
                  <c:v>42987.88890046296</c:v>
                </c:pt>
                <c:pt idx="384">
                  <c:v>42987.889479166668</c:v>
                </c:pt>
                <c:pt idx="385">
                  <c:v>42987.890057870369</c:v>
                </c:pt>
                <c:pt idx="386">
                  <c:v>42987.890636574077</c:v>
                </c:pt>
                <c:pt idx="387">
                  <c:v>42987.891215277778</c:v>
                </c:pt>
                <c:pt idx="388">
                  <c:v>42987.891793981478</c:v>
                </c:pt>
                <c:pt idx="389">
                  <c:v>42987.892372685186</c:v>
                </c:pt>
                <c:pt idx="390">
                  <c:v>42987.892951388887</c:v>
                </c:pt>
                <c:pt idx="391">
                  <c:v>42987.893530092595</c:v>
                </c:pt>
                <c:pt idx="392">
                  <c:v>42987.894108796296</c:v>
                </c:pt>
                <c:pt idx="393">
                  <c:v>42987.894687499997</c:v>
                </c:pt>
                <c:pt idx="394">
                  <c:v>42987.895266203705</c:v>
                </c:pt>
                <c:pt idx="395">
                  <c:v>42987.895844907405</c:v>
                </c:pt>
                <c:pt idx="396">
                  <c:v>42987.896423611113</c:v>
                </c:pt>
                <c:pt idx="397">
                  <c:v>42987.897002314814</c:v>
                </c:pt>
                <c:pt idx="398">
                  <c:v>42987.897581018522</c:v>
                </c:pt>
                <c:pt idx="399">
                  <c:v>42987.898159722223</c:v>
                </c:pt>
                <c:pt idx="400">
                  <c:v>42987.898738425924</c:v>
                </c:pt>
                <c:pt idx="401">
                  <c:v>42987.899317129632</c:v>
                </c:pt>
                <c:pt idx="402">
                  <c:v>42987.899895833332</c:v>
                </c:pt>
                <c:pt idx="403">
                  <c:v>42987.90047453704</c:v>
                </c:pt>
                <c:pt idx="404">
                  <c:v>42987.901053240741</c:v>
                </c:pt>
                <c:pt idx="405">
                  <c:v>42987.901631944442</c:v>
                </c:pt>
                <c:pt idx="406">
                  <c:v>42987.90221064815</c:v>
                </c:pt>
                <c:pt idx="407">
                  <c:v>42987.902789351851</c:v>
                </c:pt>
                <c:pt idx="408">
                  <c:v>42987.903368055559</c:v>
                </c:pt>
                <c:pt idx="409">
                  <c:v>42987.903946759259</c:v>
                </c:pt>
                <c:pt idx="410">
                  <c:v>42987.90452546296</c:v>
                </c:pt>
                <c:pt idx="411">
                  <c:v>42987.905104166668</c:v>
                </c:pt>
                <c:pt idx="412">
                  <c:v>42987.905682870369</c:v>
                </c:pt>
                <c:pt idx="413">
                  <c:v>42987.906261574077</c:v>
                </c:pt>
                <c:pt idx="414">
                  <c:v>42987.906840277778</c:v>
                </c:pt>
                <c:pt idx="415">
                  <c:v>42987.907418981478</c:v>
                </c:pt>
                <c:pt idx="416">
                  <c:v>42987.907997685186</c:v>
                </c:pt>
                <c:pt idx="417">
                  <c:v>42987.908576388887</c:v>
                </c:pt>
                <c:pt idx="418">
                  <c:v>42987.909155092595</c:v>
                </c:pt>
                <c:pt idx="419">
                  <c:v>42987.909733796296</c:v>
                </c:pt>
                <c:pt idx="420">
                  <c:v>42987.910312499997</c:v>
                </c:pt>
                <c:pt idx="421">
                  <c:v>42987.910891203705</c:v>
                </c:pt>
                <c:pt idx="422">
                  <c:v>42987.911469907405</c:v>
                </c:pt>
                <c:pt idx="423">
                  <c:v>42987.912048611113</c:v>
                </c:pt>
                <c:pt idx="424">
                  <c:v>42987.912627314814</c:v>
                </c:pt>
                <c:pt idx="425">
                  <c:v>42987.913206018522</c:v>
                </c:pt>
                <c:pt idx="426">
                  <c:v>42987.913784722223</c:v>
                </c:pt>
                <c:pt idx="427">
                  <c:v>42987.914363425924</c:v>
                </c:pt>
                <c:pt idx="428">
                  <c:v>42987.914942129632</c:v>
                </c:pt>
                <c:pt idx="429">
                  <c:v>42987.915520833332</c:v>
                </c:pt>
                <c:pt idx="430">
                  <c:v>42987.91609953704</c:v>
                </c:pt>
                <c:pt idx="431">
                  <c:v>42987.916678240741</c:v>
                </c:pt>
                <c:pt idx="432">
                  <c:v>42987.917256944442</c:v>
                </c:pt>
                <c:pt idx="433">
                  <c:v>42987.91783564815</c:v>
                </c:pt>
                <c:pt idx="434">
                  <c:v>42987.918414351851</c:v>
                </c:pt>
                <c:pt idx="435">
                  <c:v>42987.918993055559</c:v>
                </c:pt>
                <c:pt idx="436">
                  <c:v>42987.919571759259</c:v>
                </c:pt>
                <c:pt idx="437">
                  <c:v>42987.92015046296</c:v>
                </c:pt>
                <c:pt idx="438">
                  <c:v>42987.920729166668</c:v>
                </c:pt>
                <c:pt idx="439">
                  <c:v>42987.921307870369</c:v>
                </c:pt>
                <c:pt idx="440">
                  <c:v>42987.921886574077</c:v>
                </c:pt>
                <c:pt idx="441">
                  <c:v>42987.922465277778</c:v>
                </c:pt>
                <c:pt idx="442">
                  <c:v>42987.923043981478</c:v>
                </c:pt>
                <c:pt idx="443">
                  <c:v>42987.923622685186</c:v>
                </c:pt>
                <c:pt idx="444">
                  <c:v>42987.924201388887</c:v>
                </c:pt>
                <c:pt idx="445">
                  <c:v>42987.924780092595</c:v>
                </c:pt>
                <c:pt idx="446">
                  <c:v>42987.925358796296</c:v>
                </c:pt>
                <c:pt idx="447">
                  <c:v>42987.925937499997</c:v>
                </c:pt>
                <c:pt idx="448">
                  <c:v>42987.926516203705</c:v>
                </c:pt>
                <c:pt idx="449">
                  <c:v>42987.927094907405</c:v>
                </c:pt>
                <c:pt idx="450">
                  <c:v>42987.927673611113</c:v>
                </c:pt>
                <c:pt idx="451">
                  <c:v>42987.928252314814</c:v>
                </c:pt>
                <c:pt idx="452">
                  <c:v>42987.928831018522</c:v>
                </c:pt>
                <c:pt idx="453">
                  <c:v>42987.929409722223</c:v>
                </c:pt>
                <c:pt idx="454">
                  <c:v>42987.929988425924</c:v>
                </c:pt>
                <c:pt idx="455">
                  <c:v>42987.930567129632</c:v>
                </c:pt>
                <c:pt idx="456">
                  <c:v>42987.931145833332</c:v>
                </c:pt>
                <c:pt idx="457">
                  <c:v>42987.93172453704</c:v>
                </c:pt>
                <c:pt idx="458">
                  <c:v>42987.932303240741</c:v>
                </c:pt>
                <c:pt idx="459">
                  <c:v>42987.932881944442</c:v>
                </c:pt>
                <c:pt idx="460">
                  <c:v>42987.93346064815</c:v>
                </c:pt>
                <c:pt idx="461">
                  <c:v>42987.934039351851</c:v>
                </c:pt>
                <c:pt idx="462">
                  <c:v>42987.934618055559</c:v>
                </c:pt>
                <c:pt idx="463">
                  <c:v>42987.935196759259</c:v>
                </c:pt>
                <c:pt idx="464">
                  <c:v>42987.93577546296</c:v>
                </c:pt>
                <c:pt idx="465">
                  <c:v>42987.936354166668</c:v>
                </c:pt>
                <c:pt idx="466">
                  <c:v>42987.936932870369</c:v>
                </c:pt>
                <c:pt idx="467">
                  <c:v>42987.937511574077</c:v>
                </c:pt>
                <c:pt idx="468">
                  <c:v>42987.938090277778</c:v>
                </c:pt>
                <c:pt idx="469">
                  <c:v>42987.938668981478</c:v>
                </c:pt>
                <c:pt idx="470">
                  <c:v>42987.939247685186</c:v>
                </c:pt>
                <c:pt idx="471">
                  <c:v>42987.939826388887</c:v>
                </c:pt>
                <c:pt idx="472">
                  <c:v>42987.940405092595</c:v>
                </c:pt>
                <c:pt idx="473">
                  <c:v>42987.940983796296</c:v>
                </c:pt>
                <c:pt idx="474">
                  <c:v>42987.941562499997</c:v>
                </c:pt>
                <c:pt idx="475">
                  <c:v>42987.942141203705</c:v>
                </c:pt>
                <c:pt idx="476">
                  <c:v>42987.942719907405</c:v>
                </c:pt>
                <c:pt idx="477">
                  <c:v>42987.943298611113</c:v>
                </c:pt>
                <c:pt idx="478">
                  <c:v>42987.943877314814</c:v>
                </c:pt>
                <c:pt idx="479">
                  <c:v>42987.944456018522</c:v>
                </c:pt>
                <c:pt idx="480">
                  <c:v>42987.945034722223</c:v>
                </c:pt>
                <c:pt idx="481">
                  <c:v>42987.945613425924</c:v>
                </c:pt>
                <c:pt idx="482">
                  <c:v>42987.946192129632</c:v>
                </c:pt>
                <c:pt idx="483">
                  <c:v>42987.946770833332</c:v>
                </c:pt>
                <c:pt idx="484">
                  <c:v>42987.94734953704</c:v>
                </c:pt>
                <c:pt idx="485">
                  <c:v>42987.947928240741</c:v>
                </c:pt>
                <c:pt idx="486">
                  <c:v>42987.948506944442</c:v>
                </c:pt>
                <c:pt idx="487">
                  <c:v>42987.94908564815</c:v>
                </c:pt>
                <c:pt idx="488">
                  <c:v>42987.949664351851</c:v>
                </c:pt>
                <c:pt idx="489">
                  <c:v>42987.950243055559</c:v>
                </c:pt>
                <c:pt idx="490">
                  <c:v>42987.950821759259</c:v>
                </c:pt>
                <c:pt idx="491">
                  <c:v>42987.95140046296</c:v>
                </c:pt>
                <c:pt idx="492">
                  <c:v>42987.951979166668</c:v>
                </c:pt>
                <c:pt idx="493">
                  <c:v>42987.952557870369</c:v>
                </c:pt>
                <c:pt idx="494">
                  <c:v>42987.953136574077</c:v>
                </c:pt>
                <c:pt idx="495">
                  <c:v>42987.953715277778</c:v>
                </c:pt>
                <c:pt idx="496">
                  <c:v>42987.954293981478</c:v>
                </c:pt>
                <c:pt idx="497">
                  <c:v>42987.954872685186</c:v>
                </c:pt>
                <c:pt idx="498">
                  <c:v>42987.955451388887</c:v>
                </c:pt>
                <c:pt idx="499">
                  <c:v>42987.956030092595</c:v>
                </c:pt>
                <c:pt idx="500">
                  <c:v>42987.956608796296</c:v>
                </c:pt>
                <c:pt idx="501">
                  <c:v>42987.957187499997</c:v>
                </c:pt>
                <c:pt idx="502">
                  <c:v>42987.957766203705</c:v>
                </c:pt>
                <c:pt idx="503">
                  <c:v>42987.958344907405</c:v>
                </c:pt>
                <c:pt idx="504">
                  <c:v>42987.958923611113</c:v>
                </c:pt>
                <c:pt idx="505">
                  <c:v>42987.959502314814</c:v>
                </c:pt>
                <c:pt idx="506">
                  <c:v>42987.960081018522</c:v>
                </c:pt>
                <c:pt idx="507">
                  <c:v>42987.960659722223</c:v>
                </c:pt>
                <c:pt idx="508">
                  <c:v>42987.961238425924</c:v>
                </c:pt>
                <c:pt idx="509">
                  <c:v>42987.961817129632</c:v>
                </c:pt>
                <c:pt idx="510">
                  <c:v>42987.962395833332</c:v>
                </c:pt>
                <c:pt idx="511">
                  <c:v>42987.96297453704</c:v>
                </c:pt>
                <c:pt idx="512">
                  <c:v>42987.963553240741</c:v>
                </c:pt>
                <c:pt idx="513">
                  <c:v>42987.964131944442</c:v>
                </c:pt>
                <c:pt idx="514">
                  <c:v>42987.96471064815</c:v>
                </c:pt>
                <c:pt idx="515">
                  <c:v>42987.965289351851</c:v>
                </c:pt>
                <c:pt idx="516">
                  <c:v>42987.965868055559</c:v>
                </c:pt>
                <c:pt idx="517">
                  <c:v>42987.966446759259</c:v>
                </c:pt>
                <c:pt idx="518">
                  <c:v>42987.96702546296</c:v>
                </c:pt>
                <c:pt idx="519">
                  <c:v>42987.967604166668</c:v>
                </c:pt>
                <c:pt idx="520">
                  <c:v>42987.968182870369</c:v>
                </c:pt>
                <c:pt idx="521">
                  <c:v>42987.968761574077</c:v>
                </c:pt>
                <c:pt idx="522">
                  <c:v>42987.969340277778</c:v>
                </c:pt>
                <c:pt idx="523">
                  <c:v>42987.969918981478</c:v>
                </c:pt>
                <c:pt idx="524">
                  <c:v>42987.970497685186</c:v>
                </c:pt>
                <c:pt idx="525">
                  <c:v>42987.971076388887</c:v>
                </c:pt>
                <c:pt idx="526">
                  <c:v>42987.971655092595</c:v>
                </c:pt>
                <c:pt idx="527">
                  <c:v>42987.972233796296</c:v>
                </c:pt>
                <c:pt idx="528">
                  <c:v>42987.972812499997</c:v>
                </c:pt>
                <c:pt idx="529">
                  <c:v>42987.973391203705</c:v>
                </c:pt>
                <c:pt idx="530">
                  <c:v>42987.973969907405</c:v>
                </c:pt>
                <c:pt idx="531">
                  <c:v>42987.974548611113</c:v>
                </c:pt>
                <c:pt idx="532">
                  <c:v>42987.975127314814</c:v>
                </c:pt>
                <c:pt idx="533">
                  <c:v>42987.975706018522</c:v>
                </c:pt>
                <c:pt idx="534">
                  <c:v>42987.976284722223</c:v>
                </c:pt>
                <c:pt idx="535">
                  <c:v>42987.976863425924</c:v>
                </c:pt>
                <c:pt idx="536">
                  <c:v>42987.977442129632</c:v>
                </c:pt>
                <c:pt idx="537">
                  <c:v>42987.978020833332</c:v>
                </c:pt>
                <c:pt idx="538">
                  <c:v>42987.97859953704</c:v>
                </c:pt>
                <c:pt idx="539">
                  <c:v>42987.979178240741</c:v>
                </c:pt>
                <c:pt idx="540">
                  <c:v>42987.979756944442</c:v>
                </c:pt>
                <c:pt idx="541">
                  <c:v>42987.98033564815</c:v>
                </c:pt>
                <c:pt idx="542">
                  <c:v>42987.980914351851</c:v>
                </c:pt>
                <c:pt idx="543">
                  <c:v>42987.981493055559</c:v>
                </c:pt>
                <c:pt idx="544">
                  <c:v>42987.982071759259</c:v>
                </c:pt>
                <c:pt idx="545">
                  <c:v>42987.98265046296</c:v>
                </c:pt>
                <c:pt idx="546">
                  <c:v>42987.983229166668</c:v>
                </c:pt>
                <c:pt idx="547">
                  <c:v>42987.983807870369</c:v>
                </c:pt>
                <c:pt idx="548">
                  <c:v>42987.984386574077</c:v>
                </c:pt>
                <c:pt idx="549">
                  <c:v>42987.984965277778</c:v>
                </c:pt>
                <c:pt idx="550">
                  <c:v>42987.985543981478</c:v>
                </c:pt>
                <c:pt idx="551">
                  <c:v>42987.986122685186</c:v>
                </c:pt>
                <c:pt idx="552">
                  <c:v>42987.986701388887</c:v>
                </c:pt>
                <c:pt idx="553">
                  <c:v>42987.987280092595</c:v>
                </c:pt>
                <c:pt idx="554">
                  <c:v>42987.987858796296</c:v>
                </c:pt>
                <c:pt idx="555">
                  <c:v>42987.988437499997</c:v>
                </c:pt>
                <c:pt idx="556">
                  <c:v>42987.989016203705</c:v>
                </c:pt>
                <c:pt idx="557">
                  <c:v>42987.989594907405</c:v>
                </c:pt>
                <c:pt idx="558">
                  <c:v>42987.990173611113</c:v>
                </c:pt>
                <c:pt idx="559">
                  <c:v>42987.990752314814</c:v>
                </c:pt>
                <c:pt idx="560">
                  <c:v>42987.991331018522</c:v>
                </c:pt>
                <c:pt idx="561">
                  <c:v>42987.991909722223</c:v>
                </c:pt>
                <c:pt idx="562">
                  <c:v>42987.992488425924</c:v>
                </c:pt>
                <c:pt idx="563">
                  <c:v>42987.993067129632</c:v>
                </c:pt>
                <c:pt idx="564">
                  <c:v>42987.993645833332</c:v>
                </c:pt>
                <c:pt idx="565">
                  <c:v>42987.99422453704</c:v>
                </c:pt>
                <c:pt idx="566">
                  <c:v>42987.994803240741</c:v>
                </c:pt>
                <c:pt idx="567">
                  <c:v>42987.995381944442</c:v>
                </c:pt>
                <c:pt idx="568">
                  <c:v>42987.99596064815</c:v>
                </c:pt>
                <c:pt idx="569">
                  <c:v>42987.996539351851</c:v>
                </c:pt>
                <c:pt idx="570">
                  <c:v>42987.997118055559</c:v>
                </c:pt>
                <c:pt idx="571">
                  <c:v>42987.997696759259</c:v>
                </c:pt>
                <c:pt idx="572">
                  <c:v>42987.99827546296</c:v>
                </c:pt>
                <c:pt idx="573">
                  <c:v>42987.998854166668</c:v>
                </c:pt>
                <c:pt idx="574">
                  <c:v>42987.999432870369</c:v>
                </c:pt>
                <c:pt idx="575">
                  <c:v>42988.000011574077</c:v>
                </c:pt>
                <c:pt idx="576">
                  <c:v>42988.000590277778</c:v>
                </c:pt>
                <c:pt idx="577">
                  <c:v>42988.001168981478</c:v>
                </c:pt>
                <c:pt idx="578">
                  <c:v>42988.001747685186</c:v>
                </c:pt>
                <c:pt idx="579">
                  <c:v>42988.002326388887</c:v>
                </c:pt>
                <c:pt idx="580">
                  <c:v>42988.002905092595</c:v>
                </c:pt>
                <c:pt idx="581">
                  <c:v>42988.003483796296</c:v>
                </c:pt>
                <c:pt idx="582">
                  <c:v>42988.004062499997</c:v>
                </c:pt>
                <c:pt idx="583">
                  <c:v>42988.004641203705</c:v>
                </c:pt>
                <c:pt idx="584">
                  <c:v>42988.005219907405</c:v>
                </c:pt>
                <c:pt idx="585">
                  <c:v>42988.005798611113</c:v>
                </c:pt>
                <c:pt idx="586">
                  <c:v>42988.006377314814</c:v>
                </c:pt>
                <c:pt idx="587">
                  <c:v>42988.006956018522</c:v>
                </c:pt>
                <c:pt idx="588">
                  <c:v>42988.007534722223</c:v>
                </c:pt>
                <c:pt idx="589">
                  <c:v>42988.008113425924</c:v>
                </c:pt>
                <c:pt idx="590">
                  <c:v>42988.008692129632</c:v>
                </c:pt>
                <c:pt idx="591">
                  <c:v>42988.009270833332</c:v>
                </c:pt>
                <c:pt idx="592">
                  <c:v>42988.00984953704</c:v>
                </c:pt>
                <c:pt idx="593">
                  <c:v>42988.010428240741</c:v>
                </c:pt>
                <c:pt idx="594">
                  <c:v>42988.011006944442</c:v>
                </c:pt>
                <c:pt idx="595">
                  <c:v>42988.01158564815</c:v>
                </c:pt>
                <c:pt idx="596">
                  <c:v>42988.012164351851</c:v>
                </c:pt>
                <c:pt idx="597">
                  <c:v>42988.012743055559</c:v>
                </c:pt>
                <c:pt idx="598">
                  <c:v>42988.013321759259</c:v>
                </c:pt>
                <c:pt idx="599">
                  <c:v>42988.01390046296</c:v>
                </c:pt>
                <c:pt idx="600">
                  <c:v>42988.014479166668</c:v>
                </c:pt>
                <c:pt idx="601">
                  <c:v>42988.015057870369</c:v>
                </c:pt>
                <c:pt idx="602">
                  <c:v>42988.015636574077</c:v>
                </c:pt>
                <c:pt idx="603">
                  <c:v>42988.016215277778</c:v>
                </c:pt>
                <c:pt idx="604">
                  <c:v>42988.016793981478</c:v>
                </c:pt>
                <c:pt idx="605">
                  <c:v>42988.017372685186</c:v>
                </c:pt>
                <c:pt idx="606">
                  <c:v>42988.017951388887</c:v>
                </c:pt>
                <c:pt idx="607">
                  <c:v>42988.018530092595</c:v>
                </c:pt>
                <c:pt idx="608">
                  <c:v>42988.019108796296</c:v>
                </c:pt>
                <c:pt idx="609">
                  <c:v>42988.019687499997</c:v>
                </c:pt>
                <c:pt idx="610">
                  <c:v>42988.020266203705</c:v>
                </c:pt>
                <c:pt idx="611">
                  <c:v>42988.020844907405</c:v>
                </c:pt>
                <c:pt idx="612">
                  <c:v>42988.021423611113</c:v>
                </c:pt>
                <c:pt idx="613">
                  <c:v>42988.022002314814</c:v>
                </c:pt>
                <c:pt idx="614">
                  <c:v>42988.022581018522</c:v>
                </c:pt>
                <c:pt idx="615">
                  <c:v>42988.023159722223</c:v>
                </c:pt>
                <c:pt idx="616">
                  <c:v>42988.023738425924</c:v>
                </c:pt>
                <c:pt idx="617">
                  <c:v>42988.024317129632</c:v>
                </c:pt>
                <c:pt idx="618">
                  <c:v>42988.024895833332</c:v>
                </c:pt>
                <c:pt idx="619">
                  <c:v>42988.02547453704</c:v>
                </c:pt>
                <c:pt idx="620">
                  <c:v>42988.026053240741</c:v>
                </c:pt>
                <c:pt idx="621">
                  <c:v>42988.026631944442</c:v>
                </c:pt>
                <c:pt idx="622">
                  <c:v>42988.02721064815</c:v>
                </c:pt>
                <c:pt idx="623">
                  <c:v>42988.027789351851</c:v>
                </c:pt>
                <c:pt idx="624">
                  <c:v>42988.028368055559</c:v>
                </c:pt>
                <c:pt idx="625">
                  <c:v>42988.028946759259</c:v>
                </c:pt>
                <c:pt idx="626">
                  <c:v>42988.02952546296</c:v>
                </c:pt>
                <c:pt idx="627">
                  <c:v>42988.030104166668</c:v>
                </c:pt>
                <c:pt idx="628">
                  <c:v>42988.030682870369</c:v>
                </c:pt>
                <c:pt idx="629">
                  <c:v>42988.031261574077</c:v>
                </c:pt>
                <c:pt idx="630">
                  <c:v>42988.031840277778</c:v>
                </c:pt>
                <c:pt idx="631">
                  <c:v>42988.032418981478</c:v>
                </c:pt>
                <c:pt idx="632">
                  <c:v>42988.032997685186</c:v>
                </c:pt>
                <c:pt idx="633">
                  <c:v>42988.033576388887</c:v>
                </c:pt>
                <c:pt idx="634">
                  <c:v>42988.034155092595</c:v>
                </c:pt>
                <c:pt idx="635">
                  <c:v>42988.034733796296</c:v>
                </c:pt>
                <c:pt idx="636">
                  <c:v>42988.035312499997</c:v>
                </c:pt>
                <c:pt idx="637">
                  <c:v>42988.035891203705</c:v>
                </c:pt>
                <c:pt idx="638">
                  <c:v>42988.036469907405</c:v>
                </c:pt>
                <c:pt idx="639">
                  <c:v>42988.037048611113</c:v>
                </c:pt>
                <c:pt idx="640">
                  <c:v>42988.037627314814</c:v>
                </c:pt>
                <c:pt idx="641">
                  <c:v>42988.038206018522</c:v>
                </c:pt>
                <c:pt idx="642">
                  <c:v>42988.038784722223</c:v>
                </c:pt>
                <c:pt idx="643">
                  <c:v>42988.039363425924</c:v>
                </c:pt>
                <c:pt idx="644">
                  <c:v>42988.039942129632</c:v>
                </c:pt>
                <c:pt idx="645">
                  <c:v>42988.040520833332</c:v>
                </c:pt>
                <c:pt idx="646">
                  <c:v>42988.04109953704</c:v>
                </c:pt>
                <c:pt idx="647">
                  <c:v>42988.041678240741</c:v>
                </c:pt>
                <c:pt idx="648">
                  <c:v>42988.042256944442</c:v>
                </c:pt>
                <c:pt idx="649">
                  <c:v>42988.04283564815</c:v>
                </c:pt>
                <c:pt idx="650">
                  <c:v>42988.043414351851</c:v>
                </c:pt>
                <c:pt idx="651">
                  <c:v>42988.043993055559</c:v>
                </c:pt>
                <c:pt idx="652">
                  <c:v>42988.044571759259</c:v>
                </c:pt>
                <c:pt idx="653">
                  <c:v>42988.04515046296</c:v>
                </c:pt>
                <c:pt idx="654">
                  <c:v>42988.045729166668</c:v>
                </c:pt>
                <c:pt idx="655">
                  <c:v>42988.046307870369</c:v>
                </c:pt>
                <c:pt idx="656">
                  <c:v>42988.046886574077</c:v>
                </c:pt>
                <c:pt idx="657">
                  <c:v>42988.047465277778</c:v>
                </c:pt>
                <c:pt idx="658">
                  <c:v>42988.048043981478</c:v>
                </c:pt>
                <c:pt idx="659">
                  <c:v>42988.048622685186</c:v>
                </c:pt>
                <c:pt idx="660">
                  <c:v>42988.049201388887</c:v>
                </c:pt>
                <c:pt idx="661">
                  <c:v>42988.049780092595</c:v>
                </c:pt>
                <c:pt idx="662">
                  <c:v>42988.050358796296</c:v>
                </c:pt>
                <c:pt idx="663">
                  <c:v>42988.050937499997</c:v>
                </c:pt>
                <c:pt idx="664">
                  <c:v>42988.051516203705</c:v>
                </c:pt>
                <c:pt idx="665">
                  <c:v>42988.052094907405</c:v>
                </c:pt>
                <c:pt idx="666">
                  <c:v>42988.052673611113</c:v>
                </c:pt>
                <c:pt idx="667">
                  <c:v>42988.053252314814</c:v>
                </c:pt>
                <c:pt idx="668">
                  <c:v>42988.053831018522</c:v>
                </c:pt>
                <c:pt idx="669">
                  <c:v>42988.054409722223</c:v>
                </c:pt>
                <c:pt idx="670">
                  <c:v>42988.054988425924</c:v>
                </c:pt>
                <c:pt idx="671">
                  <c:v>42988.055567129632</c:v>
                </c:pt>
                <c:pt idx="672">
                  <c:v>42988.056145833332</c:v>
                </c:pt>
                <c:pt idx="673">
                  <c:v>42988.05672453704</c:v>
                </c:pt>
                <c:pt idx="674">
                  <c:v>42988.057303240741</c:v>
                </c:pt>
                <c:pt idx="675">
                  <c:v>42988.057881944442</c:v>
                </c:pt>
                <c:pt idx="676">
                  <c:v>42988.05846064815</c:v>
                </c:pt>
                <c:pt idx="677">
                  <c:v>42988.059039351851</c:v>
                </c:pt>
                <c:pt idx="678">
                  <c:v>42988.059618055559</c:v>
                </c:pt>
                <c:pt idx="679">
                  <c:v>42988.060196759259</c:v>
                </c:pt>
                <c:pt idx="680">
                  <c:v>42988.06077546296</c:v>
                </c:pt>
                <c:pt idx="681">
                  <c:v>42988.061354166668</c:v>
                </c:pt>
                <c:pt idx="682">
                  <c:v>42988.061932870369</c:v>
                </c:pt>
                <c:pt idx="683">
                  <c:v>42988.062511574077</c:v>
                </c:pt>
                <c:pt idx="684">
                  <c:v>42988.063090277778</c:v>
                </c:pt>
                <c:pt idx="685">
                  <c:v>42988.063668981478</c:v>
                </c:pt>
                <c:pt idx="686">
                  <c:v>42988.064247685186</c:v>
                </c:pt>
                <c:pt idx="687">
                  <c:v>42988.064826388887</c:v>
                </c:pt>
                <c:pt idx="688">
                  <c:v>42988.065405092595</c:v>
                </c:pt>
                <c:pt idx="689">
                  <c:v>42988.065983796296</c:v>
                </c:pt>
                <c:pt idx="690">
                  <c:v>42988.066562499997</c:v>
                </c:pt>
                <c:pt idx="691">
                  <c:v>42988.067141203705</c:v>
                </c:pt>
                <c:pt idx="692">
                  <c:v>42988.067719907405</c:v>
                </c:pt>
                <c:pt idx="693">
                  <c:v>42988.068298611113</c:v>
                </c:pt>
                <c:pt idx="694">
                  <c:v>42988.068877314814</c:v>
                </c:pt>
                <c:pt idx="695">
                  <c:v>42988.069456018522</c:v>
                </c:pt>
                <c:pt idx="696">
                  <c:v>42988.070034722223</c:v>
                </c:pt>
                <c:pt idx="697">
                  <c:v>42988.070613425924</c:v>
                </c:pt>
                <c:pt idx="698">
                  <c:v>42988.071192129632</c:v>
                </c:pt>
                <c:pt idx="699">
                  <c:v>42988.071770833332</c:v>
                </c:pt>
                <c:pt idx="700">
                  <c:v>42988.07234953704</c:v>
                </c:pt>
                <c:pt idx="701">
                  <c:v>42988.072928240741</c:v>
                </c:pt>
                <c:pt idx="702">
                  <c:v>42988.073506944442</c:v>
                </c:pt>
                <c:pt idx="703">
                  <c:v>42988.07408564815</c:v>
                </c:pt>
                <c:pt idx="704">
                  <c:v>42988.074664351851</c:v>
                </c:pt>
                <c:pt idx="705">
                  <c:v>42988.075243055559</c:v>
                </c:pt>
                <c:pt idx="706">
                  <c:v>42988.075821759259</c:v>
                </c:pt>
                <c:pt idx="707">
                  <c:v>42988.07640046296</c:v>
                </c:pt>
                <c:pt idx="708">
                  <c:v>42988.076979166668</c:v>
                </c:pt>
                <c:pt idx="709">
                  <c:v>42988.077557870369</c:v>
                </c:pt>
                <c:pt idx="710">
                  <c:v>42988.078136574077</c:v>
                </c:pt>
                <c:pt idx="711">
                  <c:v>42988.078715277778</c:v>
                </c:pt>
                <c:pt idx="712">
                  <c:v>42988.079293981478</c:v>
                </c:pt>
                <c:pt idx="713">
                  <c:v>42988.079872685186</c:v>
                </c:pt>
                <c:pt idx="714">
                  <c:v>42988.080451388887</c:v>
                </c:pt>
                <c:pt idx="715">
                  <c:v>42988.081030092595</c:v>
                </c:pt>
                <c:pt idx="716">
                  <c:v>42988.081608796296</c:v>
                </c:pt>
                <c:pt idx="717">
                  <c:v>42988.082187499997</c:v>
                </c:pt>
                <c:pt idx="718">
                  <c:v>42988.082766203705</c:v>
                </c:pt>
                <c:pt idx="719">
                  <c:v>42988.083344907405</c:v>
                </c:pt>
                <c:pt idx="720">
                  <c:v>42988.083923611113</c:v>
                </c:pt>
                <c:pt idx="721">
                  <c:v>42988.084502314814</c:v>
                </c:pt>
                <c:pt idx="722">
                  <c:v>42988.085081018522</c:v>
                </c:pt>
                <c:pt idx="723">
                  <c:v>42988.085659722223</c:v>
                </c:pt>
                <c:pt idx="724">
                  <c:v>42988.086238425924</c:v>
                </c:pt>
                <c:pt idx="725">
                  <c:v>42988.086817129632</c:v>
                </c:pt>
                <c:pt idx="726">
                  <c:v>42988.087395833332</c:v>
                </c:pt>
                <c:pt idx="727">
                  <c:v>42988.08797453704</c:v>
                </c:pt>
                <c:pt idx="728">
                  <c:v>42988.088553240741</c:v>
                </c:pt>
                <c:pt idx="729">
                  <c:v>42988.089131944442</c:v>
                </c:pt>
                <c:pt idx="730">
                  <c:v>42988.08971064815</c:v>
                </c:pt>
                <c:pt idx="731">
                  <c:v>42988.090289351851</c:v>
                </c:pt>
                <c:pt idx="732">
                  <c:v>42988.090868055559</c:v>
                </c:pt>
                <c:pt idx="733">
                  <c:v>42988.091446759259</c:v>
                </c:pt>
                <c:pt idx="734">
                  <c:v>42988.09202546296</c:v>
                </c:pt>
                <c:pt idx="735">
                  <c:v>42988.092604166668</c:v>
                </c:pt>
                <c:pt idx="736">
                  <c:v>42988.093182870369</c:v>
                </c:pt>
                <c:pt idx="737">
                  <c:v>42988.093761574077</c:v>
                </c:pt>
                <c:pt idx="738">
                  <c:v>42988.094340277778</c:v>
                </c:pt>
                <c:pt idx="739">
                  <c:v>42988.094918981478</c:v>
                </c:pt>
                <c:pt idx="740">
                  <c:v>42988.095497685186</c:v>
                </c:pt>
                <c:pt idx="741">
                  <c:v>42988.096076388887</c:v>
                </c:pt>
                <c:pt idx="742">
                  <c:v>42988.096655092595</c:v>
                </c:pt>
                <c:pt idx="743">
                  <c:v>42988.097233796296</c:v>
                </c:pt>
                <c:pt idx="744">
                  <c:v>42988.097812499997</c:v>
                </c:pt>
                <c:pt idx="745">
                  <c:v>42988.098391203705</c:v>
                </c:pt>
                <c:pt idx="746">
                  <c:v>42988.098969907405</c:v>
                </c:pt>
                <c:pt idx="747">
                  <c:v>42988.099548611113</c:v>
                </c:pt>
                <c:pt idx="748">
                  <c:v>42988.100127314814</c:v>
                </c:pt>
                <c:pt idx="749">
                  <c:v>42988.100706018522</c:v>
                </c:pt>
                <c:pt idx="750">
                  <c:v>42988.101284722223</c:v>
                </c:pt>
                <c:pt idx="751">
                  <c:v>42988.101863425924</c:v>
                </c:pt>
                <c:pt idx="752">
                  <c:v>42988.102442129632</c:v>
                </c:pt>
                <c:pt idx="753">
                  <c:v>42988.103020833332</c:v>
                </c:pt>
                <c:pt idx="754">
                  <c:v>42988.10359953704</c:v>
                </c:pt>
                <c:pt idx="755">
                  <c:v>42988.104178240741</c:v>
                </c:pt>
                <c:pt idx="756">
                  <c:v>42988.104756944442</c:v>
                </c:pt>
                <c:pt idx="757">
                  <c:v>42988.10533564815</c:v>
                </c:pt>
                <c:pt idx="758">
                  <c:v>42988.105914351851</c:v>
                </c:pt>
                <c:pt idx="759">
                  <c:v>42988.106493055559</c:v>
                </c:pt>
                <c:pt idx="760">
                  <c:v>42988.107071759259</c:v>
                </c:pt>
                <c:pt idx="761">
                  <c:v>42988.10765046296</c:v>
                </c:pt>
                <c:pt idx="762">
                  <c:v>42988.108229166668</c:v>
                </c:pt>
                <c:pt idx="763">
                  <c:v>42988.108807870369</c:v>
                </c:pt>
                <c:pt idx="764">
                  <c:v>42988.109386574077</c:v>
                </c:pt>
                <c:pt idx="765">
                  <c:v>42988.109965277778</c:v>
                </c:pt>
                <c:pt idx="766">
                  <c:v>42988.110543981478</c:v>
                </c:pt>
                <c:pt idx="767">
                  <c:v>42988.111122685186</c:v>
                </c:pt>
                <c:pt idx="768">
                  <c:v>42988.111701388887</c:v>
                </c:pt>
                <c:pt idx="769">
                  <c:v>42988.112280092595</c:v>
                </c:pt>
                <c:pt idx="770">
                  <c:v>42988.112858796296</c:v>
                </c:pt>
                <c:pt idx="771">
                  <c:v>42988.113437499997</c:v>
                </c:pt>
                <c:pt idx="772">
                  <c:v>42988.114016203705</c:v>
                </c:pt>
                <c:pt idx="773">
                  <c:v>42988.114594907405</c:v>
                </c:pt>
                <c:pt idx="774">
                  <c:v>42988.115173611113</c:v>
                </c:pt>
                <c:pt idx="775">
                  <c:v>42988.115752314814</c:v>
                </c:pt>
                <c:pt idx="776">
                  <c:v>42988.116331018522</c:v>
                </c:pt>
                <c:pt idx="777">
                  <c:v>42988.116909722223</c:v>
                </c:pt>
                <c:pt idx="778">
                  <c:v>42988.117488425924</c:v>
                </c:pt>
                <c:pt idx="779">
                  <c:v>42988.118067129632</c:v>
                </c:pt>
                <c:pt idx="780">
                  <c:v>42988.118645833332</c:v>
                </c:pt>
                <c:pt idx="781">
                  <c:v>42988.11922453704</c:v>
                </c:pt>
                <c:pt idx="782">
                  <c:v>42988.119803240741</c:v>
                </c:pt>
                <c:pt idx="783">
                  <c:v>42988.120381944442</c:v>
                </c:pt>
                <c:pt idx="784">
                  <c:v>42988.12096064815</c:v>
                </c:pt>
                <c:pt idx="785">
                  <c:v>42988.121539351851</c:v>
                </c:pt>
                <c:pt idx="786">
                  <c:v>42988.122118055559</c:v>
                </c:pt>
                <c:pt idx="787">
                  <c:v>42988.122696759259</c:v>
                </c:pt>
                <c:pt idx="788">
                  <c:v>42988.12327546296</c:v>
                </c:pt>
                <c:pt idx="789">
                  <c:v>42988.123854166668</c:v>
                </c:pt>
                <c:pt idx="790">
                  <c:v>42988.124432870369</c:v>
                </c:pt>
                <c:pt idx="791">
                  <c:v>42988.125011574077</c:v>
                </c:pt>
                <c:pt idx="792">
                  <c:v>42988.125590277778</c:v>
                </c:pt>
                <c:pt idx="793">
                  <c:v>42988.126168981478</c:v>
                </c:pt>
                <c:pt idx="794">
                  <c:v>42988.126747685186</c:v>
                </c:pt>
                <c:pt idx="795">
                  <c:v>42988.127326388887</c:v>
                </c:pt>
                <c:pt idx="796">
                  <c:v>42988.127905092595</c:v>
                </c:pt>
                <c:pt idx="797">
                  <c:v>42988.128483796296</c:v>
                </c:pt>
                <c:pt idx="798">
                  <c:v>42988.129062499997</c:v>
                </c:pt>
                <c:pt idx="799">
                  <c:v>42988.129641203705</c:v>
                </c:pt>
                <c:pt idx="800">
                  <c:v>42988.130219907405</c:v>
                </c:pt>
                <c:pt idx="801">
                  <c:v>42988.130798611113</c:v>
                </c:pt>
                <c:pt idx="802">
                  <c:v>42988.131377314814</c:v>
                </c:pt>
                <c:pt idx="803">
                  <c:v>42988.131956018522</c:v>
                </c:pt>
                <c:pt idx="804">
                  <c:v>42988.132534722223</c:v>
                </c:pt>
                <c:pt idx="805">
                  <c:v>42988.133113425924</c:v>
                </c:pt>
                <c:pt idx="806">
                  <c:v>42988.133692129632</c:v>
                </c:pt>
                <c:pt idx="807">
                  <c:v>42988.134270833332</c:v>
                </c:pt>
                <c:pt idx="808">
                  <c:v>42988.13484953704</c:v>
                </c:pt>
                <c:pt idx="809">
                  <c:v>42988.135428240741</c:v>
                </c:pt>
                <c:pt idx="810">
                  <c:v>42988.136006944442</c:v>
                </c:pt>
                <c:pt idx="811">
                  <c:v>42988.13658564815</c:v>
                </c:pt>
                <c:pt idx="812">
                  <c:v>42988.137164351851</c:v>
                </c:pt>
                <c:pt idx="813">
                  <c:v>42988.137743055559</c:v>
                </c:pt>
                <c:pt idx="814">
                  <c:v>42988.138321759259</c:v>
                </c:pt>
                <c:pt idx="815">
                  <c:v>42988.13890046296</c:v>
                </c:pt>
                <c:pt idx="816">
                  <c:v>42988.139479166668</c:v>
                </c:pt>
                <c:pt idx="817">
                  <c:v>42988.140057870369</c:v>
                </c:pt>
                <c:pt idx="818">
                  <c:v>42988.140636574077</c:v>
                </c:pt>
                <c:pt idx="819">
                  <c:v>42988.141215277778</c:v>
                </c:pt>
                <c:pt idx="820">
                  <c:v>42988.141793981478</c:v>
                </c:pt>
                <c:pt idx="821">
                  <c:v>42988.142372685186</c:v>
                </c:pt>
                <c:pt idx="822">
                  <c:v>42988.142951388887</c:v>
                </c:pt>
                <c:pt idx="823">
                  <c:v>42988.143530092595</c:v>
                </c:pt>
                <c:pt idx="824">
                  <c:v>42988.144108796296</c:v>
                </c:pt>
                <c:pt idx="825">
                  <c:v>42988.144687499997</c:v>
                </c:pt>
                <c:pt idx="826">
                  <c:v>42988.145266203705</c:v>
                </c:pt>
                <c:pt idx="827">
                  <c:v>42988.145844907405</c:v>
                </c:pt>
                <c:pt idx="828">
                  <c:v>42988.146423611113</c:v>
                </c:pt>
                <c:pt idx="829">
                  <c:v>42988.147002314814</c:v>
                </c:pt>
                <c:pt idx="830">
                  <c:v>42988.147581018522</c:v>
                </c:pt>
                <c:pt idx="831">
                  <c:v>42988.148159722223</c:v>
                </c:pt>
                <c:pt idx="832">
                  <c:v>42988.148738425924</c:v>
                </c:pt>
                <c:pt idx="833">
                  <c:v>42988.149317129632</c:v>
                </c:pt>
                <c:pt idx="834">
                  <c:v>42988.149895833332</c:v>
                </c:pt>
                <c:pt idx="835">
                  <c:v>42988.15047453704</c:v>
                </c:pt>
                <c:pt idx="836">
                  <c:v>42988.151053240741</c:v>
                </c:pt>
                <c:pt idx="837">
                  <c:v>42988.151631944442</c:v>
                </c:pt>
                <c:pt idx="838">
                  <c:v>42988.15221064815</c:v>
                </c:pt>
                <c:pt idx="839">
                  <c:v>42988.152789351851</c:v>
                </c:pt>
                <c:pt idx="840">
                  <c:v>42988.153368055559</c:v>
                </c:pt>
                <c:pt idx="841">
                  <c:v>42988.153946759259</c:v>
                </c:pt>
                <c:pt idx="842">
                  <c:v>42988.15452546296</c:v>
                </c:pt>
                <c:pt idx="843">
                  <c:v>42988.155104166668</c:v>
                </c:pt>
                <c:pt idx="844">
                  <c:v>42988.155682870369</c:v>
                </c:pt>
                <c:pt idx="845">
                  <c:v>42988.156261574077</c:v>
                </c:pt>
                <c:pt idx="846">
                  <c:v>42988.156840277778</c:v>
                </c:pt>
                <c:pt idx="847">
                  <c:v>42988.157418981478</c:v>
                </c:pt>
                <c:pt idx="848">
                  <c:v>42988.157997685186</c:v>
                </c:pt>
                <c:pt idx="849">
                  <c:v>42988.158576388887</c:v>
                </c:pt>
                <c:pt idx="850">
                  <c:v>42988.159155092595</c:v>
                </c:pt>
                <c:pt idx="851">
                  <c:v>42988.159733796296</c:v>
                </c:pt>
                <c:pt idx="852">
                  <c:v>42988.160312499997</c:v>
                </c:pt>
                <c:pt idx="853">
                  <c:v>42988.160891203705</c:v>
                </c:pt>
                <c:pt idx="854">
                  <c:v>42988.161469907405</c:v>
                </c:pt>
                <c:pt idx="855">
                  <c:v>42988.162048611113</c:v>
                </c:pt>
                <c:pt idx="856">
                  <c:v>42988.162627314814</c:v>
                </c:pt>
                <c:pt idx="857">
                  <c:v>42988.163206018522</c:v>
                </c:pt>
                <c:pt idx="858">
                  <c:v>42988.163784722223</c:v>
                </c:pt>
                <c:pt idx="859">
                  <c:v>42988.164363425924</c:v>
                </c:pt>
                <c:pt idx="860">
                  <c:v>42988.164942129632</c:v>
                </c:pt>
                <c:pt idx="861">
                  <c:v>42988.165520833332</c:v>
                </c:pt>
                <c:pt idx="862">
                  <c:v>42988.16609953704</c:v>
                </c:pt>
                <c:pt idx="863">
                  <c:v>42988.166678240741</c:v>
                </c:pt>
                <c:pt idx="864">
                  <c:v>42988.167256944442</c:v>
                </c:pt>
                <c:pt idx="865">
                  <c:v>42988.16783564815</c:v>
                </c:pt>
                <c:pt idx="866">
                  <c:v>42988.168414351851</c:v>
                </c:pt>
                <c:pt idx="867">
                  <c:v>42988.168993055559</c:v>
                </c:pt>
                <c:pt idx="868">
                  <c:v>42988.169571759259</c:v>
                </c:pt>
                <c:pt idx="869">
                  <c:v>42988.17015046296</c:v>
                </c:pt>
                <c:pt idx="870">
                  <c:v>42988.170729166668</c:v>
                </c:pt>
                <c:pt idx="871">
                  <c:v>42988.171307870369</c:v>
                </c:pt>
                <c:pt idx="872">
                  <c:v>42988.171886574077</c:v>
                </c:pt>
                <c:pt idx="873">
                  <c:v>42988.172465277778</c:v>
                </c:pt>
                <c:pt idx="874">
                  <c:v>42988.173043981478</c:v>
                </c:pt>
                <c:pt idx="875">
                  <c:v>42988.173622685186</c:v>
                </c:pt>
                <c:pt idx="876">
                  <c:v>42988.174201388887</c:v>
                </c:pt>
                <c:pt idx="877">
                  <c:v>42988.174780092595</c:v>
                </c:pt>
                <c:pt idx="878">
                  <c:v>42988.175358796296</c:v>
                </c:pt>
                <c:pt idx="879">
                  <c:v>42988.175937499997</c:v>
                </c:pt>
                <c:pt idx="880">
                  <c:v>42988.176516203705</c:v>
                </c:pt>
                <c:pt idx="881">
                  <c:v>42988.177094907405</c:v>
                </c:pt>
                <c:pt idx="882">
                  <c:v>42988.177673611113</c:v>
                </c:pt>
                <c:pt idx="883">
                  <c:v>42988.178252314814</c:v>
                </c:pt>
                <c:pt idx="884">
                  <c:v>42988.178831018522</c:v>
                </c:pt>
                <c:pt idx="885">
                  <c:v>42988.179409722223</c:v>
                </c:pt>
                <c:pt idx="886">
                  <c:v>42988.179988425924</c:v>
                </c:pt>
                <c:pt idx="887">
                  <c:v>42988.180567129632</c:v>
                </c:pt>
                <c:pt idx="888">
                  <c:v>42988.181145833332</c:v>
                </c:pt>
                <c:pt idx="889">
                  <c:v>42988.18172453704</c:v>
                </c:pt>
                <c:pt idx="890">
                  <c:v>42988.182303240741</c:v>
                </c:pt>
                <c:pt idx="891">
                  <c:v>42988.182881944442</c:v>
                </c:pt>
                <c:pt idx="892">
                  <c:v>42988.18346064815</c:v>
                </c:pt>
                <c:pt idx="893">
                  <c:v>42988.184039351851</c:v>
                </c:pt>
                <c:pt idx="894">
                  <c:v>42988.184618055559</c:v>
                </c:pt>
                <c:pt idx="895">
                  <c:v>42988.185196759259</c:v>
                </c:pt>
                <c:pt idx="896">
                  <c:v>42988.18577546296</c:v>
                </c:pt>
                <c:pt idx="897">
                  <c:v>42988.186354166668</c:v>
                </c:pt>
                <c:pt idx="898">
                  <c:v>42988.186932870369</c:v>
                </c:pt>
                <c:pt idx="899">
                  <c:v>42988.187511574077</c:v>
                </c:pt>
                <c:pt idx="900">
                  <c:v>42988.188090277778</c:v>
                </c:pt>
                <c:pt idx="901">
                  <c:v>42988.188668981478</c:v>
                </c:pt>
                <c:pt idx="902">
                  <c:v>42988.189247685186</c:v>
                </c:pt>
                <c:pt idx="903">
                  <c:v>42988.189826388887</c:v>
                </c:pt>
                <c:pt idx="904">
                  <c:v>42988.190405092595</c:v>
                </c:pt>
                <c:pt idx="905">
                  <c:v>42988.190983796296</c:v>
                </c:pt>
                <c:pt idx="906">
                  <c:v>42988.191562499997</c:v>
                </c:pt>
                <c:pt idx="907">
                  <c:v>42988.192141203705</c:v>
                </c:pt>
                <c:pt idx="908">
                  <c:v>42988.192719907405</c:v>
                </c:pt>
                <c:pt idx="909">
                  <c:v>42988.193298611113</c:v>
                </c:pt>
                <c:pt idx="910">
                  <c:v>42988.193877314814</c:v>
                </c:pt>
                <c:pt idx="911">
                  <c:v>42988.194456018522</c:v>
                </c:pt>
                <c:pt idx="912">
                  <c:v>42988.195034722223</c:v>
                </c:pt>
                <c:pt idx="913">
                  <c:v>42988.195613425924</c:v>
                </c:pt>
                <c:pt idx="914">
                  <c:v>42988.196192129632</c:v>
                </c:pt>
                <c:pt idx="915">
                  <c:v>42988.196770833332</c:v>
                </c:pt>
                <c:pt idx="916">
                  <c:v>42988.19734953704</c:v>
                </c:pt>
                <c:pt idx="917">
                  <c:v>42988.197928240741</c:v>
                </c:pt>
                <c:pt idx="918">
                  <c:v>42988.198506944442</c:v>
                </c:pt>
                <c:pt idx="919">
                  <c:v>42988.19908564815</c:v>
                </c:pt>
                <c:pt idx="920">
                  <c:v>42988.199664351851</c:v>
                </c:pt>
                <c:pt idx="921">
                  <c:v>42988.200243055559</c:v>
                </c:pt>
                <c:pt idx="922">
                  <c:v>42988.200821759259</c:v>
                </c:pt>
                <c:pt idx="923">
                  <c:v>42988.20140046296</c:v>
                </c:pt>
                <c:pt idx="924">
                  <c:v>42988.201979166668</c:v>
                </c:pt>
                <c:pt idx="925">
                  <c:v>42988.202557870369</c:v>
                </c:pt>
                <c:pt idx="926">
                  <c:v>42988.203136574077</c:v>
                </c:pt>
                <c:pt idx="927">
                  <c:v>42988.203715277778</c:v>
                </c:pt>
                <c:pt idx="928">
                  <c:v>42988.204293981478</c:v>
                </c:pt>
                <c:pt idx="929">
                  <c:v>42988.204872685186</c:v>
                </c:pt>
                <c:pt idx="930">
                  <c:v>42988.205451388887</c:v>
                </c:pt>
                <c:pt idx="931">
                  <c:v>42988.206030092595</c:v>
                </c:pt>
                <c:pt idx="932">
                  <c:v>42988.206608796296</c:v>
                </c:pt>
                <c:pt idx="933">
                  <c:v>42988.207187499997</c:v>
                </c:pt>
                <c:pt idx="934">
                  <c:v>42988.207766203705</c:v>
                </c:pt>
                <c:pt idx="935">
                  <c:v>42988.208344907405</c:v>
                </c:pt>
                <c:pt idx="936">
                  <c:v>42988.208923611113</c:v>
                </c:pt>
                <c:pt idx="937">
                  <c:v>42988.209502314814</c:v>
                </c:pt>
                <c:pt idx="938">
                  <c:v>42988.210081018522</c:v>
                </c:pt>
                <c:pt idx="939">
                  <c:v>42988.210659722223</c:v>
                </c:pt>
                <c:pt idx="940">
                  <c:v>42988.211238425924</c:v>
                </c:pt>
                <c:pt idx="941">
                  <c:v>42988.211817129632</c:v>
                </c:pt>
                <c:pt idx="942">
                  <c:v>42988.212395833332</c:v>
                </c:pt>
                <c:pt idx="943">
                  <c:v>42988.21297453704</c:v>
                </c:pt>
                <c:pt idx="944">
                  <c:v>42988.213553240741</c:v>
                </c:pt>
                <c:pt idx="945">
                  <c:v>42988.214131944442</c:v>
                </c:pt>
                <c:pt idx="946">
                  <c:v>42988.21471064815</c:v>
                </c:pt>
                <c:pt idx="947">
                  <c:v>42988.215289351851</c:v>
                </c:pt>
                <c:pt idx="948">
                  <c:v>42988.215868055559</c:v>
                </c:pt>
                <c:pt idx="949">
                  <c:v>42988.216446759259</c:v>
                </c:pt>
                <c:pt idx="950">
                  <c:v>42988.21702546296</c:v>
                </c:pt>
                <c:pt idx="951">
                  <c:v>42988.217604166668</c:v>
                </c:pt>
                <c:pt idx="952">
                  <c:v>42988.218182870369</c:v>
                </c:pt>
                <c:pt idx="953">
                  <c:v>42988.218761574077</c:v>
                </c:pt>
                <c:pt idx="954">
                  <c:v>42988.219340277778</c:v>
                </c:pt>
                <c:pt idx="955">
                  <c:v>42988.219918981478</c:v>
                </c:pt>
                <c:pt idx="956">
                  <c:v>42988.220497685186</c:v>
                </c:pt>
                <c:pt idx="957">
                  <c:v>42988.221076388887</c:v>
                </c:pt>
                <c:pt idx="958">
                  <c:v>42988.221655092595</c:v>
                </c:pt>
                <c:pt idx="959">
                  <c:v>42988.222233796296</c:v>
                </c:pt>
                <c:pt idx="960">
                  <c:v>42988.222812499997</c:v>
                </c:pt>
                <c:pt idx="961">
                  <c:v>42988.223391203705</c:v>
                </c:pt>
                <c:pt idx="962">
                  <c:v>42988.223969907405</c:v>
                </c:pt>
                <c:pt idx="963">
                  <c:v>42988.224548611113</c:v>
                </c:pt>
                <c:pt idx="964">
                  <c:v>42988.225127314814</c:v>
                </c:pt>
                <c:pt idx="965">
                  <c:v>42988.225706018522</c:v>
                </c:pt>
                <c:pt idx="966">
                  <c:v>42988.226284722223</c:v>
                </c:pt>
                <c:pt idx="967">
                  <c:v>42988.226863425924</c:v>
                </c:pt>
                <c:pt idx="968">
                  <c:v>42988.227442129632</c:v>
                </c:pt>
                <c:pt idx="969">
                  <c:v>42988.228020833332</c:v>
                </c:pt>
                <c:pt idx="970">
                  <c:v>42988.22859953704</c:v>
                </c:pt>
                <c:pt idx="971">
                  <c:v>42988.229178240741</c:v>
                </c:pt>
                <c:pt idx="972">
                  <c:v>42988.229756944442</c:v>
                </c:pt>
                <c:pt idx="973">
                  <c:v>42988.23033564815</c:v>
                </c:pt>
                <c:pt idx="974">
                  <c:v>42988.230914351851</c:v>
                </c:pt>
                <c:pt idx="975">
                  <c:v>42988.231493055559</c:v>
                </c:pt>
                <c:pt idx="976">
                  <c:v>42988.232071759259</c:v>
                </c:pt>
                <c:pt idx="977">
                  <c:v>42988.23265046296</c:v>
                </c:pt>
                <c:pt idx="978">
                  <c:v>42988.233229166668</c:v>
                </c:pt>
                <c:pt idx="979">
                  <c:v>42988.233807870369</c:v>
                </c:pt>
                <c:pt idx="980">
                  <c:v>42988.234386574077</c:v>
                </c:pt>
                <c:pt idx="981">
                  <c:v>42988.234965277778</c:v>
                </c:pt>
                <c:pt idx="982">
                  <c:v>42988.235543981478</c:v>
                </c:pt>
                <c:pt idx="983">
                  <c:v>42988.236122685186</c:v>
                </c:pt>
                <c:pt idx="984">
                  <c:v>42988.236701388887</c:v>
                </c:pt>
                <c:pt idx="985">
                  <c:v>42988.237280092595</c:v>
                </c:pt>
                <c:pt idx="986">
                  <c:v>42988.237858796296</c:v>
                </c:pt>
                <c:pt idx="987">
                  <c:v>42988.238437499997</c:v>
                </c:pt>
                <c:pt idx="988">
                  <c:v>42988.239016203705</c:v>
                </c:pt>
                <c:pt idx="989">
                  <c:v>42988.239594907405</c:v>
                </c:pt>
                <c:pt idx="990">
                  <c:v>42988.240173611113</c:v>
                </c:pt>
                <c:pt idx="991">
                  <c:v>42988.240752314814</c:v>
                </c:pt>
                <c:pt idx="992">
                  <c:v>42988.241331018522</c:v>
                </c:pt>
                <c:pt idx="993">
                  <c:v>42988.241909722223</c:v>
                </c:pt>
                <c:pt idx="994">
                  <c:v>42988.242488425924</c:v>
                </c:pt>
                <c:pt idx="995">
                  <c:v>42988.243067129632</c:v>
                </c:pt>
                <c:pt idx="996">
                  <c:v>42988.243645833332</c:v>
                </c:pt>
                <c:pt idx="997">
                  <c:v>42988.24422453704</c:v>
                </c:pt>
                <c:pt idx="998">
                  <c:v>42988.244803240741</c:v>
                </c:pt>
                <c:pt idx="999">
                  <c:v>42988.245381944442</c:v>
                </c:pt>
                <c:pt idx="1000">
                  <c:v>42988.24596064815</c:v>
                </c:pt>
                <c:pt idx="1001">
                  <c:v>42988.246539351851</c:v>
                </c:pt>
                <c:pt idx="1002">
                  <c:v>42988.247118055559</c:v>
                </c:pt>
                <c:pt idx="1003">
                  <c:v>42988.247696759259</c:v>
                </c:pt>
                <c:pt idx="1004">
                  <c:v>42988.24827546296</c:v>
                </c:pt>
                <c:pt idx="1005">
                  <c:v>42988.248854166668</c:v>
                </c:pt>
                <c:pt idx="1006">
                  <c:v>42988.249432870369</c:v>
                </c:pt>
                <c:pt idx="1007">
                  <c:v>42988.250011574077</c:v>
                </c:pt>
                <c:pt idx="1008">
                  <c:v>42988.250590277778</c:v>
                </c:pt>
                <c:pt idx="1009">
                  <c:v>42988.251168981478</c:v>
                </c:pt>
                <c:pt idx="1010">
                  <c:v>42988.251747685186</c:v>
                </c:pt>
                <c:pt idx="1011">
                  <c:v>42988.252326388887</c:v>
                </c:pt>
                <c:pt idx="1012">
                  <c:v>42988.252905092595</c:v>
                </c:pt>
                <c:pt idx="1013">
                  <c:v>42988.253483796296</c:v>
                </c:pt>
                <c:pt idx="1014">
                  <c:v>42988.254062499997</c:v>
                </c:pt>
                <c:pt idx="1015">
                  <c:v>42988.254641203705</c:v>
                </c:pt>
                <c:pt idx="1016">
                  <c:v>42988.255219907405</c:v>
                </c:pt>
                <c:pt idx="1017">
                  <c:v>42988.255798611113</c:v>
                </c:pt>
                <c:pt idx="1018">
                  <c:v>42988.256377314814</c:v>
                </c:pt>
                <c:pt idx="1019">
                  <c:v>42988.256956018522</c:v>
                </c:pt>
                <c:pt idx="1020">
                  <c:v>42988.257534722223</c:v>
                </c:pt>
                <c:pt idx="1021">
                  <c:v>42988.258113425924</c:v>
                </c:pt>
                <c:pt idx="1022">
                  <c:v>42988.258692129632</c:v>
                </c:pt>
                <c:pt idx="1023">
                  <c:v>42988.259270833332</c:v>
                </c:pt>
                <c:pt idx="1024">
                  <c:v>42988.25984953704</c:v>
                </c:pt>
                <c:pt idx="1025">
                  <c:v>42988.260428240741</c:v>
                </c:pt>
                <c:pt idx="1026">
                  <c:v>42988.261006944442</c:v>
                </c:pt>
                <c:pt idx="1027">
                  <c:v>42988.26158564815</c:v>
                </c:pt>
                <c:pt idx="1028">
                  <c:v>42988.262164351851</c:v>
                </c:pt>
                <c:pt idx="1029">
                  <c:v>42988.262743055559</c:v>
                </c:pt>
                <c:pt idx="1030">
                  <c:v>42988.263321759259</c:v>
                </c:pt>
                <c:pt idx="1031">
                  <c:v>42988.26390046296</c:v>
                </c:pt>
                <c:pt idx="1032">
                  <c:v>42988.264479166668</c:v>
                </c:pt>
                <c:pt idx="1033">
                  <c:v>42988.265057870369</c:v>
                </c:pt>
                <c:pt idx="1034">
                  <c:v>42988.265636574077</c:v>
                </c:pt>
                <c:pt idx="1035">
                  <c:v>42988.266215277778</c:v>
                </c:pt>
                <c:pt idx="1036">
                  <c:v>42988.266793981478</c:v>
                </c:pt>
                <c:pt idx="1037">
                  <c:v>42988.267372685186</c:v>
                </c:pt>
                <c:pt idx="1038">
                  <c:v>42988.267951388887</c:v>
                </c:pt>
                <c:pt idx="1039">
                  <c:v>42988.268530092595</c:v>
                </c:pt>
                <c:pt idx="1040">
                  <c:v>42988.269108796296</c:v>
                </c:pt>
                <c:pt idx="1041">
                  <c:v>42988.269687499997</c:v>
                </c:pt>
                <c:pt idx="1042">
                  <c:v>42988.270266203705</c:v>
                </c:pt>
                <c:pt idx="1043">
                  <c:v>42988.270844907405</c:v>
                </c:pt>
                <c:pt idx="1044">
                  <c:v>42988.271423611113</c:v>
                </c:pt>
                <c:pt idx="1045">
                  <c:v>42988.272002314814</c:v>
                </c:pt>
                <c:pt idx="1046">
                  <c:v>42988.272581018522</c:v>
                </c:pt>
                <c:pt idx="1047">
                  <c:v>42988.273159722223</c:v>
                </c:pt>
                <c:pt idx="1048">
                  <c:v>42988.273738425924</c:v>
                </c:pt>
                <c:pt idx="1049">
                  <c:v>42988.274317129632</c:v>
                </c:pt>
                <c:pt idx="1050">
                  <c:v>42988.274895833332</c:v>
                </c:pt>
                <c:pt idx="1051">
                  <c:v>42988.27547453704</c:v>
                </c:pt>
                <c:pt idx="1052">
                  <c:v>42988.276053240741</c:v>
                </c:pt>
                <c:pt idx="1053">
                  <c:v>42988.276631944442</c:v>
                </c:pt>
                <c:pt idx="1054">
                  <c:v>42988.27721064815</c:v>
                </c:pt>
                <c:pt idx="1055">
                  <c:v>42988.277789351851</c:v>
                </c:pt>
                <c:pt idx="1056">
                  <c:v>42988.278368055559</c:v>
                </c:pt>
                <c:pt idx="1057">
                  <c:v>42988.278946759259</c:v>
                </c:pt>
                <c:pt idx="1058">
                  <c:v>42988.27952546296</c:v>
                </c:pt>
                <c:pt idx="1059">
                  <c:v>42988.280104166668</c:v>
                </c:pt>
                <c:pt idx="1060">
                  <c:v>42988.280682870369</c:v>
                </c:pt>
                <c:pt idx="1061">
                  <c:v>42988.281261574077</c:v>
                </c:pt>
                <c:pt idx="1062">
                  <c:v>42988.281840277778</c:v>
                </c:pt>
                <c:pt idx="1063">
                  <c:v>42988.282418981478</c:v>
                </c:pt>
                <c:pt idx="1064">
                  <c:v>42988.282997685186</c:v>
                </c:pt>
                <c:pt idx="1065">
                  <c:v>42988.283576388887</c:v>
                </c:pt>
                <c:pt idx="1066">
                  <c:v>42988.284155092595</c:v>
                </c:pt>
                <c:pt idx="1067">
                  <c:v>42988.284733796296</c:v>
                </c:pt>
                <c:pt idx="1068">
                  <c:v>42988.285312499997</c:v>
                </c:pt>
                <c:pt idx="1069">
                  <c:v>42988.285891203705</c:v>
                </c:pt>
                <c:pt idx="1070">
                  <c:v>42988.286469907405</c:v>
                </c:pt>
                <c:pt idx="1071">
                  <c:v>42988.287048611113</c:v>
                </c:pt>
                <c:pt idx="1072">
                  <c:v>42988.287627314814</c:v>
                </c:pt>
                <c:pt idx="1073">
                  <c:v>42988.288206018522</c:v>
                </c:pt>
                <c:pt idx="1074">
                  <c:v>42988.288784722223</c:v>
                </c:pt>
                <c:pt idx="1075">
                  <c:v>42988.289363425924</c:v>
                </c:pt>
                <c:pt idx="1076">
                  <c:v>42988.289942129632</c:v>
                </c:pt>
                <c:pt idx="1077">
                  <c:v>42988.290520833332</c:v>
                </c:pt>
                <c:pt idx="1078">
                  <c:v>42988.29109953704</c:v>
                </c:pt>
                <c:pt idx="1079">
                  <c:v>42988.291678240741</c:v>
                </c:pt>
                <c:pt idx="1080">
                  <c:v>42988.292256944442</c:v>
                </c:pt>
                <c:pt idx="1081">
                  <c:v>42988.29283564815</c:v>
                </c:pt>
                <c:pt idx="1082">
                  <c:v>42988.293414351851</c:v>
                </c:pt>
                <c:pt idx="1083">
                  <c:v>42988.293993055559</c:v>
                </c:pt>
                <c:pt idx="1084">
                  <c:v>42988.294571759259</c:v>
                </c:pt>
                <c:pt idx="1085">
                  <c:v>42988.29515046296</c:v>
                </c:pt>
                <c:pt idx="1086">
                  <c:v>42988.295729166668</c:v>
                </c:pt>
                <c:pt idx="1087">
                  <c:v>42988.296307870369</c:v>
                </c:pt>
                <c:pt idx="1088">
                  <c:v>42988.296886574077</c:v>
                </c:pt>
                <c:pt idx="1089">
                  <c:v>42988.297465277778</c:v>
                </c:pt>
                <c:pt idx="1090">
                  <c:v>42988.298043981478</c:v>
                </c:pt>
                <c:pt idx="1091">
                  <c:v>42988.298622685186</c:v>
                </c:pt>
                <c:pt idx="1092">
                  <c:v>42988.299201388887</c:v>
                </c:pt>
                <c:pt idx="1093">
                  <c:v>42988.299780092595</c:v>
                </c:pt>
                <c:pt idx="1094">
                  <c:v>42988.300358796296</c:v>
                </c:pt>
                <c:pt idx="1095">
                  <c:v>42988.300937499997</c:v>
                </c:pt>
                <c:pt idx="1096">
                  <c:v>42988.301516203705</c:v>
                </c:pt>
                <c:pt idx="1097">
                  <c:v>42988.302094907405</c:v>
                </c:pt>
                <c:pt idx="1098">
                  <c:v>42988.302673611113</c:v>
                </c:pt>
                <c:pt idx="1099">
                  <c:v>42988.303252314814</c:v>
                </c:pt>
                <c:pt idx="1100">
                  <c:v>42988.303831018522</c:v>
                </c:pt>
                <c:pt idx="1101">
                  <c:v>42988.304409722223</c:v>
                </c:pt>
                <c:pt idx="1102">
                  <c:v>42988.304988425924</c:v>
                </c:pt>
                <c:pt idx="1103">
                  <c:v>42988.305567129632</c:v>
                </c:pt>
                <c:pt idx="1104">
                  <c:v>42988.306145833332</c:v>
                </c:pt>
                <c:pt idx="1105">
                  <c:v>42988.30672453704</c:v>
                </c:pt>
                <c:pt idx="1106">
                  <c:v>42988.307303240741</c:v>
                </c:pt>
                <c:pt idx="1107">
                  <c:v>42988.307881944442</c:v>
                </c:pt>
                <c:pt idx="1108">
                  <c:v>42988.30846064815</c:v>
                </c:pt>
                <c:pt idx="1109">
                  <c:v>42988.309039351851</c:v>
                </c:pt>
                <c:pt idx="1110">
                  <c:v>42988.309618055559</c:v>
                </c:pt>
                <c:pt idx="1111">
                  <c:v>42988.310196759259</c:v>
                </c:pt>
                <c:pt idx="1112">
                  <c:v>42988.31077546296</c:v>
                </c:pt>
                <c:pt idx="1113">
                  <c:v>42988.311354166668</c:v>
                </c:pt>
                <c:pt idx="1114">
                  <c:v>42988.311932870369</c:v>
                </c:pt>
                <c:pt idx="1115">
                  <c:v>42988.312511574077</c:v>
                </c:pt>
                <c:pt idx="1116">
                  <c:v>42988.313090277778</c:v>
                </c:pt>
                <c:pt idx="1117">
                  <c:v>42988.313668981478</c:v>
                </c:pt>
                <c:pt idx="1118">
                  <c:v>42988.314247685186</c:v>
                </c:pt>
                <c:pt idx="1119">
                  <c:v>42988.314826388887</c:v>
                </c:pt>
                <c:pt idx="1120">
                  <c:v>42988.315405092595</c:v>
                </c:pt>
                <c:pt idx="1121">
                  <c:v>42988.315983796296</c:v>
                </c:pt>
                <c:pt idx="1122">
                  <c:v>42988.316562499997</c:v>
                </c:pt>
                <c:pt idx="1123">
                  <c:v>42988.317141203705</c:v>
                </c:pt>
                <c:pt idx="1124">
                  <c:v>42988.317719907405</c:v>
                </c:pt>
                <c:pt idx="1125">
                  <c:v>42988.318298611113</c:v>
                </c:pt>
                <c:pt idx="1126">
                  <c:v>42988.318877314814</c:v>
                </c:pt>
                <c:pt idx="1127">
                  <c:v>42988.319456018522</c:v>
                </c:pt>
                <c:pt idx="1128">
                  <c:v>42988.320034722223</c:v>
                </c:pt>
                <c:pt idx="1129">
                  <c:v>42988.320613425924</c:v>
                </c:pt>
                <c:pt idx="1130">
                  <c:v>42988.321192129632</c:v>
                </c:pt>
                <c:pt idx="1131">
                  <c:v>42988.321770833332</c:v>
                </c:pt>
                <c:pt idx="1132">
                  <c:v>42988.32234953704</c:v>
                </c:pt>
                <c:pt idx="1133">
                  <c:v>42988.322928240741</c:v>
                </c:pt>
                <c:pt idx="1134">
                  <c:v>42988.323506944442</c:v>
                </c:pt>
                <c:pt idx="1135">
                  <c:v>42988.32408564815</c:v>
                </c:pt>
                <c:pt idx="1136">
                  <c:v>42988.324664351851</c:v>
                </c:pt>
                <c:pt idx="1137">
                  <c:v>42988.325243055559</c:v>
                </c:pt>
                <c:pt idx="1138">
                  <c:v>42988.325821759259</c:v>
                </c:pt>
                <c:pt idx="1139">
                  <c:v>42988.32640046296</c:v>
                </c:pt>
                <c:pt idx="1140">
                  <c:v>42988.326979166668</c:v>
                </c:pt>
                <c:pt idx="1141">
                  <c:v>42988.327557870369</c:v>
                </c:pt>
                <c:pt idx="1142">
                  <c:v>42988.328136574077</c:v>
                </c:pt>
                <c:pt idx="1143">
                  <c:v>42988.328715277778</c:v>
                </c:pt>
                <c:pt idx="1144">
                  <c:v>42988.329293981478</c:v>
                </c:pt>
                <c:pt idx="1145">
                  <c:v>42988.329872685186</c:v>
                </c:pt>
                <c:pt idx="1146">
                  <c:v>42988.330451388887</c:v>
                </c:pt>
                <c:pt idx="1147">
                  <c:v>42988.331030092595</c:v>
                </c:pt>
                <c:pt idx="1148">
                  <c:v>42988.331608796296</c:v>
                </c:pt>
                <c:pt idx="1149">
                  <c:v>42988.332187499997</c:v>
                </c:pt>
                <c:pt idx="1150">
                  <c:v>42988.332766203705</c:v>
                </c:pt>
                <c:pt idx="1151">
                  <c:v>42988.333344907405</c:v>
                </c:pt>
                <c:pt idx="1152">
                  <c:v>42988.333923611113</c:v>
                </c:pt>
                <c:pt idx="1153">
                  <c:v>42988.334502314814</c:v>
                </c:pt>
                <c:pt idx="1154">
                  <c:v>42988.335081018522</c:v>
                </c:pt>
                <c:pt idx="1155">
                  <c:v>42988.335659722223</c:v>
                </c:pt>
                <c:pt idx="1156">
                  <c:v>42988.336238425924</c:v>
                </c:pt>
                <c:pt idx="1157">
                  <c:v>42988.336817129632</c:v>
                </c:pt>
                <c:pt idx="1158">
                  <c:v>42988.337395833332</c:v>
                </c:pt>
                <c:pt idx="1159">
                  <c:v>42988.33797453704</c:v>
                </c:pt>
                <c:pt idx="1160">
                  <c:v>42988.338553240741</c:v>
                </c:pt>
                <c:pt idx="1161">
                  <c:v>42988.339131944442</c:v>
                </c:pt>
                <c:pt idx="1162">
                  <c:v>42988.33971064815</c:v>
                </c:pt>
                <c:pt idx="1163">
                  <c:v>42988.340289351851</c:v>
                </c:pt>
                <c:pt idx="1164">
                  <c:v>42988.340868055559</c:v>
                </c:pt>
                <c:pt idx="1165">
                  <c:v>42988.341446759259</c:v>
                </c:pt>
                <c:pt idx="1166">
                  <c:v>42988.34202546296</c:v>
                </c:pt>
                <c:pt idx="1167">
                  <c:v>42988.342604166668</c:v>
                </c:pt>
                <c:pt idx="1168">
                  <c:v>42988.343182870369</c:v>
                </c:pt>
                <c:pt idx="1169">
                  <c:v>42988.343761574077</c:v>
                </c:pt>
                <c:pt idx="1170">
                  <c:v>42988.344340277778</c:v>
                </c:pt>
                <c:pt idx="1171">
                  <c:v>42988.344918981478</c:v>
                </c:pt>
                <c:pt idx="1172">
                  <c:v>42988.345497685186</c:v>
                </c:pt>
                <c:pt idx="1173">
                  <c:v>42988.346076388887</c:v>
                </c:pt>
                <c:pt idx="1174">
                  <c:v>42988.346655092595</c:v>
                </c:pt>
                <c:pt idx="1175">
                  <c:v>42988.347233796296</c:v>
                </c:pt>
                <c:pt idx="1176">
                  <c:v>42988.347812499997</c:v>
                </c:pt>
                <c:pt idx="1177">
                  <c:v>42988.348391203705</c:v>
                </c:pt>
                <c:pt idx="1178">
                  <c:v>42988.348969907405</c:v>
                </c:pt>
                <c:pt idx="1179">
                  <c:v>42988.349548611113</c:v>
                </c:pt>
                <c:pt idx="1180">
                  <c:v>42988.350127314814</c:v>
                </c:pt>
                <c:pt idx="1181">
                  <c:v>42988.350706018522</c:v>
                </c:pt>
                <c:pt idx="1182">
                  <c:v>42988.351284722223</c:v>
                </c:pt>
                <c:pt idx="1183">
                  <c:v>42988.351863425924</c:v>
                </c:pt>
                <c:pt idx="1184">
                  <c:v>42988.352442129632</c:v>
                </c:pt>
                <c:pt idx="1185">
                  <c:v>42988.353020833332</c:v>
                </c:pt>
                <c:pt idx="1186">
                  <c:v>42988.35359953704</c:v>
                </c:pt>
                <c:pt idx="1187">
                  <c:v>42988.354178240741</c:v>
                </c:pt>
                <c:pt idx="1188">
                  <c:v>42988.354756944442</c:v>
                </c:pt>
                <c:pt idx="1189">
                  <c:v>42988.35533564815</c:v>
                </c:pt>
                <c:pt idx="1190">
                  <c:v>42988.355914351851</c:v>
                </c:pt>
                <c:pt idx="1191">
                  <c:v>42988.356493055559</c:v>
                </c:pt>
                <c:pt idx="1192">
                  <c:v>42988.357071759259</c:v>
                </c:pt>
                <c:pt idx="1193">
                  <c:v>42988.35765046296</c:v>
                </c:pt>
                <c:pt idx="1194">
                  <c:v>42988.358229166668</c:v>
                </c:pt>
                <c:pt idx="1195">
                  <c:v>42988.358807870369</c:v>
                </c:pt>
                <c:pt idx="1196">
                  <c:v>42988.359386574077</c:v>
                </c:pt>
                <c:pt idx="1197">
                  <c:v>42988.359965277778</c:v>
                </c:pt>
                <c:pt idx="1198">
                  <c:v>42988.360543981478</c:v>
                </c:pt>
                <c:pt idx="1199">
                  <c:v>42988.361122685186</c:v>
                </c:pt>
                <c:pt idx="1200">
                  <c:v>42988.361701388887</c:v>
                </c:pt>
                <c:pt idx="1201">
                  <c:v>42988.362280092595</c:v>
                </c:pt>
                <c:pt idx="1202">
                  <c:v>42988.362858796296</c:v>
                </c:pt>
                <c:pt idx="1203">
                  <c:v>42988.363437499997</c:v>
                </c:pt>
                <c:pt idx="1204">
                  <c:v>42988.364016203705</c:v>
                </c:pt>
                <c:pt idx="1205">
                  <c:v>42988.364594907405</c:v>
                </c:pt>
                <c:pt idx="1206">
                  <c:v>42988.365173611113</c:v>
                </c:pt>
                <c:pt idx="1207">
                  <c:v>42988.365752314814</c:v>
                </c:pt>
                <c:pt idx="1208">
                  <c:v>42988.366331018522</c:v>
                </c:pt>
                <c:pt idx="1209">
                  <c:v>42988.366909722223</c:v>
                </c:pt>
                <c:pt idx="1210">
                  <c:v>42988.367488425924</c:v>
                </c:pt>
                <c:pt idx="1211">
                  <c:v>42988.368067129632</c:v>
                </c:pt>
                <c:pt idx="1212">
                  <c:v>42988.368645833332</c:v>
                </c:pt>
                <c:pt idx="1213">
                  <c:v>42988.36922453704</c:v>
                </c:pt>
                <c:pt idx="1214">
                  <c:v>42988.369803240741</c:v>
                </c:pt>
                <c:pt idx="1215">
                  <c:v>42988.370381944442</c:v>
                </c:pt>
                <c:pt idx="1216">
                  <c:v>42988.37096064815</c:v>
                </c:pt>
                <c:pt idx="1217">
                  <c:v>42988.371539351851</c:v>
                </c:pt>
                <c:pt idx="1218">
                  <c:v>42988.372118055559</c:v>
                </c:pt>
                <c:pt idx="1219">
                  <c:v>42988.372696759259</c:v>
                </c:pt>
                <c:pt idx="1220">
                  <c:v>42988.37327546296</c:v>
                </c:pt>
                <c:pt idx="1221">
                  <c:v>42988.373854166668</c:v>
                </c:pt>
                <c:pt idx="1222">
                  <c:v>42988.374432870369</c:v>
                </c:pt>
                <c:pt idx="1223">
                  <c:v>42988.375011574077</c:v>
                </c:pt>
                <c:pt idx="1224">
                  <c:v>42988.375590277778</c:v>
                </c:pt>
                <c:pt idx="1225">
                  <c:v>42988.376168981478</c:v>
                </c:pt>
                <c:pt idx="1226">
                  <c:v>42988.376747685186</c:v>
                </c:pt>
                <c:pt idx="1227">
                  <c:v>42988.377326388887</c:v>
                </c:pt>
                <c:pt idx="1228">
                  <c:v>42988.377905092595</c:v>
                </c:pt>
                <c:pt idx="1229">
                  <c:v>42988.378483796296</c:v>
                </c:pt>
                <c:pt idx="1230">
                  <c:v>42988.379062499997</c:v>
                </c:pt>
                <c:pt idx="1231">
                  <c:v>42988.379641203705</c:v>
                </c:pt>
                <c:pt idx="1232">
                  <c:v>42988.380219907405</c:v>
                </c:pt>
                <c:pt idx="1233">
                  <c:v>42988.380798611113</c:v>
                </c:pt>
                <c:pt idx="1234">
                  <c:v>42988.381377314814</c:v>
                </c:pt>
                <c:pt idx="1235">
                  <c:v>42988.381956018522</c:v>
                </c:pt>
                <c:pt idx="1236">
                  <c:v>42988.382534722223</c:v>
                </c:pt>
                <c:pt idx="1237">
                  <c:v>42988.383113425924</c:v>
                </c:pt>
                <c:pt idx="1238">
                  <c:v>42988.383692129632</c:v>
                </c:pt>
                <c:pt idx="1239">
                  <c:v>42988.384270833332</c:v>
                </c:pt>
                <c:pt idx="1240">
                  <c:v>42988.38484953704</c:v>
                </c:pt>
                <c:pt idx="1241">
                  <c:v>42988.385428240741</c:v>
                </c:pt>
                <c:pt idx="1242">
                  <c:v>42988.386006944442</c:v>
                </c:pt>
                <c:pt idx="1243">
                  <c:v>42988.38658564815</c:v>
                </c:pt>
                <c:pt idx="1244">
                  <c:v>42988.387164351851</c:v>
                </c:pt>
                <c:pt idx="1245">
                  <c:v>42988.387743055559</c:v>
                </c:pt>
                <c:pt idx="1246">
                  <c:v>42988.388321759259</c:v>
                </c:pt>
                <c:pt idx="1247">
                  <c:v>42988.38890046296</c:v>
                </c:pt>
                <c:pt idx="1248">
                  <c:v>42988.389479166668</c:v>
                </c:pt>
                <c:pt idx="1249">
                  <c:v>42988.390057870369</c:v>
                </c:pt>
                <c:pt idx="1250">
                  <c:v>42988.390636574077</c:v>
                </c:pt>
                <c:pt idx="1251">
                  <c:v>42988.391215277778</c:v>
                </c:pt>
                <c:pt idx="1252">
                  <c:v>42988.391793981478</c:v>
                </c:pt>
                <c:pt idx="1253">
                  <c:v>42988.392372685186</c:v>
                </c:pt>
                <c:pt idx="1254">
                  <c:v>42988.392951388887</c:v>
                </c:pt>
                <c:pt idx="1255">
                  <c:v>42988.393530092595</c:v>
                </c:pt>
                <c:pt idx="1256">
                  <c:v>42988.394108796296</c:v>
                </c:pt>
                <c:pt idx="1257">
                  <c:v>42988.394687499997</c:v>
                </c:pt>
                <c:pt idx="1258">
                  <c:v>42988.395266203705</c:v>
                </c:pt>
                <c:pt idx="1259">
                  <c:v>42988.395844907405</c:v>
                </c:pt>
                <c:pt idx="1260">
                  <c:v>42988.396423611113</c:v>
                </c:pt>
                <c:pt idx="1261">
                  <c:v>42988.397002314814</c:v>
                </c:pt>
                <c:pt idx="1262">
                  <c:v>42988.397581018522</c:v>
                </c:pt>
                <c:pt idx="1263">
                  <c:v>42988.398159722223</c:v>
                </c:pt>
                <c:pt idx="1264">
                  <c:v>42988.398738425924</c:v>
                </c:pt>
                <c:pt idx="1265">
                  <c:v>42988.399317129632</c:v>
                </c:pt>
                <c:pt idx="1266">
                  <c:v>42988.399895833332</c:v>
                </c:pt>
                <c:pt idx="1267">
                  <c:v>42988.40047453704</c:v>
                </c:pt>
                <c:pt idx="1268">
                  <c:v>42988.401053240741</c:v>
                </c:pt>
                <c:pt idx="1269">
                  <c:v>42988.401631944442</c:v>
                </c:pt>
                <c:pt idx="1270">
                  <c:v>42988.40221064815</c:v>
                </c:pt>
                <c:pt idx="1271">
                  <c:v>42988.402789351851</c:v>
                </c:pt>
                <c:pt idx="1272">
                  <c:v>42988.403368055559</c:v>
                </c:pt>
                <c:pt idx="1273">
                  <c:v>42988.403946759259</c:v>
                </c:pt>
                <c:pt idx="1274">
                  <c:v>42988.40452546296</c:v>
                </c:pt>
                <c:pt idx="1275">
                  <c:v>42988.405104166668</c:v>
                </c:pt>
                <c:pt idx="1276">
                  <c:v>42988.405682870369</c:v>
                </c:pt>
                <c:pt idx="1277">
                  <c:v>42988.406261574077</c:v>
                </c:pt>
                <c:pt idx="1278">
                  <c:v>42988.406840277778</c:v>
                </c:pt>
                <c:pt idx="1279">
                  <c:v>42988.407418981478</c:v>
                </c:pt>
                <c:pt idx="1280">
                  <c:v>42988.407997685186</c:v>
                </c:pt>
                <c:pt idx="1281">
                  <c:v>42988.408576388887</c:v>
                </c:pt>
                <c:pt idx="1282">
                  <c:v>42988.409155092595</c:v>
                </c:pt>
                <c:pt idx="1283">
                  <c:v>42988.409733796296</c:v>
                </c:pt>
                <c:pt idx="1284">
                  <c:v>42988.410312499997</c:v>
                </c:pt>
                <c:pt idx="1285">
                  <c:v>42988.410891203705</c:v>
                </c:pt>
                <c:pt idx="1286">
                  <c:v>42988.411469907405</c:v>
                </c:pt>
                <c:pt idx="1287">
                  <c:v>42988.412048611113</c:v>
                </c:pt>
                <c:pt idx="1288">
                  <c:v>42988.412627314814</c:v>
                </c:pt>
                <c:pt idx="1289">
                  <c:v>42988.413206018522</c:v>
                </c:pt>
                <c:pt idx="1290">
                  <c:v>42988.413784722223</c:v>
                </c:pt>
                <c:pt idx="1291">
                  <c:v>42988.414363425924</c:v>
                </c:pt>
                <c:pt idx="1292">
                  <c:v>42988.414942129632</c:v>
                </c:pt>
                <c:pt idx="1293">
                  <c:v>42988.415520833332</c:v>
                </c:pt>
                <c:pt idx="1294">
                  <c:v>42988.41609953704</c:v>
                </c:pt>
                <c:pt idx="1295">
                  <c:v>42988.416678240741</c:v>
                </c:pt>
                <c:pt idx="1296">
                  <c:v>42988.417256944442</c:v>
                </c:pt>
                <c:pt idx="1297">
                  <c:v>42988.41783564815</c:v>
                </c:pt>
                <c:pt idx="1298">
                  <c:v>42988.418414351851</c:v>
                </c:pt>
                <c:pt idx="1299">
                  <c:v>42988.418993055559</c:v>
                </c:pt>
                <c:pt idx="1300">
                  <c:v>42988.419571759259</c:v>
                </c:pt>
                <c:pt idx="1301">
                  <c:v>42988.42015046296</c:v>
                </c:pt>
                <c:pt idx="1302">
                  <c:v>42988.420729166668</c:v>
                </c:pt>
                <c:pt idx="1303">
                  <c:v>42988.421307870369</c:v>
                </c:pt>
                <c:pt idx="1304">
                  <c:v>42988.421886574077</c:v>
                </c:pt>
                <c:pt idx="1305">
                  <c:v>42988.422465277778</c:v>
                </c:pt>
                <c:pt idx="1306">
                  <c:v>42988.423043981478</c:v>
                </c:pt>
                <c:pt idx="1307">
                  <c:v>42988.423622685186</c:v>
                </c:pt>
                <c:pt idx="1308">
                  <c:v>42988.424201388887</c:v>
                </c:pt>
                <c:pt idx="1309">
                  <c:v>42988.424780092595</c:v>
                </c:pt>
                <c:pt idx="1310">
                  <c:v>42988.425358796296</c:v>
                </c:pt>
                <c:pt idx="1311">
                  <c:v>42988.425937499997</c:v>
                </c:pt>
                <c:pt idx="1312">
                  <c:v>42988.426516203705</c:v>
                </c:pt>
                <c:pt idx="1313">
                  <c:v>42988.427094907405</c:v>
                </c:pt>
                <c:pt idx="1314">
                  <c:v>42988.427673611113</c:v>
                </c:pt>
                <c:pt idx="1315">
                  <c:v>42988.428252314814</c:v>
                </c:pt>
                <c:pt idx="1316">
                  <c:v>42988.428831018522</c:v>
                </c:pt>
                <c:pt idx="1317">
                  <c:v>42988.429409722223</c:v>
                </c:pt>
                <c:pt idx="1318">
                  <c:v>42988.429988425924</c:v>
                </c:pt>
                <c:pt idx="1319">
                  <c:v>42988.430567129632</c:v>
                </c:pt>
                <c:pt idx="1320">
                  <c:v>42988.431145833332</c:v>
                </c:pt>
                <c:pt idx="1321">
                  <c:v>42988.43172453704</c:v>
                </c:pt>
                <c:pt idx="1322">
                  <c:v>42988.432303240741</c:v>
                </c:pt>
                <c:pt idx="1323">
                  <c:v>42988.432881944442</c:v>
                </c:pt>
                <c:pt idx="1324">
                  <c:v>42988.43346064815</c:v>
                </c:pt>
                <c:pt idx="1325">
                  <c:v>42988.434039351851</c:v>
                </c:pt>
                <c:pt idx="1326">
                  <c:v>42988.434618055559</c:v>
                </c:pt>
                <c:pt idx="1327">
                  <c:v>42988.435196759259</c:v>
                </c:pt>
                <c:pt idx="1328">
                  <c:v>42988.43577546296</c:v>
                </c:pt>
                <c:pt idx="1329">
                  <c:v>42988.436354166668</c:v>
                </c:pt>
                <c:pt idx="1330">
                  <c:v>42988.436932870369</c:v>
                </c:pt>
                <c:pt idx="1331">
                  <c:v>42988.437511574077</c:v>
                </c:pt>
                <c:pt idx="1332">
                  <c:v>42988.438090277778</c:v>
                </c:pt>
                <c:pt idx="1333">
                  <c:v>42988.438668981478</c:v>
                </c:pt>
                <c:pt idx="1334">
                  <c:v>42988.439247685186</c:v>
                </c:pt>
                <c:pt idx="1335">
                  <c:v>42988.439826388887</c:v>
                </c:pt>
                <c:pt idx="1336">
                  <c:v>42988.440405092595</c:v>
                </c:pt>
                <c:pt idx="1337">
                  <c:v>42988.440983796296</c:v>
                </c:pt>
                <c:pt idx="1338">
                  <c:v>42988.441562499997</c:v>
                </c:pt>
                <c:pt idx="1339">
                  <c:v>42988.442141203705</c:v>
                </c:pt>
                <c:pt idx="1340">
                  <c:v>42988.442719907405</c:v>
                </c:pt>
                <c:pt idx="1341">
                  <c:v>42988.443298611113</c:v>
                </c:pt>
                <c:pt idx="1342">
                  <c:v>42988.443877314814</c:v>
                </c:pt>
                <c:pt idx="1343">
                  <c:v>42988.444456018522</c:v>
                </c:pt>
                <c:pt idx="1344">
                  <c:v>42988.445034722223</c:v>
                </c:pt>
                <c:pt idx="1345">
                  <c:v>42988.445613425924</c:v>
                </c:pt>
                <c:pt idx="1346">
                  <c:v>42988.446192129632</c:v>
                </c:pt>
                <c:pt idx="1347">
                  <c:v>42988.446770833332</c:v>
                </c:pt>
                <c:pt idx="1348">
                  <c:v>42988.44734953704</c:v>
                </c:pt>
                <c:pt idx="1349">
                  <c:v>42988.447928240741</c:v>
                </c:pt>
                <c:pt idx="1350">
                  <c:v>42988.448506944442</c:v>
                </c:pt>
                <c:pt idx="1351">
                  <c:v>42988.44908564815</c:v>
                </c:pt>
                <c:pt idx="1352">
                  <c:v>42988.449664351851</c:v>
                </c:pt>
                <c:pt idx="1353">
                  <c:v>42988.450243055559</c:v>
                </c:pt>
                <c:pt idx="1354">
                  <c:v>42988.450821759259</c:v>
                </c:pt>
                <c:pt idx="1355">
                  <c:v>42988.45140046296</c:v>
                </c:pt>
                <c:pt idx="1356">
                  <c:v>42988.451979166668</c:v>
                </c:pt>
                <c:pt idx="1357">
                  <c:v>42988.452557870369</c:v>
                </c:pt>
                <c:pt idx="1358">
                  <c:v>42988.453136574077</c:v>
                </c:pt>
                <c:pt idx="1359">
                  <c:v>42988.453715277778</c:v>
                </c:pt>
                <c:pt idx="1360">
                  <c:v>42988.454293981478</c:v>
                </c:pt>
                <c:pt idx="1361">
                  <c:v>42988.454872685186</c:v>
                </c:pt>
                <c:pt idx="1362">
                  <c:v>42988.455451388887</c:v>
                </c:pt>
                <c:pt idx="1363">
                  <c:v>42988.456030092595</c:v>
                </c:pt>
                <c:pt idx="1364">
                  <c:v>42988.456608796296</c:v>
                </c:pt>
                <c:pt idx="1365">
                  <c:v>42988.457187499997</c:v>
                </c:pt>
                <c:pt idx="1366">
                  <c:v>42988.457766203705</c:v>
                </c:pt>
                <c:pt idx="1367">
                  <c:v>42988.458344907405</c:v>
                </c:pt>
                <c:pt idx="1368">
                  <c:v>42988.458923611113</c:v>
                </c:pt>
                <c:pt idx="1369">
                  <c:v>42988.459502314814</c:v>
                </c:pt>
                <c:pt idx="1370">
                  <c:v>42988.460081018522</c:v>
                </c:pt>
                <c:pt idx="1371">
                  <c:v>42988.460659722223</c:v>
                </c:pt>
                <c:pt idx="1372">
                  <c:v>42988.461238425924</c:v>
                </c:pt>
                <c:pt idx="1373">
                  <c:v>42988.461817129632</c:v>
                </c:pt>
                <c:pt idx="1374">
                  <c:v>42988.462395833332</c:v>
                </c:pt>
                <c:pt idx="1375">
                  <c:v>42988.46297453704</c:v>
                </c:pt>
                <c:pt idx="1376">
                  <c:v>42988.463553240741</c:v>
                </c:pt>
                <c:pt idx="1377">
                  <c:v>42988.464131944442</c:v>
                </c:pt>
                <c:pt idx="1378">
                  <c:v>42988.46471064815</c:v>
                </c:pt>
                <c:pt idx="1379">
                  <c:v>42988.465289351851</c:v>
                </c:pt>
                <c:pt idx="1380">
                  <c:v>42988.465868055559</c:v>
                </c:pt>
                <c:pt idx="1381">
                  <c:v>42988.466446759259</c:v>
                </c:pt>
                <c:pt idx="1382">
                  <c:v>42988.46702546296</c:v>
                </c:pt>
                <c:pt idx="1383">
                  <c:v>42988.467604166668</c:v>
                </c:pt>
                <c:pt idx="1384">
                  <c:v>42988.468182870369</c:v>
                </c:pt>
                <c:pt idx="1385">
                  <c:v>42988.468761574077</c:v>
                </c:pt>
                <c:pt idx="1386">
                  <c:v>42988.469340277778</c:v>
                </c:pt>
                <c:pt idx="1387">
                  <c:v>42988.469918981478</c:v>
                </c:pt>
                <c:pt idx="1388">
                  <c:v>42988.470497685186</c:v>
                </c:pt>
                <c:pt idx="1389">
                  <c:v>42988.471076388887</c:v>
                </c:pt>
                <c:pt idx="1390">
                  <c:v>42988.471655092595</c:v>
                </c:pt>
                <c:pt idx="1391">
                  <c:v>42988.472233796296</c:v>
                </c:pt>
                <c:pt idx="1392">
                  <c:v>42988.472812499997</c:v>
                </c:pt>
                <c:pt idx="1393">
                  <c:v>42988.473391203705</c:v>
                </c:pt>
                <c:pt idx="1394">
                  <c:v>42988.473969907405</c:v>
                </c:pt>
                <c:pt idx="1395">
                  <c:v>42988.474548611113</c:v>
                </c:pt>
                <c:pt idx="1396">
                  <c:v>42988.475127314814</c:v>
                </c:pt>
                <c:pt idx="1397">
                  <c:v>42988.475706018522</c:v>
                </c:pt>
                <c:pt idx="1398">
                  <c:v>42988.476284722223</c:v>
                </c:pt>
                <c:pt idx="1399">
                  <c:v>42988.476863425924</c:v>
                </c:pt>
                <c:pt idx="1400">
                  <c:v>42988.477442129632</c:v>
                </c:pt>
                <c:pt idx="1401">
                  <c:v>42988.478020833332</c:v>
                </c:pt>
                <c:pt idx="1402">
                  <c:v>42988.47859953704</c:v>
                </c:pt>
                <c:pt idx="1403">
                  <c:v>42988.479178240741</c:v>
                </c:pt>
                <c:pt idx="1404">
                  <c:v>42988.479756944442</c:v>
                </c:pt>
                <c:pt idx="1405">
                  <c:v>42988.48033564815</c:v>
                </c:pt>
                <c:pt idx="1406">
                  <c:v>42988.480914351851</c:v>
                </c:pt>
                <c:pt idx="1407">
                  <c:v>42988.481493055559</c:v>
                </c:pt>
                <c:pt idx="1408">
                  <c:v>42988.482071759259</c:v>
                </c:pt>
                <c:pt idx="1409">
                  <c:v>42988.48265046296</c:v>
                </c:pt>
                <c:pt idx="1410">
                  <c:v>42988.483229166668</c:v>
                </c:pt>
                <c:pt idx="1411">
                  <c:v>42988.483807870369</c:v>
                </c:pt>
                <c:pt idx="1412">
                  <c:v>42988.484386574077</c:v>
                </c:pt>
                <c:pt idx="1413">
                  <c:v>42988.484965277778</c:v>
                </c:pt>
                <c:pt idx="1414">
                  <c:v>42988.485543981478</c:v>
                </c:pt>
                <c:pt idx="1415">
                  <c:v>42988.486122685186</c:v>
                </c:pt>
                <c:pt idx="1416">
                  <c:v>42988.486701388887</c:v>
                </c:pt>
                <c:pt idx="1417">
                  <c:v>42988.487280092595</c:v>
                </c:pt>
                <c:pt idx="1418">
                  <c:v>42988.487858796296</c:v>
                </c:pt>
                <c:pt idx="1419">
                  <c:v>42988.488437499997</c:v>
                </c:pt>
                <c:pt idx="1420">
                  <c:v>42988.489016203705</c:v>
                </c:pt>
                <c:pt idx="1421">
                  <c:v>42988.489594907405</c:v>
                </c:pt>
                <c:pt idx="1422">
                  <c:v>42988.490173611113</c:v>
                </c:pt>
                <c:pt idx="1423">
                  <c:v>42988.490752314814</c:v>
                </c:pt>
                <c:pt idx="1424">
                  <c:v>42988.491331018522</c:v>
                </c:pt>
                <c:pt idx="1425">
                  <c:v>42988.491909722223</c:v>
                </c:pt>
                <c:pt idx="1426">
                  <c:v>42988.492488425924</c:v>
                </c:pt>
                <c:pt idx="1427">
                  <c:v>42988.493067129632</c:v>
                </c:pt>
                <c:pt idx="1428">
                  <c:v>42988.493645833332</c:v>
                </c:pt>
                <c:pt idx="1429">
                  <c:v>42988.49422453704</c:v>
                </c:pt>
                <c:pt idx="1430">
                  <c:v>42988.494803240741</c:v>
                </c:pt>
                <c:pt idx="1431">
                  <c:v>42988.495381944442</c:v>
                </c:pt>
                <c:pt idx="1432">
                  <c:v>42988.49596064815</c:v>
                </c:pt>
                <c:pt idx="1433">
                  <c:v>42988.496539351851</c:v>
                </c:pt>
                <c:pt idx="1434">
                  <c:v>42988.497118055559</c:v>
                </c:pt>
                <c:pt idx="1435">
                  <c:v>42988.497696759259</c:v>
                </c:pt>
                <c:pt idx="1436">
                  <c:v>42988.49827546296</c:v>
                </c:pt>
                <c:pt idx="1437">
                  <c:v>42988.498854166668</c:v>
                </c:pt>
                <c:pt idx="1438">
                  <c:v>42988.499432870369</c:v>
                </c:pt>
                <c:pt idx="1439">
                  <c:v>42988.500011574077</c:v>
                </c:pt>
                <c:pt idx="1440">
                  <c:v>42988.500590277778</c:v>
                </c:pt>
                <c:pt idx="1441">
                  <c:v>42988.501168981478</c:v>
                </c:pt>
                <c:pt idx="1442">
                  <c:v>42988.501747685186</c:v>
                </c:pt>
                <c:pt idx="1443">
                  <c:v>42988.502326388887</c:v>
                </c:pt>
                <c:pt idx="1444">
                  <c:v>42988.502905092595</c:v>
                </c:pt>
                <c:pt idx="1445">
                  <c:v>42988.503483796296</c:v>
                </c:pt>
                <c:pt idx="1446">
                  <c:v>42988.504062499997</c:v>
                </c:pt>
                <c:pt idx="1447">
                  <c:v>42988.504641203705</c:v>
                </c:pt>
                <c:pt idx="1448">
                  <c:v>42988.505219907405</c:v>
                </c:pt>
                <c:pt idx="1449">
                  <c:v>42988.505798611113</c:v>
                </c:pt>
                <c:pt idx="1450">
                  <c:v>42988.506377314814</c:v>
                </c:pt>
                <c:pt idx="1451">
                  <c:v>42988.506956018522</c:v>
                </c:pt>
                <c:pt idx="1452">
                  <c:v>42988.507534722223</c:v>
                </c:pt>
                <c:pt idx="1453">
                  <c:v>42988.508113425924</c:v>
                </c:pt>
                <c:pt idx="1454">
                  <c:v>42988.508692129632</c:v>
                </c:pt>
                <c:pt idx="1455">
                  <c:v>42988.509270833332</c:v>
                </c:pt>
                <c:pt idx="1456">
                  <c:v>42988.50984953704</c:v>
                </c:pt>
                <c:pt idx="1457">
                  <c:v>42988.510428240741</c:v>
                </c:pt>
                <c:pt idx="1458">
                  <c:v>42988.511006944442</c:v>
                </c:pt>
                <c:pt idx="1459">
                  <c:v>42988.51158564815</c:v>
                </c:pt>
                <c:pt idx="1460">
                  <c:v>42988.512164351851</c:v>
                </c:pt>
                <c:pt idx="1461">
                  <c:v>42988.512743055559</c:v>
                </c:pt>
                <c:pt idx="1462">
                  <c:v>42988.513321759259</c:v>
                </c:pt>
                <c:pt idx="1463">
                  <c:v>42988.51390046296</c:v>
                </c:pt>
                <c:pt idx="1464">
                  <c:v>42988.514479166668</c:v>
                </c:pt>
                <c:pt idx="1465">
                  <c:v>42988.515057870369</c:v>
                </c:pt>
                <c:pt idx="1466">
                  <c:v>42988.515636574077</c:v>
                </c:pt>
                <c:pt idx="1467">
                  <c:v>42988.516215277778</c:v>
                </c:pt>
                <c:pt idx="1468">
                  <c:v>42988.516793981478</c:v>
                </c:pt>
                <c:pt idx="1469">
                  <c:v>42988.517372685186</c:v>
                </c:pt>
                <c:pt idx="1470">
                  <c:v>42988.517951388887</c:v>
                </c:pt>
                <c:pt idx="1471">
                  <c:v>42988.518530092595</c:v>
                </c:pt>
                <c:pt idx="1472">
                  <c:v>42988.519108796296</c:v>
                </c:pt>
                <c:pt idx="1473">
                  <c:v>42988.519687499997</c:v>
                </c:pt>
                <c:pt idx="1474">
                  <c:v>42988.520266203705</c:v>
                </c:pt>
                <c:pt idx="1475">
                  <c:v>42988.520844907405</c:v>
                </c:pt>
                <c:pt idx="1476">
                  <c:v>42988.521423611113</c:v>
                </c:pt>
                <c:pt idx="1477">
                  <c:v>42988.522002314814</c:v>
                </c:pt>
                <c:pt idx="1478">
                  <c:v>42988.522581018522</c:v>
                </c:pt>
                <c:pt idx="1479">
                  <c:v>42988.523159722223</c:v>
                </c:pt>
                <c:pt idx="1480">
                  <c:v>42988.523738425924</c:v>
                </c:pt>
                <c:pt idx="1481">
                  <c:v>42988.524317129632</c:v>
                </c:pt>
                <c:pt idx="1482">
                  <c:v>42988.524895833332</c:v>
                </c:pt>
                <c:pt idx="1483">
                  <c:v>42988.52547453704</c:v>
                </c:pt>
                <c:pt idx="1484">
                  <c:v>42988.526053240741</c:v>
                </c:pt>
                <c:pt idx="1485">
                  <c:v>42988.526631944442</c:v>
                </c:pt>
                <c:pt idx="1486">
                  <c:v>42988.52721064815</c:v>
                </c:pt>
                <c:pt idx="1487">
                  <c:v>42988.527789351851</c:v>
                </c:pt>
                <c:pt idx="1488">
                  <c:v>42988.528368055559</c:v>
                </c:pt>
                <c:pt idx="1489">
                  <c:v>42988.528946759259</c:v>
                </c:pt>
                <c:pt idx="1490">
                  <c:v>42988.52952546296</c:v>
                </c:pt>
                <c:pt idx="1491">
                  <c:v>42988.530104166668</c:v>
                </c:pt>
                <c:pt idx="1492">
                  <c:v>42988.530682870369</c:v>
                </c:pt>
                <c:pt idx="1493">
                  <c:v>42988.531261574077</c:v>
                </c:pt>
                <c:pt idx="1494">
                  <c:v>42988.531840277778</c:v>
                </c:pt>
                <c:pt idx="1495">
                  <c:v>42988.532418981478</c:v>
                </c:pt>
                <c:pt idx="1496">
                  <c:v>42988.532997685186</c:v>
                </c:pt>
                <c:pt idx="1497">
                  <c:v>42988.533576388887</c:v>
                </c:pt>
                <c:pt idx="1498">
                  <c:v>42988.534155092595</c:v>
                </c:pt>
                <c:pt idx="1499">
                  <c:v>42988.534733796296</c:v>
                </c:pt>
              </c:numCache>
            </c:numRef>
          </c:xVal>
          <c:yVal>
            <c:numRef>
              <c:f>Sheet2!$B$1:$B$1500</c:f>
              <c:numCache>
                <c:formatCode>General</c:formatCode>
                <c:ptCount val="1500"/>
                <c:pt idx="0">
                  <c:v>303.41000366210898</c:v>
                </c:pt>
                <c:pt idx="1">
                  <c:v>303.41000366210898</c:v>
                </c:pt>
                <c:pt idx="2">
                  <c:v>303.44000244140602</c:v>
                </c:pt>
                <c:pt idx="3">
                  <c:v>303.45999145507801</c:v>
                </c:pt>
                <c:pt idx="4">
                  <c:v>303.37997436523398</c:v>
                </c:pt>
                <c:pt idx="5">
                  <c:v>303.35998535156301</c:v>
                </c:pt>
                <c:pt idx="6">
                  <c:v>303.41000366210898</c:v>
                </c:pt>
                <c:pt idx="7">
                  <c:v>303.38998413085898</c:v>
                </c:pt>
                <c:pt idx="8">
                  <c:v>303.34997558593801</c:v>
                </c:pt>
                <c:pt idx="9">
                  <c:v>303.44000244140602</c:v>
                </c:pt>
                <c:pt idx="10">
                  <c:v>303.30999755859398</c:v>
                </c:pt>
                <c:pt idx="11">
                  <c:v>303.22000122070301</c:v>
                </c:pt>
                <c:pt idx="12">
                  <c:v>303.22000122070301</c:v>
                </c:pt>
                <c:pt idx="13">
                  <c:v>303.05999755859398</c:v>
                </c:pt>
                <c:pt idx="14">
                  <c:v>302.97000122070301</c:v>
                </c:pt>
                <c:pt idx="15">
                  <c:v>302.86999511718801</c:v>
                </c:pt>
                <c:pt idx="16">
                  <c:v>302.63000488281301</c:v>
                </c:pt>
                <c:pt idx="17">
                  <c:v>302.41000366210898</c:v>
                </c:pt>
                <c:pt idx="18">
                  <c:v>302.17999267578102</c:v>
                </c:pt>
                <c:pt idx="19">
                  <c:v>301.91000366210898</c:v>
                </c:pt>
                <c:pt idx="20">
                  <c:v>301.69000244140602</c:v>
                </c:pt>
                <c:pt idx="21">
                  <c:v>301.54000854492199</c:v>
                </c:pt>
                <c:pt idx="22">
                  <c:v>301.32998657226602</c:v>
                </c:pt>
                <c:pt idx="23">
                  <c:v>301.17999267578102</c:v>
                </c:pt>
                <c:pt idx="24">
                  <c:v>300.97000122070301</c:v>
                </c:pt>
                <c:pt idx="25">
                  <c:v>300.91000366210898</c:v>
                </c:pt>
                <c:pt idx="26">
                  <c:v>300.60000610351602</c:v>
                </c:pt>
                <c:pt idx="27">
                  <c:v>300.58999633789102</c:v>
                </c:pt>
                <c:pt idx="28">
                  <c:v>300.39999389648398</c:v>
                </c:pt>
                <c:pt idx="29">
                  <c:v>300.22000122070301</c:v>
                </c:pt>
                <c:pt idx="30">
                  <c:v>300.11999511718801</c:v>
                </c:pt>
                <c:pt idx="31">
                  <c:v>299.94998168945301</c:v>
                </c:pt>
                <c:pt idx="32">
                  <c:v>299.81997680664102</c:v>
                </c:pt>
                <c:pt idx="33">
                  <c:v>299.66000366210898</c:v>
                </c:pt>
                <c:pt idx="34">
                  <c:v>299.54000854492199</c:v>
                </c:pt>
                <c:pt idx="35">
                  <c:v>299.42999267578102</c:v>
                </c:pt>
                <c:pt idx="36">
                  <c:v>299.24002075195301</c:v>
                </c:pt>
                <c:pt idx="37">
                  <c:v>299.260009765625</c:v>
                </c:pt>
                <c:pt idx="38">
                  <c:v>299.04000854492199</c:v>
                </c:pt>
                <c:pt idx="39">
                  <c:v>298.95999145507801</c:v>
                </c:pt>
                <c:pt idx="40">
                  <c:v>298.91000366210898</c:v>
                </c:pt>
                <c:pt idx="41">
                  <c:v>298.67001342773398</c:v>
                </c:pt>
                <c:pt idx="42">
                  <c:v>298.57998657226602</c:v>
                </c:pt>
                <c:pt idx="43">
                  <c:v>298.47000122070301</c:v>
                </c:pt>
                <c:pt idx="44">
                  <c:v>298.47000122070301</c:v>
                </c:pt>
                <c:pt idx="45">
                  <c:v>298.21002197265602</c:v>
                </c:pt>
                <c:pt idx="46">
                  <c:v>297.92999267578102</c:v>
                </c:pt>
                <c:pt idx="47">
                  <c:v>297.79000854492199</c:v>
                </c:pt>
                <c:pt idx="48">
                  <c:v>297.67001342773398</c:v>
                </c:pt>
                <c:pt idx="49">
                  <c:v>297.47000122070301</c:v>
                </c:pt>
                <c:pt idx="50">
                  <c:v>297.35998535156301</c:v>
                </c:pt>
                <c:pt idx="51">
                  <c:v>297.27001953125</c:v>
                </c:pt>
                <c:pt idx="52">
                  <c:v>296.91998291015602</c:v>
                </c:pt>
                <c:pt idx="53">
                  <c:v>296.60000610351602</c:v>
                </c:pt>
                <c:pt idx="54">
                  <c:v>296.41998291015602</c:v>
                </c:pt>
                <c:pt idx="55">
                  <c:v>296.17999267578102</c:v>
                </c:pt>
                <c:pt idx="56">
                  <c:v>295.97998046875</c:v>
                </c:pt>
                <c:pt idx="57">
                  <c:v>295.72000122070301</c:v>
                </c:pt>
                <c:pt idx="58">
                  <c:v>295.55999755859398</c:v>
                </c:pt>
                <c:pt idx="59">
                  <c:v>295.29998779296898</c:v>
                </c:pt>
                <c:pt idx="60">
                  <c:v>294.95999145507801</c:v>
                </c:pt>
                <c:pt idx="61">
                  <c:v>294.71002197265602</c:v>
                </c:pt>
                <c:pt idx="62">
                  <c:v>294.5</c:v>
                </c:pt>
                <c:pt idx="63">
                  <c:v>294.24002075195301</c:v>
                </c:pt>
                <c:pt idx="64">
                  <c:v>294.02999877929699</c:v>
                </c:pt>
                <c:pt idx="65">
                  <c:v>293.80999755859398</c:v>
                </c:pt>
                <c:pt idx="66">
                  <c:v>293.54998779296898</c:v>
                </c:pt>
                <c:pt idx="67">
                  <c:v>293.20001220703102</c:v>
                </c:pt>
                <c:pt idx="68">
                  <c:v>293.01998901367199</c:v>
                </c:pt>
                <c:pt idx="69">
                  <c:v>292.77001953125</c:v>
                </c:pt>
                <c:pt idx="70">
                  <c:v>292.42999267578102</c:v>
                </c:pt>
                <c:pt idx="71">
                  <c:v>292.23001098632801</c:v>
                </c:pt>
                <c:pt idx="72">
                  <c:v>292.02999877929699</c:v>
                </c:pt>
                <c:pt idx="73">
                  <c:v>291.81997680664102</c:v>
                </c:pt>
                <c:pt idx="74">
                  <c:v>291.58999633789102</c:v>
                </c:pt>
                <c:pt idx="75">
                  <c:v>291.22000122070301</c:v>
                </c:pt>
                <c:pt idx="76">
                  <c:v>290.97000122070301</c:v>
                </c:pt>
                <c:pt idx="77">
                  <c:v>290.72000122070301</c:v>
                </c:pt>
                <c:pt idx="78">
                  <c:v>290.47000122070301</c:v>
                </c:pt>
                <c:pt idx="79">
                  <c:v>290.16000366210898</c:v>
                </c:pt>
                <c:pt idx="80">
                  <c:v>289.87997436523398</c:v>
                </c:pt>
                <c:pt idx="81">
                  <c:v>289.77999877929699</c:v>
                </c:pt>
                <c:pt idx="82">
                  <c:v>289.54000854492199</c:v>
                </c:pt>
                <c:pt idx="83">
                  <c:v>289.14999389648398</c:v>
                </c:pt>
                <c:pt idx="84">
                  <c:v>288.91000366210898</c:v>
                </c:pt>
                <c:pt idx="85">
                  <c:v>288.67999267578102</c:v>
                </c:pt>
                <c:pt idx="86">
                  <c:v>288.41998291015602</c:v>
                </c:pt>
                <c:pt idx="87">
                  <c:v>288.08999633789102</c:v>
                </c:pt>
                <c:pt idx="88">
                  <c:v>287.89999389648398</c:v>
                </c:pt>
                <c:pt idx="89">
                  <c:v>287.73001098632801</c:v>
                </c:pt>
                <c:pt idx="90">
                  <c:v>287.41000366210898</c:v>
                </c:pt>
                <c:pt idx="91">
                  <c:v>287.10000610351602</c:v>
                </c:pt>
                <c:pt idx="92">
                  <c:v>286.80999755859398</c:v>
                </c:pt>
                <c:pt idx="93">
                  <c:v>286.66000366210898</c:v>
                </c:pt>
                <c:pt idx="94">
                  <c:v>286.37997436523398</c:v>
                </c:pt>
                <c:pt idx="95">
                  <c:v>286.23001098632801</c:v>
                </c:pt>
                <c:pt idx="96">
                  <c:v>285.94000244140602</c:v>
                </c:pt>
                <c:pt idx="97">
                  <c:v>285.72000122070301</c:v>
                </c:pt>
                <c:pt idx="98">
                  <c:v>285.35998535156301</c:v>
                </c:pt>
                <c:pt idx="99">
                  <c:v>285.14001464843801</c:v>
                </c:pt>
                <c:pt idx="100">
                  <c:v>284.91000366210898</c:v>
                </c:pt>
                <c:pt idx="101">
                  <c:v>284.64001464843801</c:v>
                </c:pt>
                <c:pt idx="102">
                  <c:v>284.44998168945301</c:v>
                </c:pt>
                <c:pt idx="103">
                  <c:v>284.22000122070301</c:v>
                </c:pt>
                <c:pt idx="104">
                  <c:v>284</c:v>
                </c:pt>
                <c:pt idx="105">
                  <c:v>283.70001220703102</c:v>
                </c:pt>
                <c:pt idx="106">
                  <c:v>283.54998779296898</c:v>
                </c:pt>
                <c:pt idx="107">
                  <c:v>283.22000122070301</c:v>
                </c:pt>
                <c:pt idx="108">
                  <c:v>282.95999145507801</c:v>
                </c:pt>
                <c:pt idx="109">
                  <c:v>282.80999755859398</c:v>
                </c:pt>
                <c:pt idx="110">
                  <c:v>282.5</c:v>
                </c:pt>
                <c:pt idx="111">
                  <c:v>282.29000854492199</c:v>
                </c:pt>
                <c:pt idx="112">
                  <c:v>281.97000122070301</c:v>
                </c:pt>
                <c:pt idx="113">
                  <c:v>281.77001953125</c:v>
                </c:pt>
                <c:pt idx="114">
                  <c:v>281.61001586914102</c:v>
                </c:pt>
                <c:pt idx="115">
                  <c:v>281.41998291015602</c:v>
                </c:pt>
                <c:pt idx="116">
                  <c:v>281.11999511718801</c:v>
                </c:pt>
                <c:pt idx="117">
                  <c:v>280.75</c:v>
                </c:pt>
                <c:pt idx="118">
                  <c:v>280.58999633789102</c:v>
                </c:pt>
                <c:pt idx="119">
                  <c:v>280.41998291015602</c:v>
                </c:pt>
                <c:pt idx="120">
                  <c:v>280.10000610351602</c:v>
                </c:pt>
                <c:pt idx="121">
                  <c:v>279.86999511718801</c:v>
                </c:pt>
                <c:pt idx="122">
                  <c:v>279.64001464843801</c:v>
                </c:pt>
                <c:pt idx="123">
                  <c:v>279.39999389648398</c:v>
                </c:pt>
                <c:pt idx="124">
                  <c:v>279.14999389648398</c:v>
                </c:pt>
                <c:pt idx="125">
                  <c:v>278.94998168945301</c:v>
                </c:pt>
                <c:pt idx="126">
                  <c:v>278.71002197265602</c:v>
                </c:pt>
                <c:pt idx="127">
                  <c:v>278.47998046875</c:v>
                </c:pt>
                <c:pt idx="128">
                  <c:v>278.17001342773398</c:v>
                </c:pt>
                <c:pt idx="129">
                  <c:v>277.94998168945301</c:v>
                </c:pt>
                <c:pt idx="130">
                  <c:v>277.70001220703102</c:v>
                </c:pt>
                <c:pt idx="131">
                  <c:v>277.489990234375</c:v>
                </c:pt>
                <c:pt idx="132">
                  <c:v>277.260009765625</c:v>
                </c:pt>
                <c:pt idx="133">
                  <c:v>277.13000488281301</c:v>
                </c:pt>
                <c:pt idx="134">
                  <c:v>276.71002197265602</c:v>
                </c:pt>
                <c:pt idx="135">
                  <c:v>276.47998046875</c:v>
                </c:pt>
                <c:pt idx="136">
                  <c:v>276.260009765625</c:v>
                </c:pt>
                <c:pt idx="137">
                  <c:v>276.10000610351602</c:v>
                </c:pt>
                <c:pt idx="138">
                  <c:v>275.81997680664102</c:v>
                </c:pt>
                <c:pt idx="139">
                  <c:v>275.64999389648398</c:v>
                </c:pt>
                <c:pt idx="140">
                  <c:v>275.29000854492199</c:v>
                </c:pt>
                <c:pt idx="141">
                  <c:v>274.989990234375</c:v>
                </c:pt>
                <c:pt idx="142">
                  <c:v>274.79000854492199</c:v>
                </c:pt>
                <c:pt idx="143">
                  <c:v>274.510009765625</c:v>
                </c:pt>
                <c:pt idx="144">
                  <c:v>274.32998657226602</c:v>
                </c:pt>
                <c:pt idx="145">
                  <c:v>274.11001586914102</c:v>
                </c:pt>
                <c:pt idx="146">
                  <c:v>273.81997680664102</c:v>
                </c:pt>
                <c:pt idx="147">
                  <c:v>273.45999145507801</c:v>
                </c:pt>
                <c:pt idx="148">
                  <c:v>273.260009765625</c:v>
                </c:pt>
                <c:pt idx="149">
                  <c:v>273.04000854492199</c:v>
                </c:pt>
                <c:pt idx="150">
                  <c:v>272.77001953125</c:v>
                </c:pt>
                <c:pt idx="151">
                  <c:v>272.61999511718801</c:v>
                </c:pt>
                <c:pt idx="152">
                  <c:v>272.34997558593801</c:v>
                </c:pt>
                <c:pt idx="153">
                  <c:v>272.02999877929699</c:v>
                </c:pt>
                <c:pt idx="154">
                  <c:v>271.74002075195301</c:v>
                </c:pt>
                <c:pt idx="155">
                  <c:v>271.55999755859398</c:v>
                </c:pt>
                <c:pt idx="156">
                  <c:v>271.27001953125</c:v>
                </c:pt>
                <c:pt idx="157">
                  <c:v>271.04998779296898</c:v>
                </c:pt>
                <c:pt idx="158">
                  <c:v>270.86999511718801</c:v>
                </c:pt>
                <c:pt idx="159">
                  <c:v>270.38998413085898</c:v>
                </c:pt>
                <c:pt idx="160">
                  <c:v>270.14001464843801</c:v>
                </c:pt>
                <c:pt idx="161">
                  <c:v>269.97000122070301</c:v>
                </c:pt>
                <c:pt idx="162">
                  <c:v>269.72000122070301</c:v>
                </c:pt>
                <c:pt idx="163">
                  <c:v>269.510009765625</c:v>
                </c:pt>
                <c:pt idx="164">
                  <c:v>269.24002075195301</c:v>
                </c:pt>
                <c:pt idx="165">
                  <c:v>268.89999389648398</c:v>
                </c:pt>
                <c:pt idx="166">
                  <c:v>268.57000732421898</c:v>
                </c:pt>
                <c:pt idx="167">
                  <c:v>268.35998535156301</c:v>
                </c:pt>
                <c:pt idx="168">
                  <c:v>268.17001342773398</c:v>
                </c:pt>
                <c:pt idx="169">
                  <c:v>267.83999633789102</c:v>
                </c:pt>
                <c:pt idx="170">
                  <c:v>267.69000244140602</c:v>
                </c:pt>
                <c:pt idx="171">
                  <c:v>267.41000366210898</c:v>
                </c:pt>
                <c:pt idx="172">
                  <c:v>267.04998779296898</c:v>
                </c:pt>
                <c:pt idx="173">
                  <c:v>266.760009765625</c:v>
                </c:pt>
                <c:pt idx="174">
                  <c:v>266.51998901367199</c:v>
                </c:pt>
                <c:pt idx="175">
                  <c:v>266.24002075195301</c:v>
                </c:pt>
                <c:pt idx="176">
                  <c:v>265.97998046875</c:v>
                </c:pt>
                <c:pt idx="177">
                  <c:v>265.79998779296898</c:v>
                </c:pt>
                <c:pt idx="178">
                  <c:v>265.51998901367199</c:v>
                </c:pt>
                <c:pt idx="179">
                  <c:v>265.23001098632801</c:v>
                </c:pt>
                <c:pt idx="180">
                  <c:v>264.85998535156301</c:v>
                </c:pt>
                <c:pt idx="181">
                  <c:v>264.67001342773398</c:v>
                </c:pt>
                <c:pt idx="182">
                  <c:v>264.45999145507801</c:v>
                </c:pt>
                <c:pt idx="183">
                  <c:v>264.19000244140602</c:v>
                </c:pt>
                <c:pt idx="184">
                  <c:v>263.94000244140602</c:v>
                </c:pt>
                <c:pt idx="185">
                  <c:v>263.72000122070301</c:v>
                </c:pt>
                <c:pt idx="186">
                  <c:v>263.5</c:v>
                </c:pt>
                <c:pt idx="187">
                  <c:v>263.24002075195301</c:v>
                </c:pt>
                <c:pt idx="188">
                  <c:v>263.04000854492199</c:v>
                </c:pt>
                <c:pt idx="189">
                  <c:v>262.81997680664102</c:v>
                </c:pt>
                <c:pt idx="190">
                  <c:v>262.55999755859398</c:v>
                </c:pt>
                <c:pt idx="191">
                  <c:v>262.33999633789102</c:v>
                </c:pt>
                <c:pt idx="192">
                  <c:v>262.10000610351602</c:v>
                </c:pt>
                <c:pt idx="193">
                  <c:v>261.84997558593801</c:v>
                </c:pt>
                <c:pt idx="194">
                  <c:v>261.57000732421898</c:v>
                </c:pt>
                <c:pt idx="195">
                  <c:v>261.45999145507801</c:v>
                </c:pt>
                <c:pt idx="196">
                  <c:v>261.38998413085898</c:v>
                </c:pt>
                <c:pt idx="197">
                  <c:v>261.33999633789102</c:v>
                </c:pt>
                <c:pt idx="198">
                  <c:v>261.36999511718801</c:v>
                </c:pt>
                <c:pt idx="199">
                  <c:v>261.20001220703102</c:v>
                </c:pt>
                <c:pt idx="200">
                  <c:v>261.19000244140602</c:v>
                </c:pt>
                <c:pt idx="201">
                  <c:v>261.04998779296898</c:v>
                </c:pt>
                <c:pt idx="202">
                  <c:v>260.97000122070301</c:v>
                </c:pt>
                <c:pt idx="203">
                  <c:v>260.88998413085898</c:v>
                </c:pt>
                <c:pt idx="204">
                  <c:v>260.77001953125</c:v>
                </c:pt>
                <c:pt idx="205">
                  <c:v>260.69000244140602</c:v>
                </c:pt>
                <c:pt idx="206">
                  <c:v>260.52999877929699</c:v>
                </c:pt>
                <c:pt idx="207">
                  <c:v>260.45999145507801</c:v>
                </c:pt>
                <c:pt idx="208">
                  <c:v>260.30999755859398</c:v>
                </c:pt>
                <c:pt idx="209">
                  <c:v>260.14999389648398</c:v>
                </c:pt>
                <c:pt idx="210">
                  <c:v>260.16000366210898</c:v>
                </c:pt>
                <c:pt idx="211">
                  <c:v>259.91998291015602</c:v>
                </c:pt>
                <c:pt idx="212">
                  <c:v>259.79000854492199</c:v>
                </c:pt>
                <c:pt idx="213">
                  <c:v>259.75</c:v>
                </c:pt>
                <c:pt idx="214">
                  <c:v>259.51998901367199</c:v>
                </c:pt>
                <c:pt idx="215">
                  <c:v>259.27001953125</c:v>
                </c:pt>
                <c:pt idx="216">
                  <c:v>259.16000366210898</c:v>
                </c:pt>
                <c:pt idx="217">
                  <c:v>259.08999633789102</c:v>
                </c:pt>
                <c:pt idx="218">
                  <c:v>259</c:v>
                </c:pt>
                <c:pt idx="219">
                  <c:v>258.75</c:v>
                </c:pt>
                <c:pt idx="220">
                  <c:v>258.57998657226602</c:v>
                </c:pt>
                <c:pt idx="221">
                  <c:v>258.39999389648398</c:v>
                </c:pt>
                <c:pt idx="222">
                  <c:v>258.260009765625</c:v>
                </c:pt>
                <c:pt idx="223">
                  <c:v>258.11001586914102</c:v>
                </c:pt>
                <c:pt idx="224">
                  <c:v>258.01998901367199</c:v>
                </c:pt>
                <c:pt idx="225">
                  <c:v>257.74002075195301</c:v>
                </c:pt>
                <c:pt idx="226">
                  <c:v>257.66000366210898</c:v>
                </c:pt>
                <c:pt idx="227">
                  <c:v>257.5</c:v>
                </c:pt>
                <c:pt idx="228">
                  <c:v>257.27001953125</c:v>
                </c:pt>
                <c:pt idx="229">
                  <c:v>257.07998657226602</c:v>
                </c:pt>
                <c:pt idx="230">
                  <c:v>257.01998901367199</c:v>
                </c:pt>
                <c:pt idx="231">
                  <c:v>256.77999877929699</c:v>
                </c:pt>
                <c:pt idx="232">
                  <c:v>256.47000122070301</c:v>
                </c:pt>
                <c:pt idx="233">
                  <c:v>256.32998657226602</c:v>
                </c:pt>
                <c:pt idx="234">
                  <c:v>256.10000610351602</c:v>
                </c:pt>
                <c:pt idx="235">
                  <c:v>255.94999694824199</c:v>
                </c:pt>
                <c:pt idx="236">
                  <c:v>255.72999572753901</c:v>
                </c:pt>
                <c:pt idx="237">
                  <c:v>255.55999755859401</c:v>
                </c:pt>
                <c:pt idx="238">
                  <c:v>255.16000366210901</c:v>
                </c:pt>
                <c:pt idx="239">
                  <c:v>254.95999145507801</c:v>
                </c:pt>
                <c:pt idx="240">
                  <c:v>254.75999450683599</c:v>
                </c:pt>
                <c:pt idx="241">
                  <c:v>254.47000122070301</c:v>
                </c:pt>
                <c:pt idx="242">
                  <c:v>254.27999877929699</c:v>
                </c:pt>
                <c:pt idx="243">
                  <c:v>254.02000427246099</c:v>
                </c:pt>
                <c:pt idx="244">
                  <c:v>253.58999633789099</c:v>
                </c:pt>
                <c:pt idx="245">
                  <c:v>253.36000061035199</c:v>
                </c:pt>
                <c:pt idx="246">
                  <c:v>253.08999633789099</c:v>
                </c:pt>
                <c:pt idx="247">
                  <c:v>252.739990234375</c:v>
                </c:pt>
                <c:pt idx="248">
                  <c:v>252.489990234375</c:v>
                </c:pt>
                <c:pt idx="249">
                  <c:v>252.13999938964801</c:v>
                </c:pt>
                <c:pt idx="250">
                  <c:v>251.68000793457</c:v>
                </c:pt>
                <c:pt idx="251">
                  <c:v>251.36000061035199</c:v>
                </c:pt>
                <c:pt idx="252">
                  <c:v>251.03999328613301</c:v>
                </c:pt>
                <c:pt idx="253">
                  <c:v>250.72000122070301</c:v>
                </c:pt>
                <c:pt idx="254">
                  <c:v>250.35000610351599</c:v>
                </c:pt>
                <c:pt idx="255">
                  <c:v>249.97999572753901</c:v>
                </c:pt>
                <c:pt idx="256">
                  <c:v>249.489990234375</c:v>
                </c:pt>
                <c:pt idx="257">
                  <c:v>249.239990234375</c:v>
                </c:pt>
                <c:pt idx="258">
                  <c:v>248.739990234375</c:v>
                </c:pt>
                <c:pt idx="259">
                  <c:v>248.45999145507801</c:v>
                </c:pt>
                <c:pt idx="260">
                  <c:v>248.080001831055</c:v>
                </c:pt>
                <c:pt idx="261">
                  <c:v>247.65000915527301</c:v>
                </c:pt>
                <c:pt idx="262">
                  <c:v>247.17001342773401</c:v>
                </c:pt>
                <c:pt idx="263">
                  <c:v>246.77999877929699</c:v>
                </c:pt>
                <c:pt idx="264">
                  <c:v>246.32000732421901</c:v>
                </c:pt>
                <c:pt idx="265">
                  <c:v>245.989990234375</c:v>
                </c:pt>
                <c:pt idx="266">
                  <c:v>245.52000427246099</c:v>
                </c:pt>
                <c:pt idx="267">
                  <c:v>245.05999755859401</c:v>
                </c:pt>
                <c:pt idx="268">
                  <c:v>244.65000915527301</c:v>
                </c:pt>
                <c:pt idx="269">
                  <c:v>244.17001342773401</c:v>
                </c:pt>
                <c:pt idx="270">
                  <c:v>243.63000488281301</c:v>
                </c:pt>
                <c:pt idx="271">
                  <c:v>243.20999145507801</c:v>
                </c:pt>
                <c:pt idx="272">
                  <c:v>242.72000122070301</c:v>
                </c:pt>
                <c:pt idx="273">
                  <c:v>242.32000732421901</c:v>
                </c:pt>
                <c:pt idx="274">
                  <c:v>241.87001037597699</c:v>
                </c:pt>
                <c:pt idx="275">
                  <c:v>241.38000488281301</c:v>
                </c:pt>
                <c:pt idx="276">
                  <c:v>240.90998840332</c:v>
                </c:pt>
                <c:pt idx="277">
                  <c:v>240.40998840332</c:v>
                </c:pt>
                <c:pt idx="278">
                  <c:v>239.830001831055</c:v>
                </c:pt>
                <c:pt idx="279">
                  <c:v>239.38000488281301</c:v>
                </c:pt>
                <c:pt idx="280">
                  <c:v>238.87001037597699</c:v>
                </c:pt>
                <c:pt idx="281">
                  <c:v>238.42999267578099</c:v>
                </c:pt>
                <c:pt idx="282">
                  <c:v>237.83999633789099</c:v>
                </c:pt>
                <c:pt idx="283">
                  <c:v>237.27999877929699</c:v>
                </c:pt>
                <c:pt idx="284">
                  <c:v>236.65000915527301</c:v>
                </c:pt>
                <c:pt idx="285">
                  <c:v>236.22000122070301</c:v>
                </c:pt>
                <c:pt idx="286">
                  <c:v>235.65000915527301</c:v>
                </c:pt>
                <c:pt idx="287">
                  <c:v>235.05999755859401</c:v>
                </c:pt>
                <c:pt idx="288">
                  <c:v>234.55000305175801</c:v>
                </c:pt>
                <c:pt idx="289">
                  <c:v>233.94999694824199</c:v>
                </c:pt>
                <c:pt idx="290">
                  <c:v>233.30000305175801</c:v>
                </c:pt>
                <c:pt idx="291">
                  <c:v>232.75</c:v>
                </c:pt>
                <c:pt idx="292">
                  <c:v>232.239990234375</c:v>
                </c:pt>
                <c:pt idx="293">
                  <c:v>231.65000915527301</c:v>
                </c:pt>
                <c:pt idx="294">
                  <c:v>231.080001831055</c:v>
                </c:pt>
                <c:pt idx="295">
                  <c:v>230.52000427246099</c:v>
                </c:pt>
                <c:pt idx="296">
                  <c:v>229.87001037597699</c:v>
                </c:pt>
                <c:pt idx="297">
                  <c:v>229.38999938964801</c:v>
                </c:pt>
                <c:pt idx="298">
                  <c:v>228.72999572753901</c:v>
                </c:pt>
                <c:pt idx="299">
                  <c:v>228.02999877929699</c:v>
                </c:pt>
                <c:pt idx="300">
                  <c:v>227.39999389648401</c:v>
                </c:pt>
                <c:pt idx="301">
                  <c:v>226.75999450683599</c:v>
                </c:pt>
                <c:pt idx="302">
                  <c:v>226.18000793457</c:v>
                </c:pt>
                <c:pt idx="303">
                  <c:v>225.57000732421901</c:v>
                </c:pt>
                <c:pt idx="304">
                  <c:v>224.88000488281301</c:v>
                </c:pt>
                <c:pt idx="305">
                  <c:v>224.25999450683599</c:v>
                </c:pt>
                <c:pt idx="306">
                  <c:v>223.61000061035199</c:v>
                </c:pt>
                <c:pt idx="307">
                  <c:v>222.90998840332</c:v>
                </c:pt>
                <c:pt idx="308">
                  <c:v>222.39999389648401</c:v>
                </c:pt>
                <c:pt idx="309">
                  <c:v>221.77000427246099</c:v>
                </c:pt>
                <c:pt idx="310">
                  <c:v>221.05000305175801</c:v>
                </c:pt>
                <c:pt idx="311">
                  <c:v>220.35000610351599</c:v>
                </c:pt>
                <c:pt idx="312">
                  <c:v>219.72999572753901</c:v>
                </c:pt>
                <c:pt idx="313">
                  <c:v>219</c:v>
                </c:pt>
                <c:pt idx="314">
                  <c:v>218.38999938964801</c:v>
                </c:pt>
                <c:pt idx="315">
                  <c:v>217.70999145507801</c:v>
                </c:pt>
                <c:pt idx="316">
                  <c:v>217.080001831055</c:v>
                </c:pt>
                <c:pt idx="317">
                  <c:v>216.419998168945</c:v>
                </c:pt>
                <c:pt idx="318">
                  <c:v>215.66000366210901</c:v>
                </c:pt>
                <c:pt idx="319">
                  <c:v>214.95999145507801</c:v>
                </c:pt>
                <c:pt idx="320">
                  <c:v>214.28999328613301</c:v>
                </c:pt>
                <c:pt idx="321">
                  <c:v>213.52999877929699</c:v>
                </c:pt>
                <c:pt idx="322">
                  <c:v>212.85000610351599</c:v>
                </c:pt>
                <c:pt idx="323">
                  <c:v>212.25</c:v>
                </c:pt>
                <c:pt idx="324">
                  <c:v>211.53999328613301</c:v>
                </c:pt>
                <c:pt idx="325">
                  <c:v>210.80000305175801</c:v>
                </c:pt>
                <c:pt idx="326">
                  <c:v>209.95999145507801</c:v>
                </c:pt>
                <c:pt idx="327">
                  <c:v>209.30999755859401</c:v>
                </c:pt>
                <c:pt idx="328">
                  <c:v>208.57000732421901</c:v>
                </c:pt>
                <c:pt idx="329">
                  <c:v>207.97000122070301</c:v>
                </c:pt>
                <c:pt idx="330">
                  <c:v>207.16000366210901</c:v>
                </c:pt>
                <c:pt idx="331">
                  <c:v>206.30000305175801</c:v>
                </c:pt>
                <c:pt idx="332">
                  <c:v>205.61000061035199</c:v>
                </c:pt>
                <c:pt idx="333">
                  <c:v>204.88999938964801</c:v>
                </c:pt>
                <c:pt idx="334">
                  <c:v>204.22999572753901</c:v>
                </c:pt>
                <c:pt idx="335">
                  <c:v>203.42999267578099</c:v>
                </c:pt>
                <c:pt idx="336">
                  <c:v>202.55000305175801</c:v>
                </c:pt>
                <c:pt idx="337">
                  <c:v>201.80999755859401</c:v>
                </c:pt>
                <c:pt idx="338">
                  <c:v>201.080001831055</c:v>
                </c:pt>
                <c:pt idx="339">
                  <c:v>200.33999633789099</c:v>
                </c:pt>
                <c:pt idx="340">
                  <c:v>199.52000427246099</c:v>
                </c:pt>
                <c:pt idx="341">
                  <c:v>198.65000915527301</c:v>
                </c:pt>
                <c:pt idx="342">
                  <c:v>197.97000122070301</c:v>
                </c:pt>
                <c:pt idx="343">
                  <c:v>197.25999450683599</c:v>
                </c:pt>
                <c:pt idx="344">
                  <c:v>196.47999572753901</c:v>
                </c:pt>
                <c:pt idx="345">
                  <c:v>195.60000610351599</c:v>
                </c:pt>
                <c:pt idx="346">
                  <c:v>194.75</c:v>
                </c:pt>
                <c:pt idx="347">
                  <c:v>193.92999267578099</c:v>
                </c:pt>
                <c:pt idx="348">
                  <c:v>193.22999572753901</c:v>
                </c:pt>
                <c:pt idx="349">
                  <c:v>192.45999145507801</c:v>
                </c:pt>
                <c:pt idx="350">
                  <c:v>191.65000915527301</c:v>
                </c:pt>
                <c:pt idx="351">
                  <c:v>190.77000427246099</c:v>
                </c:pt>
                <c:pt idx="352">
                  <c:v>189.97999572753901</c:v>
                </c:pt>
                <c:pt idx="353">
                  <c:v>189.239990234375</c:v>
                </c:pt>
                <c:pt idx="354">
                  <c:v>188.45999145507801</c:v>
                </c:pt>
                <c:pt idx="355">
                  <c:v>187.66000366210901</c:v>
                </c:pt>
                <c:pt idx="356">
                  <c:v>186.80999755859401</c:v>
                </c:pt>
                <c:pt idx="357">
                  <c:v>185.88999938964801</c:v>
                </c:pt>
                <c:pt idx="358">
                  <c:v>185.10000610351599</c:v>
                </c:pt>
                <c:pt idx="359">
                  <c:v>184.35000610351599</c:v>
                </c:pt>
                <c:pt idx="360">
                  <c:v>183.50999450683599</c:v>
                </c:pt>
                <c:pt idx="361">
                  <c:v>182.75999450683599</c:v>
                </c:pt>
                <c:pt idx="362">
                  <c:v>181.88999938964801</c:v>
                </c:pt>
                <c:pt idx="363">
                  <c:v>181.00999450683599</c:v>
                </c:pt>
                <c:pt idx="364">
                  <c:v>180.17001342773401</c:v>
                </c:pt>
                <c:pt idx="365">
                  <c:v>179.38000488281301</c:v>
                </c:pt>
                <c:pt idx="366">
                  <c:v>178.58999633789099</c:v>
                </c:pt>
                <c:pt idx="367">
                  <c:v>177.80000305175801</c:v>
                </c:pt>
                <c:pt idx="368">
                  <c:v>176.989990234375</c:v>
                </c:pt>
                <c:pt idx="369">
                  <c:v>176.10000610351599</c:v>
                </c:pt>
                <c:pt idx="370">
                  <c:v>175.17001342773401</c:v>
                </c:pt>
                <c:pt idx="371">
                  <c:v>174.35000610351599</c:v>
                </c:pt>
                <c:pt idx="372">
                  <c:v>173.38000488281301</c:v>
                </c:pt>
                <c:pt idx="373">
                  <c:v>170.58999633789099</c:v>
                </c:pt>
                <c:pt idx="374">
                  <c:v>167.72999572753901</c:v>
                </c:pt>
                <c:pt idx="375">
                  <c:v>165.16000366210901</c:v>
                </c:pt>
                <c:pt idx="376">
                  <c:v>162.63999938964801</c:v>
                </c:pt>
                <c:pt idx="377">
                  <c:v>160.28999328613301</c:v>
                </c:pt>
                <c:pt idx="378">
                  <c:v>158.11000061035199</c:v>
                </c:pt>
                <c:pt idx="379">
                  <c:v>156.27000427246099</c:v>
                </c:pt>
                <c:pt idx="380">
                  <c:v>154.97999572753901</c:v>
                </c:pt>
                <c:pt idx="381">
                  <c:v>154.25</c:v>
                </c:pt>
                <c:pt idx="382">
                  <c:v>153.82000732421901</c:v>
                </c:pt>
                <c:pt idx="383">
                  <c:v>153.75999450683599</c:v>
                </c:pt>
                <c:pt idx="384">
                  <c:v>153.67001342773401</c:v>
                </c:pt>
                <c:pt idx="385">
                  <c:v>153.68000793457</c:v>
                </c:pt>
                <c:pt idx="386">
                  <c:v>153.72999572753901</c:v>
                </c:pt>
                <c:pt idx="387">
                  <c:v>153.919998168945</c:v>
                </c:pt>
                <c:pt idx="388">
                  <c:v>153.80999755859401</c:v>
                </c:pt>
                <c:pt idx="389">
                  <c:v>153.72000122070301</c:v>
                </c:pt>
                <c:pt idx="390">
                  <c:v>153.61000061035199</c:v>
                </c:pt>
                <c:pt idx="391">
                  <c:v>153.40998840332</c:v>
                </c:pt>
                <c:pt idx="392">
                  <c:v>153.13000488281301</c:v>
                </c:pt>
                <c:pt idx="393">
                  <c:v>152.67001342773401</c:v>
                </c:pt>
                <c:pt idx="394">
                  <c:v>152.17001342773401</c:v>
                </c:pt>
                <c:pt idx="395">
                  <c:v>151.65000915527301</c:v>
                </c:pt>
                <c:pt idx="396">
                  <c:v>151.16000366210901</c:v>
                </c:pt>
                <c:pt idx="397">
                  <c:v>150.61000061035199</c:v>
                </c:pt>
                <c:pt idx="398">
                  <c:v>150.03999328613301</c:v>
                </c:pt>
                <c:pt idx="399">
                  <c:v>149.50999450683599</c:v>
                </c:pt>
                <c:pt idx="400">
                  <c:v>148.90998840332</c:v>
                </c:pt>
                <c:pt idx="401">
                  <c:v>148.42999267578099</c:v>
                </c:pt>
                <c:pt idx="402">
                  <c:v>147.92999267578099</c:v>
                </c:pt>
                <c:pt idx="403">
                  <c:v>147.38999938964801</c:v>
                </c:pt>
                <c:pt idx="404">
                  <c:v>146.77999877929699</c:v>
                </c:pt>
                <c:pt idx="405">
                  <c:v>146.30000305175801</c:v>
                </c:pt>
                <c:pt idx="406">
                  <c:v>145.80000305175801</c:v>
                </c:pt>
                <c:pt idx="407">
                  <c:v>145.28999328613301</c:v>
                </c:pt>
                <c:pt idx="408">
                  <c:v>144.83999633789099</c:v>
                </c:pt>
                <c:pt idx="409">
                  <c:v>144.40998840332</c:v>
                </c:pt>
                <c:pt idx="410">
                  <c:v>143.94999694824199</c:v>
                </c:pt>
                <c:pt idx="411">
                  <c:v>143.45999145507801</c:v>
                </c:pt>
                <c:pt idx="412">
                  <c:v>142.93998718261699</c:v>
                </c:pt>
                <c:pt idx="413">
                  <c:v>142.52000427246099</c:v>
                </c:pt>
                <c:pt idx="414">
                  <c:v>142.07000732421901</c:v>
                </c:pt>
                <c:pt idx="415">
                  <c:v>141.68000793457</c:v>
                </c:pt>
                <c:pt idx="416">
                  <c:v>141.22000122070301</c:v>
                </c:pt>
                <c:pt idx="417">
                  <c:v>140.72000122070301</c:v>
                </c:pt>
                <c:pt idx="418">
                  <c:v>140.30999755859401</c:v>
                </c:pt>
                <c:pt idx="419">
                  <c:v>139.92999267578099</c:v>
                </c:pt>
                <c:pt idx="420">
                  <c:v>139.45999145507801</c:v>
                </c:pt>
                <c:pt idx="421">
                  <c:v>139.13999938964801</c:v>
                </c:pt>
                <c:pt idx="422">
                  <c:v>138.65000915527301</c:v>
                </c:pt>
                <c:pt idx="423">
                  <c:v>138.22000122070301</c:v>
                </c:pt>
                <c:pt idx="424">
                  <c:v>137.77999877929699</c:v>
                </c:pt>
                <c:pt idx="425">
                  <c:v>137.42999267578099</c:v>
                </c:pt>
                <c:pt idx="426">
                  <c:v>137.07000732421901</c:v>
                </c:pt>
                <c:pt idx="427">
                  <c:v>136.65000915527301</c:v>
                </c:pt>
                <c:pt idx="428">
                  <c:v>136.18000793457</c:v>
                </c:pt>
                <c:pt idx="429">
                  <c:v>135.82000732421901</c:v>
                </c:pt>
                <c:pt idx="430">
                  <c:v>135.45999145507801</c:v>
                </c:pt>
                <c:pt idx="431">
                  <c:v>135.02000427246099</c:v>
                </c:pt>
                <c:pt idx="432">
                  <c:v>134.69999694824199</c:v>
                </c:pt>
                <c:pt idx="433">
                  <c:v>134.35000610351599</c:v>
                </c:pt>
                <c:pt idx="434">
                  <c:v>133.92999267578099</c:v>
                </c:pt>
                <c:pt idx="435">
                  <c:v>133.52999877929699</c:v>
                </c:pt>
                <c:pt idx="436">
                  <c:v>133.12001037597699</c:v>
                </c:pt>
                <c:pt idx="437">
                  <c:v>132.77999877929699</c:v>
                </c:pt>
                <c:pt idx="438">
                  <c:v>132.38000488281301</c:v>
                </c:pt>
                <c:pt idx="439">
                  <c:v>131.989990234375</c:v>
                </c:pt>
                <c:pt idx="440">
                  <c:v>131.65000915527301</c:v>
                </c:pt>
                <c:pt idx="441">
                  <c:v>131.22000122070301</c:v>
                </c:pt>
                <c:pt idx="442">
                  <c:v>130.90998840332</c:v>
                </c:pt>
                <c:pt idx="443">
                  <c:v>130.52999877929699</c:v>
                </c:pt>
                <c:pt idx="444">
                  <c:v>130.17001342773401</c:v>
                </c:pt>
                <c:pt idx="445">
                  <c:v>129.88000488281301</c:v>
                </c:pt>
                <c:pt idx="446">
                  <c:v>129.52999877929699</c:v>
                </c:pt>
                <c:pt idx="447">
                  <c:v>129.08999633789099</c:v>
                </c:pt>
                <c:pt idx="448">
                  <c:v>128.69000244140599</c:v>
                </c:pt>
                <c:pt idx="449">
                  <c:v>128.37001037597699</c:v>
                </c:pt>
                <c:pt idx="450">
                  <c:v>128.00999450683599</c:v>
                </c:pt>
                <c:pt idx="451">
                  <c:v>127.51999664306599</c:v>
                </c:pt>
                <c:pt idx="452">
                  <c:v>127.159996032715</c:v>
                </c:pt>
                <c:pt idx="453">
                  <c:v>126.90000152587901</c:v>
                </c:pt>
                <c:pt idx="454">
                  <c:v>126.48999786377</c:v>
                </c:pt>
                <c:pt idx="455">
                  <c:v>126.129997253418</c:v>
                </c:pt>
                <c:pt idx="456">
                  <c:v>125.73999786377</c:v>
                </c:pt>
                <c:pt idx="457">
                  <c:v>125.459999084473</c:v>
                </c:pt>
                <c:pt idx="458">
                  <c:v>125.189994812012</c:v>
                </c:pt>
                <c:pt idx="459">
                  <c:v>124.75</c:v>
                </c:pt>
                <c:pt idx="460">
                  <c:v>124.370002746582</c:v>
                </c:pt>
                <c:pt idx="461">
                  <c:v>124.029998779297</c:v>
                </c:pt>
                <c:pt idx="462">
                  <c:v>123.73999786377</c:v>
                </c:pt>
                <c:pt idx="463">
                  <c:v>123.41000366210901</c:v>
                </c:pt>
                <c:pt idx="464">
                  <c:v>122.950004577637</c:v>
                </c:pt>
                <c:pt idx="465">
                  <c:v>122.639999389648</c:v>
                </c:pt>
                <c:pt idx="466">
                  <c:v>122.289993286133</c:v>
                </c:pt>
                <c:pt idx="467">
                  <c:v>122</c:v>
                </c:pt>
                <c:pt idx="468">
                  <c:v>121.59999847412099</c:v>
                </c:pt>
                <c:pt idx="469">
                  <c:v>121.169998168945</c:v>
                </c:pt>
                <c:pt idx="470">
                  <c:v>120.830001831055</c:v>
                </c:pt>
                <c:pt idx="471">
                  <c:v>120.48999786377</c:v>
                </c:pt>
                <c:pt idx="472">
                  <c:v>120.21999359130901</c:v>
                </c:pt>
                <c:pt idx="473">
                  <c:v>119.919998168945</c:v>
                </c:pt>
                <c:pt idx="474">
                  <c:v>119.48999786377</c:v>
                </c:pt>
                <c:pt idx="475">
                  <c:v>119.159996032715</c:v>
                </c:pt>
                <c:pt idx="476">
                  <c:v>118.81999969482401</c:v>
                </c:pt>
                <c:pt idx="477">
                  <c:v>118.529998779297</c:v>
                </c:pt>
                <c:pt idx="478">
                  <c:v>118.139999389648</c:v>
                </c:pt>
                <c:pt idx="479">
                  <c:v>117.709999084473</c:v>
                </c:pt>
                <c:pt idx="480">
                  <c:v>117.40000152587901</c:v>
                </c:pt>
                <c:pt idx="481">
                  <c:v>117.050003051758</c:v>
                </c:pt>
                <c:pt idx="482">
                  <c:v>116.76999664306599</c:v>
                </c:pt>
                <c:pt idx="483">
                  <c:v>116.48999786377</c:v>
                </c:pt>
                <c:pt idx="484">
                  <c:v>116.06999969482401</c:v>
                </c:pt>
                <c:pt idx="485">
                  <c:v>115.75</c:v>
                </c:pt>
                <c:pt idx="486">
                  <c:v>115.40000152587901</c:v>
                </c:pt>
                <c:pt idx="487">
                  <c:v>115.110000610352</c:v>
                </c:pt>
                <c:pt idx="488">
                  <c:v>114.789993286133</c:v>
                </c:pt>
                <c:pt idx="489">
                  <c:v>114.360000610352</c:v>
                </c:pt>
                <c:pt idx="490">
                  <c:v>114</c:v>
                </c:pt>
                <c:pt idx="491">
                  <c:v>113.669998168945</c:v>
                </c:pt>
                <c:pt idx="492">
                  <c:v>113.340003967285</c:v>
                </c:pt>
                <c:pt idx="493">
                  <c:v>113.119995117188</c:v>
                </c:pt>
                <c:pt idx="494">
                  <c:v>112.709999084473</c:v>
                </c:pt>
                <c:pt idx="495">
                  <c:v>112.31999969482401</c:v>
                </c:pt>
                <c:pt idx="496">
                  <c:v>111.950004577637</c:v>
                </c:pt>
                <c:pt idx="497">
                  <c:v>111.68000030517599</c:v>
                </c:pt>
                <c:pt idx="498">
                  <c:v>111.370002746582</c:v>
                </c:pt>
                <c:pt idx="499">
                  <c:v>110.94000244140599</c:v>
                </c:pt>
                <c:pt idx="500">
                  <c:v>110.48999786377</c:v>
                </c:pt>
                <c:pt idx="501">
                  <c:v>110.080001831055</c:v>
                </c:pt>
                <c:pt idx="502">
                  <c:v>109.709999084473</c:v>
                </c:pt>
                <c:pt idx="503">
                  <c:v>109.459999084473</c:v>
                </c:pt>
                <c:pt idx="504">
                  <c:v>109.139999389648</c:v>
                </c:pt>
                <c:pt idx="505">
                  <c:v>108.709999084473</c:v>
                </c:pt>
                <c:pt idx="506">
                  <c:v>108.330001831055</c:v>
                </c:pt>
                <c:pt idx="507">
                  <c:v>107.970001220703</c:v>
                </c:pt>
                <c:pt idx="508">
                  <c:v>107.73999786377</c:v>
                </c:pt>
                <c:pt idx="509">
                  <c:v>107.380004882813</c:v>
                </c:pt>
                <c:pt idx="510">
                  <c:v>106.959999084473</c:v>
                </c:pt>
                <c:pt idx="511">
                  <c:v>106.529998779297</c:v>
                </c:pt>
                <c:pt idx="512">
                  <c:v>106.15000152587901</c:v>
                </c:pt>
                <c:pt idx="513">
                  <c:v>105.889999389648</c:v>
                </c:pt>
                <c:pt idx="514">
                  <c:v>105.540000915527</c:v>
                </c:pt>
                <c:pt idx="515">
                  <c:v>105.080001831055</c:v>
                </c:pt>
                <c:pt idx="516">
                  <c:v>104.73999786377</c:v>
                </c:pt>
                <c:pt idx="517">
                  <c:v>104.360000610352</c:v>
                </c:pt>
                <c:pt idx="518">
                  <c:v>104.05999755859401</c:v>
                </c:pt>
                <c:pt idx="519">
                  <c:v>103.810005187988</c:v>
                </c:pt>
                <c:pt idx="520">
                  <c:v>103.41000366210901</c:v>
                </c:pt>
                <c:pt idx="521">
                  <c:v>102.98999786377</c:v>
                </c:pt>
                <c:pt idx="522">
                  <c:v>102.619995117188</c:v>
                </c:pt>
                <c:pt idx="523">
                  <c:v>102.25999450683599</c:v>
                </c:pt>
                <c:pt idx="524">
                  <c:v>102</c:v>
                </c:pt>
                <c:pt idx="525">
                  <c:v>101.659996032715</c:v>
                </c:pt>
                <c:pt idx="526">
                  <c:v>101.199996948242</c:v>
                </c:pt>
                <c:pt idx="527">
                  <c:v>100.779998779297</c:v>
                </c:pt>
                <c:pt idx="528">
                  <c:v>100.450004577637</c:v>
                </c:pt>
                <c:pt idx="529">
                  <c:v>100.169998168945</c:v>
                </c:pt>
                <c:pt idx="530">
                  <c:v>99.910003662109403</c:v>
                </c:pt>
                <c:pt idx="531">
                  <c:v>99.440002441406307</c:v>
                </c:pt>
                <c:pt idx="532">
                  <c:v>99.080001831054702</c:v>
                </c:pt>
                <c:pt idx="533">
                  <c:v>98.75</c:v>
                </c:pt>
                <c:pt idx="534">
                  <c:v>98.400001525878906</c:v>
                </c:pt>
                <c:pt idx="535">
                  <c:v>98.1199951171875</c:v>
                </c:pt>
                <c:pt idx="536">
                  <c:v>97.709999084472699</c:v>
                </c:pt>
                <c:pt idx="537">
                  <c:v>97.269996643066406</c:v>
                </c:pt>
                <c:pt idx="538">
                  <c:v>96.940002441406307</c:v>
                </c:pt>
                <c:pt idx="539">
                  <c:v>96.639999389648395</c:v>
                </c:pt>
                <c:pt idx="540">
                  <c:v>96.400001525878906</c:v>
                </c:pt>
                <c:pt idx="541">
                  <c:v>96.050003051757798</c:v>
                </c:pt>
                <c:pt idx="542">
                  <c:v>95.610000610351605</c:v>
                </c:pt>
                <c:pt idx="543">
                  <c:v>95.239997863769503</c:v>
                </c:pt>
                <c:pt idx="544">
                  <c:v>94.870002746582003</c:v>
                </c:pt>
                <c:pt idx="545">
                  <c:v>94.610000610351605</c:v>
                </c:pt>
                <c:pt idx="546">
                  <c:v>94.289993286132798</c:v>
                </c:pt>
                <c:pt idx="547">
                  <c:v>93.819999694824205</c:v>
                </c:pt>
                <c:pt idx="548">
                  <c:v>93.430000305175795</c:v>
                </c:pt>
                <c:pt idx="549">
                  <c:v>93.050003051757798</c:v>
                </c:pt>
                <c:pt idx="550">
                  <c:v>92.789993286132798</c:v>
                </c:pt>
                <c:pt idx="551">
                  <c:v>92.540000915527301</c:v>
                </c:pt>
                <c:pt idx="552">
                  <c:v>92.150001525878906</c:v>
                </c:pt>
                <c:pt idx="553">
                  <c:v>91.810005187988295</c:v>
                </c:pt>
                <c:pt idx="554">
                  <c:v>91.489997863769503</c:v>
                </c:pt>
                <c:pt idx="555">
                  <c:v>91.300003051757798</c:v>
                </c:pt>
                <c:pt idx="556">
                  <c:v>90.980003356933594</c:v>
                </c:pt>
                <c:pt idx="557">
                  <c:v>90.5</c:v>
                </c:pt>
                <c:pt idx="558">
                  <c:v>90.180000305175795</c:v>
                </c:pt>
                <c:pt idx="559">
                  <c:v>89.840003967285199</c:v>
                </c:pt>
                <c:pt idx="560">
                  <c:v>89.550003051757798</c:v>
                </c:pt>
                <c:pt idx="561">
                  <c:v>89.25</c:v>
                </c:pt>
                <c:pt idx="562">
                  <c:v>88.819999694824205</c:v>
                </c:pt>
                <c:pt idx="563">
                  <c:v>88.3800048828125</c:v>
                </c:pt>
                <c:pt idx="564">
                  <c:v>88.050003051757798</c:v>
                </c:pt>
                <c:pt idx="565">
                  <c:v>87.75</c:v>
                </c:pt>
                <c:pt idx="566">
                  <c:v>87.529998779296903</c:v>
                </c:pt>
                <c:pt idx="567">
                  <c:v>87.050003051757798</c:v>
                </c:pt>
                <c:pt idx="568">
                  <c:v>86.659996032714801</c:v>
                </c:pt>
                <c:pt idx="569">
                  <c:v>86.300003051757798</c:v>
                </c:pt>
                <c:pt idx="570">
                  <c:v>85.980003356933594</c:v>
                </c:pt>
                <c:pt idx="571">
                  <c:v>85.709999084472699</c:v>
                </c:pt>
                <c:pt idx="572">
                  <c:v>85.229995727539105</c:v>
                </c:pt>
                <c:pt idx="573">
                  <c:v>84.840003967285199</c:v>
                </c:pt>
                <c:pt idx="574">
                  <c:v>84.450004577636705</c:v>
                </c:pt>
                <c:pt idx="575">
                  <c:v>84.129997253417997</c:v>
                </c:pt>
                <c:pt idx="576">
                  <c:v>83.889999389648395</c:v>
                </c:pt>
                <c:pt idx="577">
                  <c:v>83.459999084472699</c:v>
                </c:pt>
                <c:pt idx="578">
                  <c:v>83.019996643066406</c:v>
                </c:pt>
                <c:pt idx="579">
                  <c:v>82.659996032714801</c:v>
                </c:pt>
                <c:pt idx="580">
                  <c:v>82.350006103515597</c:v>
                </c:pt>
                <c:pt idx="581">
                  <c:v>82.050003051757798</c:v>
                </c:pt>
                <c:pt idx="582">
                  <c:v>81.569999694824205</c:v>
                </c:pt>
                <c:pt idx="583">
                  <c:v>81.150001525878906</c:v>
                </c:pt>
                <c:pt idx="584">
                  <c:v>80.789993286132798</c:v>
                </c:pt>
                <c:pt idx="585">
                  <c:v>80.510002136230497</c:v>
                </c:pt>
                <c:pt idx="586">
                  <c:v>80.239997863769503</c:v>
                </c:pt>
                <c:pt idx="587">
                  <c:v>79.75</c:v>
                </c:pt>
                <c:pt idx="588">
                  <c:v>79.360000610351605</c:v>
                </c:pt>
                <c:pt idx="589">
                  <c:v>78.940002441406307</c:v>
                </c:pt>
                <c:pt idx="590">
                  <c:v>78.659996032714801</c:v>
                </c:pt>
                <c:pt idx="591">
                  <c:v>78.370002746582003</c:v>
                </c:pt>
                <c:pt idx="592">
                  <c:v>77.8800048828125</c:v>
                </c:pt>
                <c:pt idx="593">
                  <c:v>77.510002136230497</c:v>
                </c:pt>
                <c:pt idx="594">
                  <c:v>77.089996337890597</c:v>
                </c:pt>
                <c:pt idx="595">
                  <c:v>76.840003967285199</c:v>
                </c:pt>
                <c:pt idx="596">
                  <c:v>76.480003356933594</c:v>
                </c:pt>
                <c:pt idx="597">
                  <c:v>75.980003356933594</c:v>
                </c:pt>
                <c:pt idx="598">
                  <c:v>75.639999389648395</c:v>
                </c:pt>
                <c:pt idx="599">
                  <c:v>75.269996643066406</c:v>
                </c:pt>
                <c:pt idx="600">
                  <c:v>74.910003662109403</c:v>
                </c:pt>
                <c:pt idx="601">
                  <c:v>74.459999084472699</c:v>
                </c:pt>
                <c:pt idx="602">
                  <c:v>74.059997558593807</c:v>
                </c:pt>
                <c:pt idx="603">
                  <c:v>73.650001525878906</c:v>
                </c:pt>
                <c:pt idx="604">
                  <c:v>73.289993286132798</c:v>
                </c:pt>
                <c:pt idx="605">
                  <c:v>72.910003662109403</c:v>
                </c:pt>
                <c:pt idx="606">
                  <c:v>72.689994812011705</c:v>
                </c:pt>
                <c:pt idx="607">
                  <c:v>72.239997863769503</c:v>
                </c:pt>
                <c:pt idx="608">
                  <c:v>71.709999084472699</c:v>
                </c:pt>
                <c:pt idx="609">
                  <c:v>71.279998779296903</c:v>
                </c:pt>
                <c:pt idx="610">
                  <c:v>71</c:v>
                </c:pt>
                <c:pt idx="611">
                  <c:v>70.689994812011705</c:v>
                </c:pt>
                <c:pt idx="612">
                  <c:v>70.209999084472699</c:v>
                </c:pt>
                <c:pt idx="613">
                  <c:v>69.729995727539105</c:v>
                </c:pt>
                <c:pt idx="614">
                  <c:v>69.310005187988295</c:v>
                </c:pt>
                <c:pt idx="615">
                  <c:v>69.059997558593807</c:v>
                </c:pt>
                <c:pt idx="616">
                  <c:v>68.789993286132798</c:v>
                </c:pt>
                <c:pt idx="617">
                  <c:v>68.209999084472699</c:v>
                </c:pt>
                <c:pt idx="618">
                  <c:v>67.75</c:v>
                </c:pt>
                <c:pt idx="619">
                  <c:v>67.3800048828125</c:v>
                </c:pt>
                <c:pt idx="620">
                  <c:v>67.089996337890597</c:v>
                </c:pt>
                <c:pt idx="621">
                  <c:v>66.769996643066406</c:v>
                </c:pt>
                <c:pt idx="622">
                  <c:v>66.360000610351605</c:v>
                </c:pt>
                <c:pt idx="623">
                  <c:v>65.689994812011705</c:v>
                </c:pt>
                <c:pt idx="624">
                  <c:v>65.189994812011705</c:v>
                </c:pt>
                <c:pt idx="625">
                  <c:v>64.779998779296903</c:v>
                </c:pt>
                <c:pt idx="626">
                  <c:v>64.689994812011705</c:v>
                </c:pt>
                <c:pt idx="627">
                  <c:v>64.219993591308594</c:v>
                </c:pt>
                <c:pt idx="628">
                  <c:v>63.709999084472699</c:v>
                </c:pt>
                <c:pt idx="629">
                  <c:v>63.349998474121101</c:v>
                </c:pt>
                <c:pt idx="630">
                  <c:v>63.049999237060497</c:v>
                </c:pt>
                <c:pt idx="631">
                  <c:v>63.009998321533203</c:v>
                </c:pt>
                <c:pt idx="632">
                  <c:v>62.619998931884801</c:v>
                </c:pt>
                <c:pt idx="633">
                  <c:v>61.950000762939503</c:v>
                </c:pt>
                <c:pt idx="634">
                  <c:v>61.480003356933601</c:v>
                </c:pt>
                <c:pt idx="635">
                  <c:v>61.090000152587898</c:v>
                </c:pt>
                <c:pt idx="636">
                  <c:v>60.930000305175803</c:v>
                </c:pt>
                <c:pt idx="637">
                  <c:v>60.580001831054702</c:v>
                </c:pt>
                <c:pt idx="638">
                  <c:v>59.950000762939503</c:v>
                </c:pt>
                <c:pt idx="639">
                  <c:v>59.529998779296903</c:v>
                </c:pt>
                <c:pt idx="640">
                  <c:v>59.200000762939503</c:v>
                </c:pt>
                <c:pt idx="641">
                  <c:v>59.009998321533203</c:v>
                </c:pt>
                <c:pt idx="642">
                  <c:v>58.829998016357401</c:v>
                </c:pt>
                <c:pt idx="643">
                  <c:v>58.189998626708999</c:v>
                </c:pt>
                <c:pt idx="644">
                  <c:v>57.840000152587898</c:v>
                </c:pt>
                <c:pt idx="645">
                  <c:v>57.490001678466797</c:v>
                </c:pt>
                <c:pt idx="646">
                  <c:v>57.2299995422363</c:v>
                </c:pt>
                <c:pt idx="647">
                  <c:v>57.090000152587898</c:v>
                </c:pt>
                <c:pt idx="648">
                  <c:v>56.569999694824197</c:v>
                </c:pt>
                <c:pt idx="649">
                  <c:v>56.090000152587898</c:v>
                </c:pt>
                <c:pt idx="650">
                  <c:v>55.780002593994098</c:v>
                </c:pt>
                <c:pt idx="651">
                  <c:v>55.560001373291001</c:v>
                </c:pt>
                <c:pt idx="652">
                  <c:v>55.400001525878899</c:v>
                </c:pt>
                <c:pt idx="653">
                  <c:v>54.880001068115199</c:v>
                </c:pt>
                <c:pt idx="654">
                  <c:v>54.540000915527301</c:v>
                </c:pt>
                <c:pt idx="655">
                  <c:v>54.149997711181598</c:v>
                </c:pt>
                <c:pt idx="656">
                  <c:v>53.960002899169901</c:v>
                </c:pt>
                <c:pt idx="657">
                  <c:v>53.780002593994098</c:v>
                </c:pt>
                <c:pt idx="658">
                  <c:v>53.420001983642599</c:v>
                </c:pt>
                <c:pt idx="659">
                  <c:v>52.950000762939503</c:v>
                </c:pt>
                <c:pt idx="660">
                  <c:v>52.560001373291001</c:v>
                </c:pt>
                <c:pt idx="661">
                  <c:v>52.3099975585938</c:v>
                </c:pt>
                <c:pt idx="662">
                  <c:v>52.139999389648402</c:v>
                </c:pt>
                <c:pt idx="663">
                  <c:v>51.829998016357401</c:v>
                </c:pt>
                <c:pt idx="664">
                  <c:v>51.340000152587898</c:v>
                </c:pt>
                <c:pt idx="665">
                  <c:v>51.0200004577637</c:v>
                </c:pt>
                <c:pt idx="666">
                  <c:v>50.75</c:v>
                </c:pt>
                <c:pt idx="667">
                  <c:v>50.580001831054702</c:v>
                </c:pt>
                <c:pt idx="668">
                  <c:v>50.3099975585938</c:v>
                </c:pt>
                <c:pt idx="669">
                  <c:v>50.0200004577637</c:v>
                </c:pt>
                <c:pt idx="670">
                  <c:v>49.669998168945298</c:v>
                </c:pt>
                <c:pt idx="671">
                  <c:v>49.369998931884801</c:v>
                </c:pt>
                <c:pt idx="672">
                  <c:v>49.149997711181598</c:v>
                </c:pt>
                <c:pt idx="673">
                  <c:v>49</c:v>
                </c:pt>
                <c:pt idx="674">
                  <c:v>48.790000915527301</c:v>
                </c:pt>
                <c:pt idx="675">
                  <c:v>48.409999847412102</c:v>
                </c:pt>
                <c:pt idx="676">
                  <c:v>48.060001373291001</c:v>
                </c:pt>
                <c:pt idx="677">
                  <c:v>47.75</c:v>
                </c:pt>
                <c:pt idx="678">
                  <c:v>47.669998168945298</c:v>
                </c:pt>
                <c:pt idx="679">
                  <c:v>47.5</c:v>
                </c:pt>
                <c:pt idx="680">
                  <c:v>47.180000305175803</c:v>
                </c:pt>
                <c:pt idx="681">
                  <c:v>46.669998168945298</c:v>
                </c:pt>
                <c:pt idx="682">
                  <c:v>46.450000762939503</c:v>
                </c:pt>
                <c:pt idx="683">
                  <c:v>46.189998626708999</c:v>
                </c:pt>
                <c:pt idx="684">
                  <c:v>46.009998321533203</c:v>
                </c:pt>
                <c:pt idx="685">
                  <c:v>45.7700004577637</c:v>
                </c:pt>
                <c:pt idx="686">
                  <c:v>45.420001983642599</c:v>
                </c:pt>
                <c:pt idx="687">
                  <c:v>45.109996795654297</c:v>
                </c:pt>
                <c:pt idx="688">
                  <c:v>44.869998931884801</c:v>
                </c:pt>
                <c:pt idx="689">
                  <c:v>44.649997711181598</c:v>
                </c:pt>
                <c:pt idx="690">
                  <c:v>44.529998779296903</c:v>
                </c:pt>
                <c:pt idx="691">
                  <c:v>44.369998931884801</c:v>
                </c:pt>
                <c:pt idx="692">
                  <c:v>44.0200004577637</c:v>
                </c:pt>
                <c:pt idx="693">
                  <c:v>43.780002593994098</c:v>
                </c:pt>
                <c:pt idx="694">
                  <c:v>43.590000152587898</c:v>
                </c:pt>
                <c:pt idx="695">
                  <c:v>43.420001983642599</c:v>
                </c:pt>
                <c:pt idx="696">
                  <c:v>43.460002899169901</c:v>
                </c:pt>
                <c:pt idx="697">
                  <c:v>43.149997711181598</c:v>
                </c:pt>
                <c:pt idx="698">
                  <c:v>42.780002593994098</c:v>
                </c:pt>
                <c:pt idx="699">
                  <c:v>42.609996795654297</c:v>
                </c:pt>
                <c:pt idx="700">
                  <c:v>42.380001068115199</c:v>
                </c:pt>
                <c:pt idx="701">
                  <c:v>42.369998931884801</c:v>
                </c:pt>
                <c:pt idx="702">
                  <c:v>42.2299995422363</c:v>
                </c:pt>
                <c:pt idx="703">
                  <c:v>41.869998931884801</c:v>
                </c:pt>
                <c:pt idx="704">
                  <c:v>41.549999237060497</c:v>
                </c:pt>
                <c:pt idx="705">
                  <c:v>41.490001678466797</c:v>
                </c:pt>
                <c:pt idx="706">
                  <c:v>41.389999389648402</c:v>
                </c:pt>
                <c:pt idx="707">
                  <c:v>41.189998626708999</c:v>
                </c:pt>
                <c:pt idx="708">
                  <c:v>40.869998931884801</c:v>
                </c:pt>
                <c:pt idx="709">
                  <c:v>40.659999847412102</c:v>
                </c:pt>
                <c:pt idx="710">
                  <c:v>40.509998321533203</c:v>
                </c:pt>
                <c:pt idx="711">
                  <c:v>40.389999389648402</c:v>
                </c:pt>
                <c:pt idx="712">
                  <c:v>40.220001220703097</c:v>
                </c:pt>
                <c:pt idx="713">
                  <c:v>39.909999847412102</c:v>
                </c:pt>
                <c:pt idx="714">
                  <c:v>39.709999084472699</c:v>
                </c:pt>
                <c:pt idx="715">
                  <c:v>39.509998321533203</c:v>
                </c:pt>
                <c:pt idx="716">
                  <c:v>39.480003356933601</c:v>
                </c:pt>
                <c:pt idx="717">
                  <c:v>39.319999694824197</c:v>
                </c:pt>
                <c:pt idx="718">
                  <c:v>39.0200004577637</c:v>
                </c:pt>
                <c:pt idx="719">
                  <c:v>38.75</c:v>
                </c:pt>
                <c:pt idx="720">
                  <c:v>38.549999237060497</c:v>
                </c:pt>
                <c:pt idx="721">
                  <c:v>38.560001373291001</c:v>
                </c:pt>
                <c:pt idx="722">
                  <c:v>38.380001068115199</c:v>
                </c:pt>
                <c:pt idx="723">
                  <c:v>38.2700004577637</c:v>
                </c:pt>
                <c:pt idx="724">
                  <c:v>37.9400024414063</c:v>
                </c:pt>
                <c:pt idx="725">
                  <c:v>37.7299995422363</c:v>
                </c:pt>
                <c:pt idx="726">
                  <c:v>37.659999847412102</c:v>
                </c:pt>
                <c:pt idx="727">
                  <c:v>37.590000152587898</c:v>
                </c:pt>
                <c:pt idx="728">
                  <c:v>37.340000152587898</c:v>
                </c:pt>
                <c:pt idx="729">
                  <c:v>37.029998779296903</c:v>
                </c:pt>
                <c:pt idx="730">
                  <c:v>36.869998931884801</c:v>
                </c:pt>
                <c:pt idx="731">
                  <c:v>36.75</c:v>
                </c:pt>
                <c:pt idx="732">
                  <c:v>36.7299995422363</c:v>
                </c:pt>
                <c:pt idx="733">
                  <c:v>36.560001373291001</c:v>
                </c:pt>
                <c:pt idx="734">
                  <c:v>36.2700004577637</c:v>
                </c:pt>
                <c:pt idx="735">
                  <c:v>36.040000915527301</c:v>
                </c:pt>
                <c:pt idx="736">
                  <c:v>35.930000305175803</c:v>
                </c:pt>
                <c:pt idx="737">
                  <c:v>35.930000305175803</c:v>
                </c:pt>
                <c:pt idx="738">
                  <c:v>35.720001220703097</c:v>
                </c:pt>
                <c:pt idx="739">
                  <c:v>35.490001678466797</c:v>
                </c:pt>
                <c:pt idx="740">
                  <c:v>35.290000915527301</c:v>
                </c:pt>
                <c:pt idx="741">
                  <c:v>35.180000305175803</c:v>
                </c:pt>
                <c:pt idx="742">
                  <c:v>35.109996795654297</c:v>
                </c:pt>
                <c:pt idx="743">
                  <c:v>35.049999237060497</c:v>
                </c:pt>
                <c:pt idx="744">
                  <c:v>34.799999237060497</c:v>
                </c:pt>
                <c:pt idx="745">
                  <c:v>34.580001831054702</c:v>
                </c:pt>
                <c:pt idx="746">
                  <c:v>34.5</c:v>
                </c:pt>
                <c:pt idx="747">
                  <c:v>34.380001068115199</c:v>
                </c:pt>
                <c:pt idx="748">
                  <c:v>34.369998931884801</c:v>
                </c:pt>
                <c:pt idx="749">
                  <c:v>34.200000762939503</c:v>
                </c:pt>
                <c:pt idx="750">
                  <c:v>33.970001220703097</c:v>
                </c:pt>
                <c:pt idx="751">
                  <c:v>34.0200004577637</c:v>
                </c:pt>
                <c:pt idx="752">
                  <c:v>33.990001678466797</c:v>
                </c:pt>
                <c:pt idx="753">
                  <c:v>34.009998321533203</c:v>
                </c:pt>
                <c:pt idx="754">
                  <c:v>33.909999847412102</c:v>
                </c:pt>
                <c:pt idx="755">
                  <c:v>33.75</c:v>
                </c:pt>
                <c:pt idx="756">
                  <c:v>33.549999237060497</c:v>
                </c:pt>
                <c:pt idx="757">
                  <c:v>33.430000305175803</c:v>
                </c:pt>
                <c:pt idx="758">
                  <c:v>33.460002899169901</c:v>
                </c:pt>
                <c:pt idx="759">
                  <c:v>33.200000762939503</c:v>
                </c:pt>
                <c:pt idx="760">
                  <c:v>32.920001983642599</c:v>
                </c:pt>
                <c:pt idx="761">
                  <c:v>32.669998168945298</c:v>
                </c:pt>
                <c:pt idx="762">
                  <c:v>32.569999694824197</c:v>
                </c:pt>
                <c:pt idx="763">
                  <c:v>32.509998321533203</c:v>
                </c:pt>
                <c:pt idx="764">
                  <c:v>32.299999237060497</c:v>
                </c:pt>
                <c:pt idx="765">
                  <c:v>32.080001831054702</c:v>
                </c:pt>
                <c:pt idx="766">
                  <c:v>31.959999084472699</c:v>
                </c:pt>
                <c:pt idx="767">
                  <c:v>31.899999618530298</c:v>
                </c:pt>
                <c:pt idx="768">
                  <c:v>31.889999389648398</c:v>
                </c:pt>
                <c:pt idx="769">
                  <c:v>31.75</c:v>
                </c:pt>
                <c:pt idx="770">
                  <c:v>31.569999694824201</c:v>
                </c:pt>
                <c:pt idx="771">
                  <c:v>31.430000305175799</c:v>
                </c:pt>
                <c:pt idx="772">
                  <c:v>31.319999694824201</c:v>
                </c:pt>
                <c:pt idx="773">
                  <c:v>31.459999084472699</c:v>
                </c:pt>
                <c:pt idx="774">
                  <c:v>31.469999313354499</c:v>
                </c:pt>
                <c:pt idx="775">
                  <c:v>31.2200012207031</c:v>
                </c:pt>
                <c:pt idx="776">
                  <c:v>31.130001068115199</c:v>
                </c:pt>
                <c:pt idx="777">
                  <c:v>31.190000534057599</c:v>
                </c:pt>
                <c:pt idx="778">
                  <c:v>31.329999923706101</c:v>
                </c:pt>
                <c:pt idx="779">
                  <c:v>31.309999465942401</c:v>
                </c:pt>
                <c:pt idx="780">
                  <c:v>31.0200004577637</c:v>
                </c:pt>
                <c:pt idx="781">
                  <c:v>30.959999084472699</c:v>
                </c:pt>
                <c:pt idx="782">
                  <c:v>30.920000076293899</c:v>
                </c:pt>
                <c:pt idx="783">
                  <c:v>30.840000152587901</c:v>
                </c:pt>
                <c:pt idx="784">
                  <c:v>30.309999465942401</c:v>
                </c:pt>
                <c:pt idx="785">
                  <c:v>29.949998855590799</c:v>
                </c:pt>
                <c:pt idx="786">
                  <c:v>29.659999847412099</c:v>
                </c:pt>
                <c:pt idx="787">
                  <c:v>29.590000152587901</c:v>
                </c:pt>
                <c:pt idx="788">
                  <c:v>29.340000152587901</c:v>
                </c:pt>
                <c:pt idx="789">
                  <c:v>28.949998855590799</c:v>
                </c:pt>
                <c:pt idx="790">
                  <c:v>28.7600002288818</c:v>
                </c:pt>
                <c:pt idx="791">
                  <c:v>28.649999618530298</c:v>
                </c:pt>
                <c:pt idx="792">
                  <c:v>28.5200004577637</c:v>
                </c:pt>
                <c:pt idx="793">
                  <c:v>28.2100009918213</c:v>
                </c:pt>
                <c:pt idx="794">
                  <c:v>27.899999618530298</c:v>
                </c:pt>
                <c:pt idx="795">
                  <c:v>27.7200012207031</c:v>
                </c:pt>
                <c:pt idx="796">
                  <c:v>27.530000686645501</c:v>
                </c:pt>
                <c:pt idx="797">
                  <c:v>27.540000915527301</c:v>
                </c:pt>
                <c:pt idx="798">
                  <c:v>27.409999847412099</c:v>
                </c:pt>
                <c:pt idx="799">
                  <c:v>27.149999618530298</c:v>
                </c:pt>
                <c:pt idx="800">
                  <c:v>27.040000915527301</c:v>
                </c:pt>
                <c:pt idx="801">
                  <c:v>26.969999313354499</c:v>
                </c:pt>
                <c:pt idx="802">
                  <c:v>27</c:v>
                </c:pt>
                <c:pt idx="803">
                  <c:v>26.9899997711182</c:v>
                </c:pt>
                <c:pt idx="804">
                  <c:v>26.909999847412099</c:v>
                </c:pt>
                <c:pt idx="805">
                  <c:v>26.620000839233398</c:v>
                </c:pt>
                <c:pt idx="806">
                  <c:v>26.620000839233398</c:v>
                </c:pt>
                <c:pt idx="807">
                  <c:v>26.540000915527301</c:v>
                </c:pt>
                <c:pt idx="808">
                  <c:v>26.640001296997099</c:v>
                </c:pt>
                <c:pt idx="809">
                  <c:v>26.670000076293899</c:v>
                </c:pt>
                <c:pt idx="810">
                  <c:v>26.659999847412099</c:v>
                </c:pt>
                <c:pt idx="811">
                  <c:v>26.399999618530298</c:v>
                </c:pt>
                <c:pt idx="812">
                  <c:v>26.469999313354499</c:v>
                </c:pt>
                <c:pt idx="813">
                  <c:v>26.459999084472699</c:v>
                </c:pt>
                <c:pt idx="814">
                  <c:v>26.610000610351602</c:v>
                </c:pt>
                <c:pt idx="815">
                  <c:v>26.640001296997099</c:v>
                </c:pt>
                <c:pt idx="816">
                  <c:v>26.610000610351602</c:v>
                </c:pt>
                <c:pt idx="817">
                  <c:v>26.389999389648398</c:v>
                </c:pt>
                <c:pt idx="818">
                  <c:v>26.349998474121101</c:v>
                </c:pt>
                <c:pt idx="819">
                  <c:v>26.459999084472699</c:v>
                </c:pt>
                <c:pt idx="820">
                  <c:v>26.4899997711182</c:v>
                </c:pt>
                <c:pt idx="821">
                  <c:v>26.540000915527301</c:v>
                </c:pt>
                <c:pt idx="822">
                  <c:v>26.389999389648398</c:v>
                </c:pt>
                <c:pt idx="823">
                  <c:v>26.290000915527301</c:v>
                </c:pt>
                <c:pt idx="824">
                  <c:v>26.159999847412099</c:v>
                </c:pt>
                <c:pt idx="825">
                  <c:v>26.2100009918213</c:v>
                </c:pt>
                <c:pt idx="826">
                  <c:v>26.349998474121101</c:v>
                </c:pt>
                <c:pt idx="827">
                  <c:v>26.280000686645501</c:v>
                </c:pt>
                <c:pt idx="828">
                  <c:v>26.190000534057599</c:v>
                </c:pt>
                <c:pt idx="829">
                  <c:v>26.0200004577637</c:v>
                </c:pt>
                <c:pt idx="830">
                  <c:v>26.049999237060501</c:v>
                </c:pt>
                <c:pt idx="831">
                  <c:v>26.090000152587901</c:v>
                </c:pt>
                <c:pt idx="832">
                  <c:v>26.090000152587901</c:v>
                </c:pt>
                <c:pt idx="833">
                  <c:v>26.100000381469702</c:v>
                </c:pt>
                <c:pt idx="834">
                  <c:v>26.030000686645501</c:v>
                </c:pt>
                <c:pt idx="835">
                  <c:v>25.869998931884801</c:v>
                </c:pt>
                <c:pt idx="836">
                  <c:v>25.879999160766602</c:v>
                </c:pt>
                <c:pt idx="837">
                  <c:v>25.949998855590799</c:v>
                </c:pt>
                <c:pt idx="838">
                  <c:v>25.9899997711182</c:v>
                </c:pt>
                <c:pt idx="839">
                  <c:v>25.9899997711182</c:v>
                </c:pt>
                <c:pt idx="840">
                  <c:v>25.799999237060501</c:v>
                </c:pt>
                <c:pt idx="841">
                  <c:v>25.780000686645501</c:v>
                </c:pt>
                <c:pt idx="842">
                  <c:v>25.75</c:v>
                </c:pt>
                <c:pt idx="843">
                  <c:v>25.7700004577637</c:v>
                </c:pt>
                <c:pt idx="844">
                  <c:v>25.9799995422363</c:v>
                </c:pt>
                <c:pt idx="845">
                  <c:v>25.899999618530298</c:v>
                </c:pt>
                <c:pt idx="846">
                  <c:v>25.7200012207031</c:v>
                </c:pt>
                <c:pt idx="847">
                  <c:v>25.700000762939499</c:v>
                </c:pt>
                <c:pt idx="848">
                  <c:v>25.649999618530298</c:v>
                </c:pt>
                <c:pt idx="849">
                  <c:v>25.7200012207031</c:v>
                </c:pt>
                <c:pt idx="850">
                  <c:v>25.829999923706101</c:v>
                </c:pt>
                <c:pt idx="851">
                  <c:v>25.799999237060501</c:v>
                </c:pt>
                <c:pt idx="852">
                  <c:v>25.610000610351602</c:v>
                </c:pt>
                <c:pt idx="853">
                  <c:v>25.600000381469702</c:v>
                </c:pt>
                <c:pt idx="854">
                  <c:v>25.549999237060501</c:v>
                </c:pt>
                <c:pt idx="855">
                  <c:v>25.659999847412099</c:v>
                </c:pt>
                <c:pt idx="856">
                  <c:v>25.7100009918213</c:v>
                </c:pt>
                <c:pt idx="857">
                  <c:v>25.649999618530298</c:v>
                </c:pt>
                <c:pt idx="858">
                  <c:v>25.549999237060501</c:v>
                </c:pt>
                <c:pt idx="859">
                  <c:v>25.449998855590799</c:v>
                </c:pt>
                <c:pt idx="860">
                  <c:v>25.4899997711182</c:v>
                </c:pt>
                <c:pt idx="861">
                  <c:v>25.5200004577637</c:v>
                </c:pt>
                <c:pt idx="862">
                  <c:v>25.579999923706101</c:v>
                </c:pt>
                <c:pt idx="863">
                  <c:v>25.579999923706101</c:v>
                </c:pt>
                <c:pt idx="864">
                  <c:v>25.4799995422363</c:v>
                </c:pt>
                <c:pt idx="865">
                  <c:v>25.340000152587901</c:v>
                </c:pt>
                <c:pt idx="866">
                  <c:v>25.440000534057599</c:v>
                </c:pt>
                <c:pt idx="867">
                  <c:v>25.399999618530298</c:v>
                </c:pt>
                <c:pt idx="868">
                  <c:v>25.4799995422363</c:v>
                </c:pt>
                <c:pt idx="869">
                  <c:v>25.4799995422363</c:v>
                </c:pt>
                <c:pt idx="870">
                  <c:v>25.409999847412099</c:v>
                </c:pt>
                <c:pt idx="871">
                  <c:v>25.280000686645501</c:v>
                </c:pt>
                <c:pt idx="872">
                  <c:v>25.290000915527301</c:v>
                </c:pt>
                <c:pt idx="873">
                  <c:v>25.379999160766602</c:v>
                </c:pt>
                <c:pt idx="874">
                  <c:v>25.379999160766602</c:v>
                </c:pt>
                <c:pt idx="875">
                  <c:v>25.430000305175799</c:v>
                </c:pt>
                <c:pt idx="876">
                  <c:v>25.369998931884801</c:v>
                </c:pt>
                <c:pt idx="877">
                  <c:v>25.290000915527301</c:v>
                </c:pt>
                <c:pt idx="878">
                  <c:v>25.340000152587901</c:v>
                </c:pt>
                <c:pt idx="879">
                  <c:v>25.25</c:v>
                </c:pt>
                <c:pt idx="880">
                  <c:v>25.2700004577637</c:v>
                </c:pt>
                <c:pt idx="881">
                  <c:v>25.280000686645501</c:v>
                </c:pt>
                <c:pt idx="882">
                  <c:v>25.309999465942401</c:v>
                </c:pt>
                <c:pt idx="883">
                  <c:v>25.299999237060501</c:v>
                </c:pt>
                <c:pt idx="884">
                  <c:v>25.170000076293899</c:v>
                </c:pt>
                <c:pt idx="885">
                  <c:v>25.2100009918213</c:v>
                </c:pt>
                <c:pt idx="886">
                  <c:v>25.200000762939499</c:v>
                </c:pt>
                <c:pt idx="887">
                  <c:v>25.180000305175799</c:v>
                </c:pt>
                <c:pt idx="888">
                  <c:v>25.2600002288818</c:v>
                </c:pt>
                <c:pt idx="889">
                  <c:v>25.2400016784668</c:v>
                </c:pt>
                <c:pt idx="890">
                  <c:v>25.280000686645501</c:v>
                </c:pt>
                <c:pt idx="891">
                  <c:v>25.309999465942401</c:v>
                </c:pt>
                <c:pt idx="892">
                  <c:v>25.299999237060501</c:v>
                </c:pt>
                <c:pt idx="893">
                  <c:v>25.180000305175799</c:v>
                </c:pt>
                <c:pt idx="894">
                  <c:v>25.2200012207031</c:v>
                </c:pt>
                <c:pt idx="895">
                  <c:v>25.120000839233398</c:v>
                </c:pt>
                <c:pt idx="896">
                  <c:v>25.100000381469702</c:v>
                </c:pt>
                <c:pt idx="897">
                  <c:v>25.180000305175799</c:v>
                </c:pt>
                <c:pt idx="898">
                  <c:v>25.149999618530298</c:v>
                </c:pt>
                <c:pt idx="899">
                  <c:v>25.120000839233398</c:v>
                </c:pt>
                <c:pt idx="900">
                  <c:v>24.9899997711182</c:v>
                </c:pt>
                <c:pt idx="901">
                  <c:v>24.840000152587901</c:v>
                </c:pt>
                <c:pt idx="902">
                  <c:v>24.819999694824201</c:v>
                </c:pt>
                <c:pt idx="903">
                  <c:v>24.829999923706101</c:v>
                </c:pt>
                <c:pt idx="904">
                  <c:v>24.7100009918213</c:v>
                </c:pt>
                <c:pt idx="905">
                  <c:v>24.569999694824201</c:v>
                </c:pt>
                <c:pt idx="906">
                  <c:v>24.430000305175799</c:v>
                </c:pt>
                <c:pt idx="907">
                  <c:v>24.469999313354499</c:v>
                </c:pt>
                <c:pt idx="908">
                  <c:v>24.440000534057599</c:v>
                </c:pt>
                <c:pt idx="909">
                  <c:v>24.319999694824201</c:v>
                </c:pt>
                <c:pt idx="910">
                  <c:v>24.2600002288818</c:v>
                </c:pt>
                <c:pt idx="911">
                  <c:v>23.930000305175799</c:v>
                </c:pt>
                <c:pt idx="912">
                  <c:v>23.889999389648398</c:v>
                </c:pt>
                <c:pt idx="913">
                  <c:v>23.7200012207031</c:v>
                </c:pt>
                <c:pt idx="914">
                  <c:v>23.610000610351602</c:v>
                </c:pt>
                <c:pt idx="915">
                  <c:v>23.559999465942401</c:v>
                </c:pt>
                <c:pt idx="916">
                  <c:v>23.430000305175799</c:v>
                </c:pt>
                <c:pt idx="917">
                  <c:v>23.2100009918213</c:v>
                </c:pt>
                <c:pt idx="918">
                  <c:v>22.940000534057599</c:v>
                </c:pt>
                <c:pt idx="919">
                  <c:v>22.7400016784668</c:v>
                </c:pt>
                <c:pt idx="920">
                  <c:v>22.600000381469702</c:v>
                </c:pt>
                <c:pt idx="921">
                  <c:v>22.649999618530298</c:v>
                </c:pt>
                <c:pt idx="922">
                  <c:v>22.340000152587901</c:v>
                </c:pt>
                <c:pt idx="923">
                  <c:v>22.149999618530298</c:v>
                </c:pt>
                <c:pt idx="924">
                  <c:v>21.819999694824201</c:v>
                </c:pt>
                <c:pt idx="925">
                  <c:v>21.600000381469702</c:v>
                </c:pt>
                <c:pt idx="926">
                  <c:v>21.369998931884801</c:v>
                </c:pt>
                <c:pt idx="927">
                  <c:v>21.159999847412099</c:v>
                </c:pt>
                <c:pt idx="928">
                  <c:v>20.879999160766602</c:v>
                </c:pt>
                <c:pt idx="929">
                  <c:v>20.780000686645501</c:v>
                </c:pt>
                <c:pt idx="930">
                  <c:v>20.590000152587901</c:v>
                </c:pt>
                <c:pt idx="931">
                  <c:v>20.530000686645501</c:v>
                </c:pt>
                <c:pt idx="932">
                  <c:v>20.180000305175799</c:v>
                </c:pt>
                <c:pt idx="933">
                  <c:v>20.049999237060501</c:v>
                </c:pt>
                <c:pt idx="934">
                  <c:v>19.969999313354499</c:v>
                </c:pt>
                <c:pt idx="935">
                  <c:v>19.969999313354499</c:v>
                </c:pt>
                <c:pt idx="936">
                  <c:v>19.7600002288818</c:v>
                </c:pt>
                <c:pt idx="937">
                  <c:v>19.340000152587901</c:v>
                </c:pt>
                <c:pt idx="938">
                  <c:v>19.030000686645501</c:v>
                </c:pt>
                <c:pt idx="939">
                  <c:v>18.819999694824201</c:v>
                </c:pt>
                <c:pt idx="940">
                  <c:v>18.549999237060501</c:v>
                </c:pt>
                <c:pt idx="941">
                  <c:v>18.349998474121101</c:v>
                </c:pt>
                <c:pt idx="942">
                  <c:v>18.059999465942401</c:v>
                </c:pt>
                <c:pt idx="943">
                  <c:v>17.829999923706101</c:v>
                </c:pt>
                <c:pt idx="944">
                  <c:v>17.540000915527301</c:v>
                </c:pt>
                <c:pt idx="945">
                  <c:v>17.230001449585</c:v>
                </c:pt>
                <c:pt idx="946">
                  <c:v>17.2700004577637</c:v>
                </c:pt>
                <c:pt idx="947">
                  <c:v>17.159999847412099</c:v>
                </c:pt>
                <c:pt idx="948">
                  <c:v>16.540000915527301</c:v>
                </c:pt>
                <c:pt idx="949">
                  <c:v>16.440000534057599</c:v>
                </c:pt>
                <c:pt idx="950">
                  <c:v>15.800000190734901</c:v>
                </c:pt>
                <c:pt idx="951">
                  <c:v>15.4099998474121</c:v>
                </c:pt>
                <c:pt idx="952">
                  <c:v>15.5200004577637</c:v>
                </c:pt>
                <c:pt idx="953">
                  <c:v>15.5900001525879</c:v>
                </c:pt>
                <c:pt idx="954">
                  <c:v>15.560000419616699</c:v>
                </c:pt>
                <c:pt idx="955">
                  <c:v>15.4299993515015</c:v>
                </c:pt>
                <c:pt idx="956">
                  <c:v>15.329999923706101</c:v>
                </c:pt>
                <c:pt idx="957">
                  <c:v>15.0299997329712</c:v>
                </c:pt>
                <c:pt idx="958">
                  <c:v>14.8699998855591</c:v>
                </c:pt>
                <c:pt idx="959">
                  <c:v>14.8200006484985</c:v>
                </c:pt>
                <c:pt idx="960">
                  <c:v>14.6200008392334</c:v>
                </c:pt>
                <c:pt idx="961">
                  <c:v>14.579999923706101</c:v>
                </c:pt>
                <c:pt idx="962">
                  <c:v>14.4799995422363</c:v>
                </c:pt>
                <c:pt idx="963">
                  <c:v>14.5100002288818</c:v>
                </c:pt>
                <c:pt idx="964">
                  <c:v>14.539999961853001</c:v>
                </c:pt>
                <c:pt idx="965">
                  <c:v>14.439999580383301</c:v>
                </c:pt>
                <c:pt idx="966">
                  <c:v>14.439999580383301</c:v>
                </c:pt>
                <c:pt idx="967">
                  <c:v>14.5100002288818</c:v>
                </c:pt>
                <c:pt idx="968">
                  <c:v>14.3699998855591</c:v>
                </c:pt>
                <c:pt idx="969">
                  <c:v>14.699999809265099</c:v>
                </c:pt>
                <c:pt idx="970">
                  <c:v>14.439999580383301</c:v>
                </c:pt>
                <c:pt idx="971">
                  <c:v>14</c:v>
                </c:pt>
                <c:pt idx="972">
                  <c:v>13.960000038146999</c:v>
                </c:pt>
                <c:pt idx="973">
                  <c:v>13.550000190734901</c:v>
                </c:pt>
                <c:pt idx="974">
                  <c:v>13.6000003814697</c:v>
                </c:pt>
                <c:pt idx="975">
                  <c:v>13.699999809265099</c:v>
                </c:pt>
                <c:pt idx="976">
                  <c:v>13.829999923706101</c:v>
                </c:pt>
                <c:pt idx="977">
                  <c:v>14.039999961853001</c:v>
                </c:pt>
                <c:pt idx="978">
                  <c:v>14.199999809265099</c:v>
                </c:pt>
                <c:pt idx="979">
                  <c:v>14.1000003814697</c:v>
                </c:pt>
                <c:pt idx="980">
                  <c:v>13.960000038146999</c:v>
                </c:pt>
                <c:pt idx="981">
                  <c:v>13.829999923706101</c:v>
                </c:pt>
                <c:pt idx="982">
                  <c:v>13.670000076293899</c:v>
                </c:pt>
                <c:pt idx="983">
                  <c:v>13.660000801086399</c:v>
                </c:pt>
                <c:pt idx="984">
                  <c:v>13.710000038146999</c:v>
                </c:pt>
                <c:pt idx="985">
                  <c:v>13.6200008392334</c:v>
                </c:pt>
                <c:pt idx="986">
                  <c:v>13.680000305175801</c:v>
                </c:pt>
                <c:pt idx="987">
                  <c:v>13.690000534057599</c:v>
                </c:pt>
                <c:pt idx="988">
                  <c:v>13.789999961853001</c:v>
                </c:pt>
                <c:pt idx="989">
                  <c:v>13.7299995422363</c:v>
                </c:pt>
                <c:pt idx="990">
                  <c:v>13.670000076293899</c:v>
                </c:pt>
                <c:pt idx="991">
                  <c:v>13.680000305175801</c:v>
                </c:pt>
                <c:pt idx="992">
                  <c:v>13.670000076293899</c:v>
                </c:pt>
                <c:pt idx="993">
                  <c:v>13.7699995040894</c:v>
                </c:pt>
                <c:pt idx="994">
                  <c:v>13.8500003814697</c:v>
                </c:pt>
                <c:pt idx="995">
                  <c:v>14.0299997329712</c:v>
                </c:pt>
                <c:pt idx="996">
                  <c:v>14.069999694824199</c:v>
                </c:pt>
                <c:pt idx="997">
                  <c:v>14.1100006103516</c:v>
                </c:pt>
                <c:pt idx="998">
                  <c:v>13.9899997711182</c:v>
                </c:pt>
                <c:pt idx="999">
                  <c:v>13.939999580383301</c:v>
                </c:pt>
                <c:pt idx="1000">
                  <c:v>13.8800001144409</c:v>
                </c:pt>
                <c:pt idx="1001">
                  <c:v>13.8900003433228</c:v>
                </c:pt>
                <c:pt idx="1002">
                  <c:v>13.8400001525879</c:v>
                </c:pt>
                <c:pt idx="1003">
                  <c:v>13.8800001144409</c:v>
                </c:pt>
                <c:pt idx="1004">
                  <c:v>13.8800001144409</c:v>
                </c:pt>
                <c:pt idx="1005">
                  <c:v>13.829999923706101</c:v>
                </c:pt>
                <c:pt idx="1006">
                  <c:v>13.680000305175801</c:v>
                </c:pt>
                <c:pt idx="1007">
                  <c:v>13.699999809265099</c:v>
                </c:pt>
                <c:pt idx="1008">
                  <c:v>13.6100006103516</c:v>
                </c:pt>
                <c:pt idx="1009">
                  <c:v>13.650000572204601</c:v>
                </c:pt>
                <c:pt idx="1010">
                  <c:v>13.699999809265099</c:v>
                </c:pt>
                <c:pt idx="1011">
                  <c:v>13.7699995040894</c:v>
                </c:pt>
                <c:pt idx="1012">
                  <c:v>13.800000190734901</c:v>
                </c:pt>
                <c:pt idx="1013">
                  <c:v>13.650000572204601</c:v>
                </c:pt>
                <c:pt idx="1014">
                  <c:v>13.6100006103516</c:v>
                </c:pt>
                <c:pt idx="1015">
                  <c:v>13.560000419616699</c:v>
                </c:pt>
                <c:pt idx="1016">
                  <c:v>13.550000190734901</c:v>
                </c:pt>
                <c:pt idx="1017">
                  <c:v>13.6300001144409</c:v>
                </c:pt>
                <c:pt idx="1018">
                  <c:v>13.699999809265099</c:v>
                </c:pt>
                <c:pt idx="1019">
                  <c:v>13.7600002288818</c:v>
                </c:pt>
                <c:pt idx="1020">
                  <c:v>13.690000534057599</c:v>
                </c:pt>
                <c:pt idx="1021">
                  <c:v>13.6000003814697</c:v>
                </c:pt>
                <c:pt idx="1022">
                  <c:v>13.550000190734901</c:v>
                </c:pt>
                <c:pt idx="1023">
                  <c:v>13.5100002288818</c:v>
                </c:pt>
                <c:pt idx="1024">
                  <c:v>13.4299993515015</c:v>
                </c:pt>
                <c:pt idx="1025">
                  <c:v>13.469999313354499</c:v>
                </c:pt>
                <c:pt idx="1026">
                  <c:v>13.6100006103516</c:v>
                </c:pt>
                <c:pt idx="1027">
                  <c:v>13.650000572204601</c:v>
                </c:pt>
                <c:pt idx="1028">
                  <c:v>13.699999809265099</c:v>
                </c:pt>
                <c:pt idx="1029">
                  <c:v>13.560000419616699</c:v>
                </c:pt>
                <c:pt idx="1030">
                  <c:v>13.5</c:v>
                </c:pt>
                <c:pt idx="1031">
                  <c:v>13.4299993515015</c:v>
                </c:pt>
                <c:pt idx="1032">
                  <c:v>13.3500003814697</c:v>
                </c:pt>
                <c:pt idx="1033">
                  <c:v>13.3800001144409</c:v>
                </c:pt>
                <c:pt idx="1034">
                  <c:v>13.5100002288818</c:v>
                </c:pt>
                <c:pt idx="1035">
                  <c:v>13.650000572204601</c:v>
                </c:pt>
                <c:pt idx="1036">
                  <c:v>13.6100006103516</c:v>
                </c:pt>
                <c:pt idx="1037">
                  <c:v>13.539999961853001</c:v>
                </c:pt>
                <c:pt idx="1038">
                  <c:v>13.439999580383301</c:v>
                </c:pt>
                <c:pt idx="1039">
                  <c:v>13.3699998855591</c:v>
                </c:pt>
                <c:pt idx="1040">
                  <c:v>13.329999923706101</c:v>
                </c:pt>
                <c:pt idx="1041">
                  <c:v>13.3699998855591</c:v>
                </c:pt>
                <c:pt idx="1042">
                  <c:v>13.469999313354499</c:v>
                </c:pt>
                <c:pt idx="1043">
                  <c:v>13.4899997711182</c:v>
                </c:pt>
                <c:pt idx="1044">
                  <c:v>13.5</c:v>
                </c:pt>
                <c:pt idx="1045">
                  <c:v>13.3699998855591</c:v>
                </c:pt>
                <c:pt idx="1046">
                  <c:v>13.3500003814697</c:v>
                </c:pt>
                <c:pt idx="1047">
                  <c:v>13.3800001144409</c:v>
                </c:pt>
                <c:pt idx="1048">
                  <c:v>13.3600006103516</c:v>
                </c:pt>
                <c:pt idx="1049">
                  <c:v>13.449999809265099</c:v>
                </c:pt>
                <c:pt idx="1050">
                  <c:v>13.4899997711182</c:v>
                </c:pt>
                <c:pt idx="1051">
                  <c:v>13.4299993515015</c:v>
                </c:pt>
                <c:pt idx="1052">
                  <c:v>13.550000190734901</c:v>
                </c:pt>
                <c:pt idx="1053">
                  <c:v>13.3600006103516</c:v>
                </c:pt>
                <c:pt idx="1054">
                  <c:v>13.210000038146999</c:v>
                </c:pt>
                <c:pt idx="1055">
                  <c:v>13.039999961853001</c:v>
                </c:pt>
                <c:pt idx="1056">
                  <c:v>12.4899997711182</c:v>
                </c:pt>
                <c:pt idx="1057">
                  <c:v>12.190000534057599</c:v>
                </c:pt>
                <c:pt idx="1058">
                  <c:v>12.190000534057599</c:v>
                </c:pt>
                <c:pt idx="1059">
                  <c:v>12.180000305175801</c:v>
                </c:pt>
                <c:pt idx="1060">
                  <c:v>12.329999923706101</c:v>
                </c:pt>
                <c:pt idx="1061">
                  <c:v>12.3900003433228</c:v>
                </c:pt>
                <c:pt idx="1062">
                  <c:v>12.4299993515015</c:v>
                </c:pt>
                <c:pt idx="1063">
                  <c:v>12.3800001144409</c:v>
                </c:pt>
                <c:pt idx="1064">
                  <c:v>12.439999580383301</c:v>
                </c:pt>
                <c:pt idx="1065">
                  <c:v>12.3200006484985</c:v>
                </c:pt>
                <c:pt idx="1066">
                  <c:v>12.190000534057599</c:v>
                </c:pt>
                <c:pt idx="1067">
                  <c:v>12.0900001525879</c:v>
                </c:pt>
                <c:pt idx="1068">
                  <c:v>12.079999923706101</c:v>
                </c:pt>
                <c:pt idx="1069">
                  <c:v>12.060000419616699</c:v>
                </c:pt>
                <c:pt idx="1070">
                  <c:v>12.050000190734901</c:v>
                </c:pt>
                <c:pt idx="1071">
                  <c:v>12.0900001525879</c:v>
                </c:pt>
                <c:pt idx="1072">
                  <c:v>12.0299997329712</c:v>
                </c:pt>
                <c:pt idx="1073">
                  <c:v>11.920000076293899</c:v>
                </c:pt>
                <c:pt idx="1074">
                  <c:v>11.960000038146999</c:v>
                </c:pt>
                <c:pt idx="1075">
                  <c:v>11.8600006103516</c:v>
                </c:pt>
                <c:pt idx="1076">
                  <c:v>11.949999809265099</c:v>
                </c:pt>
                <c:pt idx="1077">
                  <c:v>12.0100002288818</c:v>
                </c:pt>
                <c:pt idx="1078">
                  <c:v>11.8999996185303</c:v>
                </c:pt>
                <c:pt idx="1079">
                  <c:v>11.800000190734901</c:v>
                </c:pt>
                <c:pt idx="1080">
                  <c:v>11.8200006484985</c:v>
                </c:pt>
                <c:pt idx="1081">
                  <c:v>11.8200006484985</c:v>
                </c:pt>
                <c:pt idx="1082">
                  <c:v>11.920000076293899</c:v>
                </c:pt>
                <c:pt idx="1083">
                  <c:v>12.0200004577637</c:v>
                </c:pt>
                <c:pt idx="1084">
                  <c:v>12.0299997329712</c:v>
                </c:pt>
                <c:pt idx="1085">
                  <c:v>11.9799995422363</c:v>
                </c:pt>
                <c:pt idx="1086">
                  <c:v>12.0299997329712</c:v>
                </c:pt>
                <c:pt idx="1087">
                  <c:v>12.190000534057599</c:v>
                </c:pt>
                <c:pt idx="1088">
                  <c:v>12.2600002288818</c:v>
                </c:pt>
                <c:pt idx="1089">
                  <c:v>12.4099998474121</c:v>
                </c:pt>
                <c:pt idx="1090">
                  <c:v>12.6300001144409</c:v>
                </c:pt>
                <c:pt idx="1091">
                  <c:v>12.7200002670288</c:v>
                </c:pt>
                <c:pt idx="1092">
                  <c:v>12.810000419616699</c:v>
                </c:pt>
                <c:pt idx="1093">
                  <c:v>12.7299995422363</c:v>
                </c:pt>
                <c:pt idx="1094">
                  <c:v>12.8500003814697</c:v>
                </c:pt>
                <c:pt idx="1095">
                  <c:v>12.8800001144409</c:v>
                </c:pt>
                <c:pt idx="1096">
                  <c:v>13.0200004577637</c:v>
                </c:pt>
                <c:pt idx="1097">
                  <c:v>13.079999923706101</c:v>
                </c:pt>
                <c:pt idx="1098">
                  <c:v>13.039999961853001</c:v>
                </c:pt>
                <c:pt idx="1099">
                  <c:v>13.050000190734901</c:v>
                </c:pt>
                <c:pt idx="1100">
                  <c:v>13.0200004577637</c:v>
                </c:pt>
                <c:pt idx="1101">
                  <c:v>13.069999694824199</c:v>
                </c:pt>
                <c:pt idx="1102">
                  <c:v>13.210000038146999</c:v>
                </c:pt>
                <c:pt idx="1103">
                  <c:v>13.2699995040894</c:v>
                </c:pt>
                <c:pt idx="1104">
                  <c:v>13.160000801086399</c:v>
                </c:pt>
                <c:pt idx="1105">
                  <c:v>13.199999809265099</c:v>
                </c:pt>
                <c:pt idx="1106">
                  <c:v>13.2699995040894</c:v>
                </c:pt>
                <c:pt idx="1107">
                  <c:v>13.2600002288818</c:v>
                </c:pt>
                <c:pt idx="1108">
                  <c:v>13.460000038146999</c:v>
                </c:pt>
                <c:pt idx="1109">
                  <c:v>13.460000038146999</c:v>
                </c:pt>
                <c:pt idx="1110">
                  <c:v>13.469999313354499</c:v>
                </c:pt>
                <c:pt idx="1111">
                  <c:v>13.539999961853001</c:v>
                </c:pt>
                <c:pt idx="1112">
                  <c:v>13.539999961853001</c:v>
                </c:pt>
                <c:pt idx="1113">
                  <c:v>13.569999694824199</c:v>
                </c:pt>
                <c:pt idx="1114">
                  <c:v>13.6200008392334</c:v>
                </c:pt>
                <c:pt idx="1115">
                  <c:v>13.7799997329712</c:v>
                </c:pt>
                <c:pt idx="1116">
                  <c:v>14.050000190734901</c:v>
                </c:pt>
                <c:pt idx="1117">
                  <c:v>14.289999961853001</c:v>
                </c:pt>
                <c:pt idx="1118">
                  <c:v>14.449999809265099</c:v>
                </c:pt>
                <c:pt idx="1119">
                  <c:v>14.5100002288818</c:v>
                </c:pt>
                <c:pt idx="1120">
                  <c:v>14.550000190734901</c:v>
                </c:pt>
                <c:pt idx="1121">
                  <c:v>14.650000572204601</c:v>
                </c:pt>
                <c:pt idx="1122">
                  <c:v>14.75</c:v>
                </c:pt>
                <c:pt idx="1123">
                  <c:v>14.7699995040894</c:v>
                </c:pt>
                <c:pt idx="1124">
                  <c:v>14.650000572204601</c:v>
                </c:pt>
                <c:pt idx="1125">
                  <c:v>14.680000305175801</c:v>
                </c:pt>
                <c:pt idx="1126">
                  <c:v>14.6000003814697</c:v>
                </c:pt>
                <c:pt idx="1127">
                  <c:v>14.579999923706101</c:v>
                </c:pt>
                <c:pt idx="1128">
                  <c:v>14.650000572204601</c:v>
                </c:pt>
                <c:pt idx="1129">
                  <c:v>14.7399997711182</c:v>
                </c:pt>
                <c:pt idx="1130">
                  <c:v>14.650000572204601</c:v>
                </c:pt>
                <c:pt idx="1131">
                  <c:v>14.4799995422363</c:v>
                </c:pt>
                <c:pt idx="1132">
                  <c:v>14.4299993515015</c:v>
                </c:pt>
                <c:pt idx="1133">
                  <c:v>14.460000038146999</c:v>
                </c:pt>
                <c:pt idx="1134">
                  <c:v>14.050000190734901</c:v>
                </c:pt>
                <c:pt idx="1135">
                  <c:v>13.4799995422363</c:v>
                </c:pt>
                <c:pt idx="1136">
                  <c:v>13.150000572204601</c:v>
                </c:pt>
                <c:pt idx="1137">
                  <c:v>13</c:v>
                </c:pt>
                <c:pt idx="1138">
                  <c:v>12.8400001525879</c:v>
                </c:pt>
                <c:pt idx="1139">
                  <c:v>12.660000801086399</c:v>
                </c:pt>
                <c:pt idx="1140">
                  <c:v>12.460000038146999</c:v>
                </c:pt>
                <c:pt idx="1141">
                  <c:v>12.2799997329712</c:v>
                </c:pt>
                <c:pt idx="1142">
                  <c:v>12.210000038146999</c:v>
                </c:pt>
                <c:pt idx="1143">
                  <c:v>12.1200008392334</c:v>
                </c:pt>
                <c:pt idx="1144">
                  <c:v>11.9799995422363</c:v>
                </c:pt>
                <c:pt idx="1145">
                  <c:v>11.7299995422363</c:v>
                </c:pt>
                <c:pt idx="1146">
                  <c:v>11.569999694824199</c:v>
                </c:pt>
                <c:pt idx="1147">
                  <c:v>11.3900003433228</c:v>
                </c:pt>
                <c:pt idx="1148">
                  <c:v>11.3500003814697</c:v>
                </c:pt>
                <c:pt idx="1149">
                  <c:v>11.180000305175801</c:v>
                </c:pt>
                <c:pt idx="1150">
                  <c:v>11.039999961853001</c:v>
                </c:pt>
                <c:pt idx="1151">
                  <c:v>10.8800001144409</c:v>
                </c:pt>
                <c:pt idx="1152">
                  <c:v>10.810000419616699</c:v>
                </c:pt>
                <c:pt idx="1153">
                  <c:v>10.7299995422363</c:v>
                </c:pt>
                <c:pt idx="1154">
                  <c:v>10.7200002670288</c:v>
                </c:pt>
                <c:pt idx="1155">
                  <c:v>10.6400003433228</c:v>
                </c:pt>
                <c:pt idx="1156">
                  <c:v>10.6100006103516</c:v>
                </c:pt>
                <c:pt idx="1157">
                  <c:v>10.4899997711182</c:v>
                </c:pt>
                <c:pt idx="1158">
                  <c:v>10.439999580383301</c:v>
                </c:pt>
                <c:pt idx="1159">
                  <c:v>10.4299993515015</c:v>
                </c:pt>
                <c:pt idx="1160">
                  <c:v>10.420000076293899</c:v>
                </c:pt>
                <c:pt idx="1161">
                  <c:v>10.3999996185303</c:v>
                </c:pt>
                <c:pt idx="1162">
                  <c:v>10.2399997711182</c:v>
                </c:pt>
                <c:pt idx="1163">
                  <c:v>10.190000534057599</c:v>
                </c:pt>
                <c:pt idx="1164">
                  <c:v>10.2299995422363</c:v>
                </c:pt>
                <c:pt idx="1165">
                  <c:v>10.210000038146999</c:v>
                </c:pt>
                <c:pt idx="1166">
                  <c:v>10.170000076293899</c:v>
                </c:pt>
                <c:pt idx="1167">
                  <c:v>10.069999694824199</c:v>
                </c:pt>
                <c:pt idx="1168">
                  <c:v>9.9799995422363299</c:v>
                </c:pt>
                <c:pt idx="1169">
                  <c:v>10.0299997329712</c:v>
                </c:pt>
                <c:pt idx="1170">
                  <c:v>10.0200004577637</c:v>
                </c:pt>
                <c:pt idx="1171">
                  <c:v>9.9099998474121094</c:v>
                </c:pt>
                <c:pt idx="1172">
                  <c:v>9.8200006484985405</c:v>
                </c:pt>
                <c:pt idx="1173">
                  <c:v>9.7699995040893608</c:v>
                </c:pt>
                <c:pt idx="1174">
                  <c:v>9.7899999618530291</c:v>
                </c:pt>
                <c:pt idx="1175">
                  <c:v>9.6999998092651403</c:v>
                </c:pt>
                <c:pt idx="1176">
                  <c:v>9.6300001144409197</c:v>
                </c:pt>
                <c:pt idx="1177">
                  <c:v>9.5500001907348597</c:v>
                </c:pt>
                <c:pt idx="1178">
                  <c:v>9.5100002288818395</c:v>
                </c:pt>
                <c:pt idx="1179">
                  <c:v>9.5</c:v>
                </c:pt>
                <c:pt idx="1180">
                  <c:v>9.5100002288818395</c:v>
                </c:pt>
                <c:pt idx="1181">
                  <c:v>9.5600004196166992</c:v>
                </c:pt>
                <c:pt idx="1182">
                  <c:v>9.5</c:v>
                </c:pt>
                <c:pt idx="1183">
                  <c:v>9.4499998092651403</c:v>
                </c:pt>
                <c:pt idx="1184">
                  <c:v>9.3900003433227504</c:v>
                </c:pt>
                <c:pt idx="1185">
                  <c:v>9.3600006103515607</c:v>
                </c:pt>
                <c:pt idx="1186">
                  <c:v>9.4099998474121094</c:v>
                </c:pt>
                <c:pt idx="1187">
                  <c:v>9.4600000381469709</c:v>
                </c:pt>
                <c:pt idx="1188">
                  <c:v>9.4099998474121094</c:v>
                </c:pt>
                <c:pt idx="1189">
                  <c:v>9.3500003814697301</c:v>
                </c:pt>
                <c:pt idx="1190">
                  <c:v>9.3100004196166992</c:v>
                </c:pt>
                <c:pt idx="1191">
                  <c:v>9.3000001907348597</c:v>
                </c:pt>
                <c:pt idx="1192">
                  <c:v>9.3600006103515607</c:v>
                </c:pt>
                <c:pt idx="1193">
                  <c:v>9.3600006103515607</c:v>
                </c:pt>
                <c:pt idx="1194">
                  <c:v>9.3800001144409197</c:v>
                </c:pt>
                <c:pt idx="1195">
                  <c:v>9.3400001525878906</c:v>
                </c:pt>
                <c:pt idx="1196">
                  <c:v>9.2899999618530291</c:v>
                </c:pt>
                <c:pt idx="1197">
                  <c:v>9.2799997329711896</c:v>
                </c:pt>
                <c:pt idx="1198">
                  <c:v>9.3400001525878906</c:v>
                </c:pt>
                <c:pt idx="1199">
                  <c:v>9.3699998855590803</c:v>
                </c:pt>
                <c:pt idx="1200">
                  <c:v>9.3999996185302699</c:v>
                </c:pt>
                <c:pt idx="1201">
                  <c:v>9.3400001525878906</c:v>
                </c:pt>
                <c:pt idx="1202">
                  <c:v>9.3200006484985405</c:v>
                </c:pt>
                <c:pt idx="1203">
                  <c:v>9.2899999618530291</c:v>
                </c:pt>
                <c:pt idx="1204">
                  <c:v>9.3200006484985405</c:v>
                </c:pt>
                <c:pt idx="1205">
                  <c:v>9.2100000381469709</c:v>
                </c:pt>
                <c:pt idx="1206">
                  <c:v>9.0799999237060494</c:v>
                </c:pt>
                <c:pt idx="1207">
                  <c:v>8.9899997711181605</c:v>
                </c:pt>
                <c:pt idx="1208">
                  <c:v>8.9799995422363299</c:v>
                </c:pt>
                <c:pt idx="1209">
                  <c:v>8.9699993133544904</c:v>
                </c:pt>
                <c:pt idx="1210">
                  <c:v>8.8999996185302699</c:v>
                </c:pt>
                <c:pt idx="1211">
                  <c:v>8.8900003433227504</c:v>
                </c:pt>
                <c:pt idx="1212">
                  <c:v>8.8900003433227504</c:v>
                </c:pt>
                <c:pt idx="1213">
                  <c:v>8.9399995803833008</c:v>
                </c:pt>
                <c:pt idx="1214">
                  <c:v>8.9499998092651403</c:v>
                </c:pt>
                <c:pt idx="1215">
                  <c:v>8.9499998092651403</c:v>
                </c:pt>
                <c:pt idx="1216">
                  <c:v>8.8600006103515607</c:v>
                </c:pt>
                <c:pt idx="1217">
                  <c:v>8.9399995803833008</c:v>
                </c:pt>
                <c:pt idx="1218">
                  <c:v>8.9299993515014595</c:v>
                </c:pt>
                <c:pt idx="1219">
                  <c:v>8.8999996185302699</c:v>
                </c:pt>
                <c:pt idx="1220">
                  <c:v>8.8699998855590803</c:v>
                </c:pt>
                <c:pt idx="1221">
                  <c:v>8.8200006484985405</c:v>
                </c:pt>
                <c:pt idx="1222">
                  <c:v>8.8699998855590803</c:v>
                </c:pt>
                <c:pt idx="1223">
                  <c:v>8.8500003814697301</c:v>
                </c:pt>
                <c:pt idx="1224">
                  <c:v>8.8200006484985405</c:v>
                </c:pt>
                <c:pt idx="1225">
                  <c:v>8.8200006484985405</c:v>
                </c:pt>
                <c:pt idx="1226">
                  <c:v>8.8299999237060494</c:v>
                </c:pt>
                <c:pt idx="1227">
                  <c:v>8.8200006484985405</c:v>
                </c:pt>
                <c:pt idx="1228">
                  <c:v>8.7399997711181605</c:v>
                </c:pt>
                <c:pt idx="1229">
                  <c:v>8.7600002288818395</c:v>
                </c:pt>
                <c:pt idx="1230">
                  <c:v>8.7399997711181605</c:v>
                </c:pt>
                <c:pt idx="1231">
                  <c:v>8.7799997329711896</c:v>
                </c:pt>
                <c:pt idx="1232">
                  <c:v>8.7600002288818395</c:v>
                </c:pt>
                <c:pt idx="1233">
                  <c:v>8.7600002288818395</c:v>
                </c:pt>
                <c:pt idx="1234">
                  <c:v>8.7699995040893608</c:v>
                </c:pt>
                <c:pt idx="1235">
                  <c:v>8.7899999618530291</c:v>
                </c:pt>
                <c:pt idx="1236">
                  <c:v>8.7600002288818395</c:v>
                </c:pt>
                <c:pt idx="1237">
                  <c:v>8.7399997711181605</c:v>
                </c:pt>
                <c:pt idx="1238">
                  <c:v>8.7799997329711896</c:v>
                </c:pt>
                <c:pt idx="1239">
                  <c:v>8.7399997711181605</c:v>
                </c:pt>
                <c:pt idx="1240">
                  <c:v>8.7399997711181605</c:v>
                </c:pt>
                <c:pt idx="1241">
                  <c:v>8.75</c:v>
                </c:pt>
                <c:pt idx="1242">
                  <c:v>8.7200002670288104</c:v>
                </c:pt>
                <c:pt idx="1243">
                  <c:v>8.7299995422363299</c:v>
                </c:pt>
                <c:pt idx="1244">
                  <c:v>8.7399997711181605</c:v>
                </c:pt>
                <c:pt idx="1245">
                  <c:v>8.7600002288818395</c:v>
                </c:pt>
                <c:pt idx="1246">
                  <c:v>8.7399997711181605</c:v>
                </c:pt>
                <c:pt idx="1247">
                  <c:v>8.75</c:v>
                </c:pt>
                <c:pt idx="1248">
                  <c:v>8.7600002288818395</c:v>
                </c:pt>
                <c:pt idx="1249">
                  <c:v>8.7699995040893608</c:v>
                </c:pt>
                <c:pt idx="1250">
                  <c:v>8.7899999618530291</c:v>
                </c:pt>
                <c:pt idx="1251">
                  <c:v>8.8000001907348597</c:v>
                </c:pt>
                <c:pt idx="1252">
                  <c:v>8.8000001907348597</c:v>
                </c:pt>
                <c:pt idx="1253">
                  <c:v>8.8100004196166992</c:v>
                </c:pt>
                <c:pt idx="1254">
                  <c:v>8.7899999618530291</c:v>
                </c:pt>
                <c:pt idx="1255">
                  <c:v>8.8100004196166992</c:v>
                </c:pt>
                <c:pt idx="1256">
                  <c:v>8.8299999237060494</c:v>
                </c:pt>
                <c:pt idx="1257">
                  <c:v>8.8500003814697301</c:v>
                </c:pt>
                <c:pt idx="1258">
                  <c:v>8.8100004196166992</c:v>
                </c:pt>
                <c:pt idx="1259">
                  <c:v>8.8000001907348597</c:v>
                </c:pt>
                <c:pt idx="1260">
                  <c:v>8.8000001907348597</c:v>
                </c:pt>
                <c:pt idx="1261">
                  <c:v>8.8000001907348597</c:v>
                </c:pt>
                <c:pt idx="1262">
                  <c:v>8.8200006484985405</c:v>
                </c:pt>
                <c:pt idx="1263">
                  <c:v>8.75</c:v>
                </c:pt>
                <c:pt idx="1264">
                  <c:v>8.8400001525878906</c:v>
                </c:pt>
                <c:pt idx="1265">
                  <c:v>8.8000001907348597</c:v>
                </c:pt>
                <c:pt idx="1266">
                  <c:v>8.8000001907348597</c:v>
                </c:pt>
                <c:pt idx="1267">
                  <c:v>8.8100004196166992</c:v>
                </c:pt>
                <c:pt idx="1268">
                  <c:v>8.8200006484985405</c:v>
                </c:pt>
                <c:pt idx="1269">
                  <c:v>8.8400001525878906</c:v>
                </c:pt>
                <c:pt idx="1270">
                  <c:v>8.7899999618530291</c:v>
                </c:pt>
                <c:pt idx="1271">
                  <c:v>8.8299999237060494</c:v>
                </c:pt>
                <c:pt idx="1272">
                  <c:v>8.8500003814697301</c:v>
                </c:pt>
                <c:pt idx="1273">
                  <c:v>8.8600006103515607</c:v>
                </c:pt>
                <c:pt idx="1274">
                  <c:v>8.8800001144409197</c:v>
                </c:pt>
                <c:pt idx="1275">
                  <c:v>8.8699998855590803</c:v>
                </c:pt>
                <c:pt idx="1276">
                  <c:v>8.8699998855590803</c:v>
                </c:pt>
                <c:pt idx="1277">
                  <c:v>8.8500003814697301</c:v>
                </c:pt>
                <c:pt idx="1278">
                  <c:v>8.8400001525878906</c:v>
                </c:pt>
                <c:pt idx="1279">
                  <c:v>8.8200006484985405</c:v>
                </c:pt>
                <c:pt idx="1280">
                  <c:v>8.7899999618530291</c:v>
                </c:pt>
                <c:pt idx="1281">
                  <c:v>8.8000001907348597</c:v>
                </c:pt>
                <c:pt idx="1282">
                  <c:v>8.8000001907348597</c:v>
                </c:pt>
                <c:pt idx="1283">
                  <c:v>8.7899999618530291</c:v>
                </c:pt>
                <c:pt idx="1284">
                  <c:v>8.7799997329711896</c:v>
                </c:pt>
                <c:pt idx="1285">
                  <c:v>8.7600002288818395</c:v>
                </c:pt>
                <c:pt idx="1286">
                  <c:v>8.7600002288818395</c:v>
                </c:pt>
                <c:pt idx="1287">
                  <c:v>8.8000001907348597</c:v>
                </c:pt>
                <c:pt idx="1288">
                  <c:v>8.7899999618530291</c:v>
                </c:pt>
                <c:pt idx="1289">
                  <c:v>8.8000001907348597</c:v>
                </c:pt>
                <c:pt idx="1290">
                  <c:v>8.8000001907348597</c:v>
                </c:pt>
                <c:pt idx="1291">
                  <c:v>8.7600002288818395</c:v>
                </c:pt>
                <c:pt idx="1292">
                  <c:v>8.8000001907348597</c:v>
                </c:pt>
                <c:pt idx="1293">
                  <c:v>8.8100004196166992</c:v>
                </c:pt>
                <c:pt idx="1294">
                  <c:v>8.7899999618530291</c:v>
                </c:pt>
                <c:pt idx="1295">
                  <c:v>8.75</c:v>
                </c:pt>
                <c:pt idx="1296">
                  <c:v>8.7799997329711896</c:v>
                </c:pt>
                <c:pt idx="1297">
                  <c:v>8.8000001907348597</c:v>
                </c:pt>
                <c:pt idx="1298">
                  <c:v>8.7699995040893608</c:v>
                </c:pt>
                <c:pt idx="1299">
                  <c:v>8.7799997329711896</c:v>
                </c:pt>
                <c:pt idx="1300">
                  <c:v>8.8200006484985405</c:v>
                </c:pt>
                <c:pt idx="1301">
                  <c:v>8.8500003814697301</c:v>
                </c:pt>
                <c:pt idx="1302">
                  <c:v>8.8000001907348597</c:v>
                </c:pt>
                <c:pt idx="1303">
                  <c:v>8.7899999618530291</c:v>
                </c:pt>
                <c:pt idx="1304">
                  <c:v>8.8200006484985405</c:v>
                </c:pt>
                <c:pt idx="1305">
                  <c:v>8.8200006484985405</c:v>
                </c:pt>
                <c:pt idx="1306">
                  <c:v>8.8100004196166992</c:v>
                </c:pt>
                <c:pt idx="1307">
                  <c:v>8.8500003814697301</c:v>
                </c:pt>
                <c:pt idx="1308">
                  <c:v>8.8100004196166992</c:v>
                </c:pt>
                <c:pt idx="1309">
                  <c:v>8.7899999618530291</c:v>
                </c:pt>
                <c:pt idx="1310">
                  <c:v>8.7699995040893608</c:v>
                </c:pt>
                <c:pt idx="1311">
                  <c:v>8.8299999237060494</c:v>
                </c:pt>
                <c:pt idx="1312">
                  <c:v>8.8500003814697301</c:v>
                </c:pt>
                <c:pt idx="1313">
                  <c:v>8.8299999237060494</c:v>
                </c:pt>
                <c:pt idx="1314">
                  <c:v>8.8100004196166992</c:v>
                </c:pt>
                <c:pt idx="1315">
                  <c:v>8.8000001907348597</c:v>
                </c:pt>
                <c:pt idx="1316">
                  <c:v>8.8200006484985405</c:v>
                </c:pt>
                <c:pt idx="1317">
                  <c:v>8.8699998855590803</c:v>
                </c:pt>
                <c:pt idx="1318">
                  <c:v>8.8200006484985405</c:v>
                </c:pt>
                <c:pt idx="1319">
                  <c:v>8.8200006484985405</c:v>
                </c:pt>
                <c:pt idx="1320">
                  <c:v>8.8000001907348597</c:v>
                </c:pt>
                <c:pt idx="1321">
                  <c:v>8.8699998855590803</c:v>
                </c:pt>
                <c:pt idx="1322">
                  <c:v>8.8999996185302699</c:v>
                </c:pt>
                <c:pt idx="1323">
                  <c:v>8.8200006484985405</c:v>
                </c:pt>
                <c:pt idx="1324">
                  <c:v>8.8100004196166992</c:v>
                </c:pt>
                <c:pt idx="1325">
                  <c:v>8.8100004196166992</c:v>
                </c:pt>
                <c:pt idx="1326">
                  <c:v>8.8600006103515607</c:v>
                </c:pt>
                <c:pt idx="1327">
                  <c:v>8.9200000762939506</c:v>
                </c:pt>
                <c:pt idx="1328">
                  <c:v>8.8400001525878906</c:v>
                </c:pt>
                <c:pt idx="1329">
                  <c:v>8.8000001907348597</c:v>
                </c:pt>
                <c:pt idx="1330">
                  <c:v>8.8500003814697301</c:v>
                </c:pt>
                <c:pt idx="1331">
                  <c:v>8.9200000762939506</c:v>
                </c:pt>
                <c:pt idx="1332">
                  <c:v>8.8699998855590803</c:v>
                </c:pt>
                <c:pt idx="1333">
                  <c:v>8.8000001907348597</c:v>
                </c:pt>
                <c:pt idx="1334">
                  <c:v>8.8000001907348597</c:v>
                </c:pt>
                <c:pt idx="1335">
                  <c:v>8.8900003433227504</c:v>
                </c:pt>
                <c:pt idx="1336">
                  <c:v>8.8999996185302699</c:v>
                </c:pt>
                <c:pt idx="1337">
                  <c:v>8.8400001525878906</c:v>
                </c:pt>
                <c:pt idx="1338">
                  <c:v>8.8299999237060494</c:v>
                </c:pt>
                <c:pt idx="1339">
                  <c:v>8.8699998855590803</c:v>
                </c:pt>
                <c:pt idx="1340">
                  <c:v>8.9299993515014595</c:v>
                </c:pt>
                <c:pt idx="1341">
                  <c:v>8.8999996185302699</c:v>
                </c:pt>
                <c:pt idx="1342">
                  <c:v>8.8200006484985405</c:v>
                </c:pt>
                <c:pt idx="1343">
                  <c:v>8.8500003814697301</c:v>
                </c:pt>
                <c:pt idx="1344">
                  <c:v>8.9200000762939506</c:v>
                </c:pt>
                <c:pt idx="1345">
                  <c:v>8.9299993515014595</c:v>
                </c:pt>
                <c:pt idx="1346">
                  <c:v>8.9099998474121094</c:v>
                </c:pt>
                <c:pt idx="1347">
                  <c:v>8.8900003433227504</c:v>
                </c:pt>
                <c:pt idx="1348">
                  <c:v>8.9399995803833008</c:v>
                </c:pt>
                <c:pt idx="1349">
                  <c:v>9</c:v>
                </c:pt>
                <c:pt idx="1350">
                  <c:v>8.9600000381469709</c:v>
                </c:pt>
                <c:pt idx="1351">
                  <c:v>8.9499998092651403</c:v>
                </c:pt>
                <c:pt idx="1352">
                  <c:v>8.9899997711181605</c:v>
                </c:pt>
                <c:pt idx="1353">
                  <c:v>9.0600004196166992</c:v>
                </c:pt>
                <c:pt idx="1354">
                  <c:v>9.0699996948242205</c:v>
                </c:pt>
                <c:pt idx="1355">
                  <c:v>9.0600004196166992</c:v>
                </c:pt>
                <c:pt idx="1356">
                  <c:v>9.0699996948242205</c:v>
                </c:pt>
                <c:pt idx="1357">
                  <c:v>9.0799999237060494</c:v>
                </c:pt>
                <c:pt idx="1358">
                  <c:v>9.1999998092651403</c:v>
                </c:pt>
                <c:pt idx="1359">
                  <c:v>9.1500005722045898</c:v>
                </c:pt>
                <c:pt idx="1360">
                  <c:v>9.1400003433227504</c:v>
                </c:pt>
                <c:pt idx="1361">
                  <c:v>9.2299995422363299</c:v>
                </c:pt>
                <c:pt idx="1362">
                  <c:v>9.2699995040893608</c:v>
                </c:pt>
                <c:pt idx="1363">
                  <c:v>9.2899999618530291</c:v>
                </c:pt>
                <c:pt idx="1364">
                  <c:v>9.2699995040893608</c:v>
                </c:pt>
                <c:pt idx="1365">
                  <c:v>9.2699995040893608</c:v>
                </c:pt>
                <c:pt idx="1366">
                  <c:v>9.3100004196166992</c:v>
                </c:pt>
                <c:pt idx="1367">
                  <c:v>9.3900003433227504</c:v>
                </c:pt>
                <c:pt idx="1368">
                  <c:v>9.3800001144409197</c:v>
                </c:pt>
                <c:pt idx="1369">
                  <c:v>9.3000001907348597</c:v>
                </c:pt>
                <c:pt idx="1370">
                  <c:v>9.3400001525878906</c:v>
                </c:pt>
                <c:pt idx="1371">
                  <c:v>9.4200000762939506</c:v>
                </c:pt>
                <c:pt idx="1372">
                  <c:v>9.4200000762939506</c:v>
                </c:pt>
                <c:pt idx="1373">
                  <c:v>9.3100004196166992</c:v>
                </c:pt>
                <c:pt idx="1374">
                  <c:v>9.3299999237060494</c:v>
                </c:pt>
                <c:pt idx="1375">
                  <c:v>9.4200000762939506</c:v>
                </c:pt>
                <c:pt idx="1376">
                  <c:v>9.4499998092651403</c:v>
                </c:pt>
                <c:pt idx="1377">
                  <c:v>9.3500003814697301</c:v>
                </c:pt>
                <c:pt idx="1378">
                  <c:v>9.2699995040893608</c:v>
                </c:pt>
                <c:pt idx="1379">
                  <c:v>9.3200006484985405</c:v>
                </c:pt>
                <c:pt idx="1380">
                  <c:v>9.4399995803833008</c:v>
                </c:pt>
                <c:pt idx="1381">
                  <c:v>9.4200000762939506</c:v>
                </c:pt>
                <c:pt idx="1382">
                  <c:v>9.3000001907348597</c:v>
                </c:pt>
                <c:pt idx="1383">
                  <c:v>9.2799997329711896</c:v>
                </c:pt>
                <c:pt idx="1384">
                  <c:v>9.3400001525878906</c:v>
                </c:pt>
                <c:pt idx="1385">
                  <c:v>9.4200000762939506</c:v>
                </c:pt>
                <c:pt idx="1386">
                  <c:v>9.3299999237060494</c:v>
                </c:pt>
                <c:pt idx="1387">
                  <c:v>9.2699995040893608</c:v>
                </c:pt>
                <c:pt idx="1388">
                  <c:v>9.2799997329711896</c:v>
                </c:pt>
                <c:pt idx="1389">
                  <c:v>9.3800001144409197</c:v>
                </c:pt>
                <c:pt idx="1390">
                  <c:v>9.4200000762939506</c:v>
                </c:pt>
                <c:pt idx="1391">
                  <c:v>9.2899999618530291</c:v>
                </c:pt>
                <c:pt idx="1392">
                  <c:v>9.2699995040893608</c:v>
                </c:pt>
                <c:pt idx="1393">
                  <c:v>9.3200006484985405</c:v>
                </c:pt>
                <c:pt idx="1394">
                  <c:v>9.4299993515014595</c:v>
                </c:pt>
                <c:pt idx="1395">
                  <c:v>9.3999996185302699</c:v>
                </c:pt>
                <c:pt idx="1396">
                  <c:v>9.3100004196166992</c:v>
                </c:pt>
                <c:pt idx="1397">
                  <c:v>9.3200006484985405</c:v>
                </c:pt>
                <c:pt idx="1398">
                  <c:v>9.3900003433227504</c:v>
                </c:pt>
                <c:pt idx="1399">
                  <c:v>9.4200000762939506</c:v>
                </c:pt>
                <c:pt idx="1400">
                  <c:v>9.3500003814697301</c:v>
                </c:pt>
                <c:pt idx="1401">
                  <c:v>9.3200006484985405</c:v>
                </c:pt>
                <c:pt idx="1402">
                  <c:v>9.3500003814697301</c:v>
                </c:pt>
                <c:pt idx="1403">
                  <c:v>9.4099998474121094</c:v>
                </c:pt>
                <c:pt idx="1404">
                  <c:v>9.3999996185302699</c:v>
                </c:pt>
                <c:pt idx="1405">
                  <c:v>9.3100004196166992</c:v>
                </c:pt>
                <c:pt idx="1406">
                  <c:v>9.3299999237060494</c:v>
                </c:pt>
                <c:pt idx="1407">
                  <c:v>9.3699998855590803</c:v>
                </c:pt>
                <c:pt idx="1408">
                  <c:v>9.4299993515014595</c:v>
                </c:pt>
                <c:pt idx="1409">
                  <c:v>9.3900003433227504</c:v>
                </c:pt>
                <c:pt idx="1410">
                  <c:v>9.3100004196166992</c:v>
                </c:pt>
                <c:pt idx="1411">
                  <c:v>9.3100004196166992</c:v>
                </c:pt>
                <c:pt idx="1412">
                  <c:v>9.4099998474121094</c:v>
                </c:pt>
                <c:pt idx="1413">
                  <c:v>9.4299993515014595</c:v>
                </c:pt>
                <c:pt idx="1414">
                  <c:v>9.3500003814697301</c:v>
                </c:pt>
                <c:pt idx="1415">
                  <c:v>9.3000001907348597</c:v>
                </c:pt>
                <c:pt idx="1416">
                  <c:v>9.3400001525878906</c:v>
                </c:pt>
                <c:pt idx="1417">
                  <c:v>9.3999996185302699</c:v>
                </c:pt>
                <c:pt idx="1418">
                  <c:v>9.4399995803833008</c:v>
                </c:pt>
                <c:pt idx="1419">
                  <c:v>9.4200000762939506</c:v>
                </c:pt>
                <c:pt idx="1420">
                  <c:v>9.4099998474121094</c:v>
                </c:pt>
                <c:pt idx="1421">
                  <c:v>9.3800001144409197</c:v>
                </c:pt>
                <c:pt idx="1422">
                  <c:v>9.3900003433227504</c:v>
                </c:pt>
                <c:pt idx="1423">
                  <c:v>9.4499998092651403</c:v>
                </c:pt>
                <c:pt idx="1424">
                  <c:v>9.5299997329711896</c:v>
                </c:pt>
                <c:pt idx="1425">
                  <c:v>9.5399999618530291</c:v>
                </c:pt>
                <c:pt idx="1426">
                  <c:v>9.4699993133544904</c:v>
                </c:pt>
                <c:pt idx="1427">
                  <c:v>9.4399995803833008</c:v>
                </c:pt>
                <c:pt idx="1428">
                  <c:v>9.5299997329711896</c:v>
                </c:pt>
                <c:pt idx="1429">
                  <c:v>9.5900001525878906</c:v>
                </c:pt>
                <c:pt idx="1430">
                  <c:v>9.5500001907348597</c:v>
                </c:pt>
                <c:pt idx="1431">
                  <c:v>9.5399999618530291</c:v>
                </c:pt>
                <c:pt idx="1432">
                  <c:v>9.5299997329711896</c:v>
                </c:pt>
                <c:pt idx="1433">
                  <c:v>9.6500005722045898</c:v>
                </c:pt>
                <c:pt idx="1434">
                  <c:v>9.6300001144409197</c:v>
                </c:pt>
                <c:pt idx="1435">
                  <c:v>9.5299997329711896</c:v>
                </c:pt>
                <c:pt idx="1436">
                  <c:v>9.5</c:v>
                </c:pt>
                <c:pt idx="1437">
                  <c:v>9.5200004577636701</c:v>
                </c:pt>
                <c:pt idx="1438">
                  <c:v>9.5900001525878906</c:v>
                </c:pt>
                <c:pt idx="1439">
                  <c:v>9.5</c:v>
                </c:pt>
                <c:pt idx="1440">
                  <c:v>9.4299993515014595</c:v>
                </c:pt>
                <c:pt idx="1441">
                  <c:v>9.3999996185302699</c:v>
                </c:pt>
                <c:pt idx="1442">
                  <c:v>9.4499998092651403</c:v>
                </c:pt>
                <c:pt idx="1443">
                  <c:v>9.4399995803833008</c:v>
                </c:pt>
                <c:pt idx="1444">
                  <c:v>9.3200006484985405</c:v>
                </c:pt>
                <c:pt idx="1445">
                  <c:v>9.25</c:v>
                </c:pt>
                <c:pt idx="1446">
                  <c:v>9.3000001907348597</c:v>
                </c:pt>
                <c:pt idx="1447">
                  <c:v>9.3699998855590803</c:v>
                </c:pt>
                <c:pt idx="1448">
                  <c:v>9.2799997329711896</c:v>
                </c:pt>
                <c:pt idx="1449">
                  <c:v>9.1999998092651403</c:v>
                </c:pt>
                <c:pt idx="1450">
                  <c:v>9.1800003051757795</c:v>
                </c:pt>
                <c:pt idx="1451">
                  <c:v>9.25</c:v>
                </c:pt>
                <c:pt idx="1452">
                  <c:v>9.2699995040893608</c:v>
                </c:pt>
                <c:pt idx="1453">
                  <c:v>9.1800003051757795</c:v>
                </c:pt>
                <c:pt idx="1454">
                  <c:v>9.1300001144409197</c:v>
                </c:pt>
                <c:pt idx="1455">
                  <c:v>9.0900001525878906</c:v>
                </c:pt>
                <c:pt idx="1456">
                  <c:v>9.1900005340576207</c:v>
                </c:pt>
                <c:pt idx="1457">
                  <c:v>9.2100000381469709</c:v>
                </c:pt>
                <c:pt idx="1458">
                  <c:v>9.1100006103515607</c:v>
                </c:pt>
                <c:pt idx="1459">
                  <c:v>9</c:v>
                </c:pt>
                <c:pt idx="1460">
                  <c:v>9.0799999237060494</c:v>
                </c:pt>
                <c:pt idx="1461">
                  <c:v>9.1500005722045898</c:v>
                </c:pt>
                <c:pt idx="1462">
                  <c:v>9.1500005722045898</c:v>
                </c:pt>
                <c:pt idx="1463">
                  <c:v>9.0600004196166992</c:v>
                </c:pt>
                <c:pt idx="1464">
                  <c:v>9.0200004577636701</c:v>
                </c:pt>
                <c:pt idx="1465">
                  <c:v>9.0399999618530291</c:v>
                </c:pt>
                <c:pt idx="1466">
                  <c:v>9.0799999237060494</c:v>
                </c:pt>
                <c:pt idx="1467">
                  <c:v>9.0600004196166992</c:v>
                </c:pt>
                <c:pt idx="1468">
                  <c:v>9.0200004577636701</c:v>
                </c:pt>
                <c:pt idx="1469">
                  <c:v>8.9600000381469709</c:v>
                </c:pt>
                <c:pt idx="1470">
                  <c:v>9.0399999618530291</c:v>
                </c:pt>
                <c:pt idx="1471">
                  <c:v>9.0500001907348597</c:v>
                </c:pt>
                <c:pt idx="1472">
                  <c:v>8.9799995422363299</c:v>
                </c:pt>
                <c:pt idx="1473">
                  <c:v>8.9699993133544904</c:v>
                </c:pt>
                <c:pt idx="1474">
                  <c:v>8.9699993133544904</c:v>
                </c:pt>
                <c:pt idx="1475">
                  <c:v>8.9799995422363299</c:v>
                </c:pt>
                <c:pt idx="1476">
                  <c:v>9.0500001907348597</c:v>
                </c:pt>
                <c:pt idx="1477">
                  <c:v>8.9699993133544904</c:v>
                </c:pt>
                <c:pt idx="1478">
                  <c:v>8.9399995803833008</c:v>
                </c:pt>
                <c:pt idx="1479">
                  <c:v>8.8999996185302699</c:v>
                </c:pt>
                <c:pt idx="1480">
                  <c:v>8.9399995803833008</c:v>
                </c:pt>
                <c:pt idx="1481">
                  <c:v>9</c:v>
                </c:pt>
                <c:pt idx="1482">
                  <c:v>8.9799995422363299</c:v>
                </c:pt>
                <c:pt idx="1483">
                  <c:v>8.9299993515014595</c:v>
                </c:pt>
                <c:pt idx="1484">
                  <c:v>8.9099998474121094</c:v>
                </c:pt>
                <c:pt idx="1485">
                  <c:v>8.9200000762939506</c:v>
                </c:pt>
                <c:pt idx="1486">
                  <c:v>8.9499998092651403</c:v>
                </c:pt>
                <c:pt idx="1487">
                  <c:v>8.9499998092651403</c:v>
                </c:pt>
                <c:pt idx="1488">
                  <c:v>8.9499998092651403</c:v>
                </c:pt>
                <c:pt idx="1489">
                  <c:v>8.9699993133544904</c:v>
                </c:pt>
                <c:pt idx="1490">
                  <c:v>8.9600000381469709</c:v>
                </c:pt>
                <c:pt idx="1491">
                  <c:v>8.9200000762939506</c:v>
                </c:pt>
                <c:pt idx="1492">
                  <c:v>8.9499998092651403</c:v>
                </c:pt>
                <c:pt idx="1493">
                  <c:v>8.9699993133544904</c:v>
                </c:pt>
                <c:pt idx="1494">
                  <c:v>9.0500001907348597</c:v>
                </c:pt>
                <c:pt idx="1495">
                  <c:v>9.0900001525878906</c:v>
                </c:pt>
                <c:pt idx="1496">
                  <c:v>9.0900001525878906</c:v>
                </c:pt>
                <c:pt idx="1497">
                  <c:v>9.0200004577636701</c:v>
                </c:pt>
                <c:pt idx="1498">
                  <c:v>9.0399999618530291</c:v>
                </c:pt>
                <c:pt idx="1499">
                  <c:v>9.0100002288818395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231928"/>
        <c:axId val="187233888"/>
      </c:scatterChart>
      <c:valAx>
        <c:axId val="187231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Time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78675028757374"/>
              <c:y val="0.931672859487039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[$-F400]h:mm:ss\ AM/P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7233888"/>
        <c:crosses val="autoZero"/>
        <c:crossBetween val="midCat"/>
      </c:valAx>
      <c:valAx>
        <c:axId val="187233888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T</a:t>
                </a:r>
                <a:r>
                  <a:rPr lang="zh-CN" altLang="en-US" sz="1600" baseline="0" dirty="0" smtClean="0">
                    <a:solidFill>
                      <a:srgbClr val="FF0000"/>
                    </a:solidFill>
                  </a:rPr>
                  <a:t>（</a:t>
                </a:r>
                <a:r>
                  <a:rPr lang="en-US" altLang="zh-CN" sz="1600" baseline="0" dirty="0" smtClean="0">
                    <a:solidFill>
                      <a:srgbClr val="FF0000"/>
                    </a:solidFill>
                  </a:rPr>
                  <a:t>K)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7231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30CD8-6325-4A09-BB99-F60DD7950EF4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EAD4E-E3F4-4CCA-93E3-906BFD5FE3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86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6CBA-8933-422D-97C5-341AA782B90F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357E4-D7FD-4281-B5D3-EAE2AAB051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06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57E4-D7FD-4281-B5D3-EAE2AAB051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357E4-D7FD-4281-B5D3-EAE2AAB051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63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8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80"/>
            <a:ext cx="1219200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40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A1E7-F875-4A17-8D12-5D808797C46D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BD77-BAC8-494B-B0DE-E805251EED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81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410"/>
            <a:ext cx="12192000" cy="5287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9" y="184137"/>
            <a:ext cx="5851585" cy="518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80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1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8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0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7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BF28-2967-4FBA-B3EC-C84BC90745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E50F-4093-4FC1-A46D-65D4D1E622F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618" y="1"/>
            <a:ext cx="1418479" cy="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6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E1BF28-2967-4FBA-B3EC-C84BC90745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5A1E50F-4093-4FC1-A46D-65D4D1E622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47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41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9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4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27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55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88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95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49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E1BF28-2967-4FBA-B3EC-C84BC90745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5A1E50F-4093-4FC1-A46D-65D4D1E622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15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60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56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51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66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0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2061"/>
            <a:ext cx="497205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618" y="1"/>
            <a:ext cx="1418479" cy="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16255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618" y="1"/>
            <a:ext cx="1418479" cy="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1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80"/>
            <a:ext cx="1219200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618" y="1"/>
            <a:ext cx="1418479" cy="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0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80"/>
            <a:ext cx="1219200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618" y="1"/>
            <a:ext cx="1418479" cy="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3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80"/>
            <a:ext cx="1219200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8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80"/>
            <a:ext cx="1219200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618" y="1"/>
            <a:ext cx="1418479" cy="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1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80"/>
            <a:ext cx="12192000" cy="635267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7618" y="1"/>
            <a:ext cx="1418479" cy="7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22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4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90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28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74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5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E1BF28-2967-4FBA-B3EC-C84BC90745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5A1E50F-4093-4FC1-A46D-65D4D1E622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6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70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31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9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8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502-CD3C-4B7D-933B-6BC6BFCA61B0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FCE0-A826-46A2-B557-562F793FED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410"/>
            <a:ext cx="12192000" cy="52877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9" y="184137"/>
            <a:ext cx="5851585" cy="518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44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E1BF28-2967-4FBA-B3EC-C84BC90745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5A1E50F-4093-4FC1-A46D-65D4D1E622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15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3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E1BF28-2967-4FBA-B3EC-C84BC90745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5A1E50F-4093-4FC1-A46D-65D4D1E622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7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E1BF28-2967-4FBA-B3EC-C84BC90745F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5A1E50F-4093-4FC1-A46D-65D4D1E622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2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theme" Target="../theme/theme2.xml"/><Relationship Id="rId9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theme" Target="../theme/theme3.xml"/><Relationship Id="rId9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538"/>
            <a:ext cx="12192000" cy="4078463"/>
          </a:xfrm>
          <a:prstGeom prst="rect">
            <a:avLst/>
          </a:prstGeom>
        </p:spPr>
      </p:pic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1142198" y="747686"/>
            <a:ext cx="11024135" cy="0"/>
          </a:xfrm>
          <a:prstGeom prst="line">
            <a:avLst/>
          </a:prstGeom>
          <a:noFill/>
          <a:ln w="28575">
            <a:solidFill>
              <a:srgbClr val="508BE2"/>
            </a:solidFill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9" y="184137"/>
            <a:ext cx="5851585" cy="518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3182755" y="6213231"/>
            <a:ext cx="8957911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" y="6381549"/>
            <a:ext cx="1219199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北京市海淀区科学院南路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711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Tel</a:t>
            </a:r>
            <a:r>
              <a:rPr lang="zh-CN" altLang="en-US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010-86468866</a:t>
            </a:r>
            <a:endParaRPr lang="zh-CN" altLang="en-US" sz="1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 cstate="print">
            <a:clrChange>
              <a:clrFrom>
                <a:srgbClr val="6CC0EB"/>
              </a:clrFrom>
              <a:clrTo>
                <a:srgbClr val="6CC0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5046" r="9649" b="1"/>
          <a:stretch/>
        </p:blipFill>
        <p:spPr>
          <a:xfrm rot="1392411">
            <a:off x="697054" y="5063447"/>
            <a:ext cx="2072871" cy="1550994"/>
          </a:xfrm>
          <a:prstGeom prst="flowChartConnector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908">
            <a:off x="1204666" y="2636915"/>
            <a:ext cx="1008223" cy="652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43">
            <a:off x="1002243" y="1436400"/>
            <a:ext cx="731172" cy="4732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43">
            <a:off x="10713507" y="1089486"/>
            <a:ext cx="492044" cy="31844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1" cstate="print">
            <a:clrChange>
              <a:clrFrom>
                <a:srgbClr val="6CC0EB"/>
              </a:clrFrom>
              <a:clrTo>
                <a:srgbClr val="6CC0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5046" r="9649" b="1"/>
          <a:stretch/>
        </p:blipFill>
        <p:spPr>
          <a:xfrm rot="20485536">
            <a:off x="2001725" y="3716579"/>
            <a:ext cx="1333000" cy="99739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645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538"/>
            <a:ext cx="12192000" cy="4078463"/>
          </a:xfrm>
          <a:prstGeom prst="rect">
            <a:avLst/>
          </a:prstGeom>
        </p:spPr>
      </p:pic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1142198" y="747686"/>
            <a:ext cx="11024135" cy="0"/>
          </a:xfrm>
          <a:prstGeom prst="line">
            <a:avLst/>
          </a:prstGeom>
          <a:noFill/>
          <a:ln w="28575">
            <a:solidFill>
              <a:srgbClr val="508BE2"/>
            </a:solidFill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9" y="184137"/>
            <a:ext cx="5851585" cy="518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3182755" y="6213231"/>
            <a:ext cx="8957911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" y="6381549"/>
            <a:ext cx="1219199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北京市海淀区科学院南路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711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Tel</a:t>
            </a:r>
            <a:r>
              <a:rPr lang="zh-CN" altLang="en-US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010-86468866</a:t>
            </a:r>
            <a:endParaRPr lang="zh-CN" altLang="en-US" sz="1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4438" r="10796" b="173"/>
          <a:stretch/>
        </p:blipFill>
        <p:spPr>
          <a:xfrm rot="1772543">
            <a:off x="467109" y="5040354"/>
            <a:ext cx="1801439" cy="1368912"/>
          </a:xfrm>
          <a:prstGeom prst="ellipse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4438" r="10796" b="173"/>
          <a:stretch/>
        </p:blipFill>
        <p:spPr>
          <a:xfrm rot="20452583">
            <a:off x="1952093" y="3712380"/>
            <a:ext cx="1204587" cy="915365"/>
          </a:xfrm>
          <a:prstGeom prst="ellipse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4438" r="10796" b="173"/>
          <a:stretch/>
        </p:blipFill>
        <p:spPr>
          <a:xfrm rot="580464">
            <a:off x="1147809" y="2589074"/>
            <a:ext cx="909603" cy="691207"/>
          </a:xfrm>
          <a:prstGeom prst="ellipse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4438" r="10796" b="173"/>
          <a:stretch/>
        </p:blipFill>
        <p:spPr>
          <a:xfrm rot="19297090">
            <a:off x="1279307" y="1582500"/>
            <a:ext cx="703756" cy="534784"/>
          </a:xfrm>
          <a:prstGeom prst="ellipse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4438" r="10796" b="173"/>
          <a:stretch/>
        </p:blipFill>
        <p:spPr>
          <a:xfrm rot="19297090">
            <a:off x="10885778" y="1000693"/>
            <a:ext cx="445073" cy="338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3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538"/>
            <a:ext cx="12192000" cy="4078463"/>
          </a:xfrm>
          <a:prstGeom prst="rect">
            <a:avLst/>
          </a:prstGeom>
        </p:spPr>
      </p:pic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1142198" y="747686"/>
            <a:ext cx="11024135" cy="0"/>
          </a:xfrm>
          <a:prstGeom prst="line">
            <a:avLst/>
          </a:prstGeom>
          <a:noFill/>
          <a:ln w="28575">
            <a:solidFill>
              <a:srgbClr val="508BE2"/>
            </a:solidFill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9" y="184137"/>
            <a:ext cx="5851585" cy="518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3182755" y="6213231"/>
            <a:ext cx="8957911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" y="6381549"/>
            <a:ext cx="1219199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北京市海淀区科学院南路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711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Tel</a:t>
            </a:r>
            <a:r>
              <a:rPr lang="zh-CN" altLang="en-US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010-86468866</a:t>
            </a:r>
            <a:endParaRPr lang="zh-CN" altLang="en-US" sz="1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4689" r="9324"/>
          <a:stretch/>
        </p:blipFill>
        <p:spPr>
          <a:xfrm rot="1952948">
            <a:off x="550163" y="5071514"/>
            <a:ext cx="1857859" cy="1379333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4689" r="9324"/>
          <a:stretch/>
        </p:blipFill>
        <p:spPr>
          <a:xfrm rot="20454982">
            <a:off x="1829102" y="3620239"/>
            <a:ext cx="1291601" cy="958926"/>
          </a:xfrm>
          <a:prstGeom prst="ellipse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4689" r="9324"/>
          <a:stretch/>
        </p:blipFill>
        <p:spPr>
          <a:xfrm rot="1435472">
            <a:off x="1224987" y="2380747"/>
            <a:ext cx="1061044" cy="787753"/>
          </a:xfrm>
          <a:prstGeom prst="ellipse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4689" r="9324"/>
          <a:stretch/>
        </p:blipFill>
        <p:spPr>
          <a:xfrm rot="20090631">
            <a:off x="1066212" y="1178988"/>
            <a:ext cx="825760" cy="613071"/>
          </a:xfrm>
          <a:prstGeom prst="ellipse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4689" r="9324"/>
          <a:stretch/>
        </p:blipFill>
        <p:spPr>
          <a:xfrm rot="20090631">
            <a:off x="11104417" y="1034699"/>
            <a:ext cx="407468" cy="3025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37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538"/>
            <a:ext cx="12192000" cy="4078463"/>
          </a:xfrm>
          <a:prstGeom prst="rect">
            <a:avLst/>
          </a:prstGeom>
        </p:spPr>
      </p:pic>
      <p:sp>
        <p:nvSpPr>
          <p:cNvPr id="8" name="Line 15"/>
          <p:cNvSpPr>
            <a:spLocks noChangeShapeType="1"/>
          </p:cNvSpPr>
          <p:nvPr userDrawn="1"/>
        </p:nvSpPr>
        <p:spPr bwMode="auto">
          <a:xfrm>
            <a:off x="1142198" y="747686"/>
            <a:ext cx="11024135" cy="0"/>
          </a:xfrm>
          <a:prstGeom prst="line">
            <a:avLst/>
          </a:prstGeom>
          <a:noFill/>
          <a:ln w="28575">
            <a:solidFill>
              <a:srgbClr val="508BE2"/>
            </a:solidFill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9" y="184137"/>
            <a:ext cx="5851585" cy="5185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Line 15"/>
          <p:cNvSpPr>
            <a:spLocks noChangeShapeType="1"/>
          </p:cNvSpPr>
          <p:nvPr userDrawn="1"/>
        </p:nvSpPr>
        <p:spPr bwMode="auto">
          <a:xfrm>
            <a:off x="3182755" y="6213231"/>
            <a:ext cx="8957911" cy="0"/>
          </a:xfrm>
          <a:prstGeom prst="line">
            <a:avLst/>
          </a:prstGeom>
          <a:ln>
            <a:solidFill>
              <a:srgbClr val="FFFF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" y="6381549"/>
            <a:ext cx="1219199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北京市海淀区科学院南路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座</a:t>
            </a:r>
            <a:r>
              <a:rPr lang="en-US" altLang="zh-CN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711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Tel</a:t>
            </a:r>
            <a:r>
              <a:rPr lang="zh-CN" altLang="en-US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1" baseline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010-86468866</a:t>
            </a:r>
            <a:endParaRPr lang="zh-CN" altLang="en-US" sz="1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6CC0EB"/>
              </a:clrFrom>
              <a:clrTo>
                <a:srgbClr val="6CC0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5046" r="9649" b="1"/>
          <a:stretch/>
        </p:blipFill>
        <p:spPr>
          <a:xfrm rot="1392411">
            <a:off x="697054" y="5063447"/>
            <a:ext cx="2072871" cy="1550994"/>
          </a:xfrm>
          <a:prstGeom prst="flowChartConnector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908">
            <a:off x="1204666" y="2636915"/>
            <a:ext cx="1008223" cy="6525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43">
            <a:off x="1002243" y="1436400"/>
            <a:ext cx="731172" cy="4732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43">
            <a:off x="10713507" y="1089486"/>
            <a:ext cx="492044" cy="3184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9" cstate="print">
            <a:clrChange>
              <a:clrFrom>
                <a:srgbClr val="6CC0EB"/>
              </a:clrFrom>
              <a:clrTo>
                <a:srgbClr val="6CC0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5046" r="9649" b="1"/>
          <a:stretch/>
        </p:blipFill>
        <p:spPr>
          <a:xfrm rot="20485536">
            <a:off x="2001725" y="3716579"/>
            <a:ext cx="1333000" cy="99739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03952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0" y="738052"/>
            <a:ext cx="12192000" cy="0"/>
          </a:xfrm>
          <a:prstGeom prst="line">
            <a:avLst/>
          </a:prstGeom>
          <a:noFill/>
          <a:ln w="50800">
            <a:solidFill>
              <a:srgbClr val="508BE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" y="191712"/>
            <a:ext cx="2735445" cy="4640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4"/>
            <a:ext cx="121920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10" r:id="rId13"/>
    <p:sldLayoutId id="2147483661" r:id="rId14"/>
    <p:sldLayoutId id="2147483759" r:id="rId15"/>
    <p:sldLayoutId id="2147483760" r:id="rId16"/>
    <p:sldLayoutId id="2147483762" r:id="rId17"/>
    <p:sldLayoutId id="2147483763" r:id="rId18"/>
    <p:sldLayoutId id="21474837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6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18" Type="http://schemas.openxmlformats.org/officeDocument/2006/relationships/image" Target="../media/image43.emf"/><Relationship Id="rId26" Type="http://schemas.openxmlformats.org/officeDocument/2006/relationships/image" Target="../media/image51.emf"/><Relationship Id="rId3" Type="http://schemas.openxmlformats.org/officeDocument/2006/relationships/image" Target="../media/image28.emf"/><Relationship Id="rId21" Type="http://schemas.openxmlformats.org/officeDocument/2006/relationships/image" Target="../media/image46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17" Type="http://schemas.openxmlformats.org/officeDocument/2006/relationships/image" Target="../media/image42.emf"/><Relationship Id="rId25" Type="http://schemas.openxmlformats.org/officeDocument/2006/relationships/image" Target="../media/image50.emf"/><Relationship Id="rId33" Type="http://schemas.openxmlformats.org/officeDocument/2006/relationships/image" Target="../media/image58.emf"/><Relationship Id="rId2" Type="http://schemas.openxmlformats.org/officeDocument/2006/relationships/image" Target="../media/image27.emf"/><Relationship Id="rId16" Type="http://schemas.openxmlformats.org/officeDocument/2006/relationships/image" Target="../media/image41.emf"/><Relationship Id="rId20" Type="http://schemas.openxmlformats.org/officeDocument/2006/relationships/image" Target="../media/image45.emf"/><Relationship Id="rId29" Type="http://schemas.openxmlformats.org/officeDocument/2006/relationships/image" Target="../media/image54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24" Type="http://schemas.openxmlformats.org/officeDocument/2006/relationships/image" Target="../media/image49.emf"/><Relationship Id="rId32" Type="http://schemas.openxmlformats.org/officeDocument/2006/relationships/image" Target="../media/image57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23" Type="http://schemas.openxmlformats.org/officeDocument/2006/relationships/image" Target="../media/image48.emf"/><Relationship Id="rId28" Type="http://schemas.openxmlformats.org/officeDocument/2006/relationships/image" Target="../media/image53.emf"/><Relationship Id="rId10" Type="http://schemas.openxmlformats.org/officeDocument/2006/relationships/image" Target="../media/image35.emf"/><Relationship Id="rId19" Type="http://schemas.openxmlformats.org/officeDocument/2006/relationships/image" Target="../media/image44.emf"/><Relationship Id="rId31" Type="http://schemas.openxmlformats.org/officeDocument/2006/relationships/image" Target="../media/image56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Relationship Id="rId22" Type="http://schemas.openxmlformats.org/officeDocument/2006/relationships/image" Target="../media/image47.emf"/><Relationship Id="rId27" Type="http://schemas.openxmlformats.org/officeDocument/2006/relationships/image" Target="../media/image52.emf"/><Relationship Id="rId30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219200" y="1828800"/>
            <a:ext cx="10537479" cy="328131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Experimental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study of helium </a:t>
            </a:r>
            <a:r>
              <a:rPr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liquefier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lang="en-US" altLang="zh-CN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Jiancheng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TANG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Beijing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Sinoscience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Fullcryo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Technology CO.,LTD.</a:t>
            </a:r>
          </a:p>
        </p:txBody>
      </p:sp>
    </p:spTree>
    <p:extLst>
      <p:ext uri="{BB962C8B-B14F-4D97-AF65-F5344CB8AC3E}">
        <p14:creationId xmlns:p14="http://schemas.microsoft.com/office/powerpoint/2010/main" val="40964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816626"/>
              </p:ext>
            </p:extLst>
          </p:nvPr>
        </p:nvGraphicFramePr>
        <p:xfrm>
          <a:off x="809624" y="811058"/>
          <a:ext cx="10671175" cy="553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2428240" y="1341120"/>
            <a:ext cx="10160" cy="4409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396480" y="5187315"/>
            <a:ext cx="4445" cy="7156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396480" y="1375321"/>
            <a:ext cx="356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It took about 18 hours to cool  down the liquefier with a 1000L </a:t>
            </a:r>
            <a:r>
              <a:rPr lang="en-US" altLang="zh-CN" sz="2400" dirty="0" err="1" smtClean="0"/>
              <a:t>dewar</a:t>
            </a:r>
            <a:r>
              <a:rPr lang="en-US" altLang="zh-CN" sz="2400" dirty="0" smtClean="0"/>
              <a:t> from 300K to 5K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03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62" y="1283043"/>
            <a:ext cx="9769475" cy="4953926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36855" y="759823"/>
            <a:ext cx="326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Turbo expander test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7" y="1440655"/>
            <a:ext cx="8344623" cy="4692422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2051683"/>
            <a:ext cx="356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Calculated the liquefaction rate by the pressure decreasing of helium buffer.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57175" y="917435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Liquefaction rate test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368800" y="3810000"/>
            <a:ext cx="721360" cy="863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26113"/>
              </p:ext>
            </p:extLst>
          </p:nvPr>
        </p:nvGraphicFramePr>
        <p:xfrm>
          <a:off x="1156126" y="2283690"/>
          <a:ext cx="9704913" cy="3297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639"/>
                <a:gridCol w="1621453"/>
                <a:gridCol w="1621453"/>
                <a:gridCol w="2120287"/>
                <a:gridCol w="1744435"/>
                <a:gridCol w="1336646"/>
              </a:tblGrid>
              <a:tr h="10014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Items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Flow rate</a:t>
                      </a:r>
                      <a:r>
                        <a:rPr lang="zh-CN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g/s</a:t>
                      </a:r>
                      <a:r>
                        <a:rPr 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High pressure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sz="1800" kern="100" dirty="0" err="1" smtClean="0">
                          <a:effectLst/>
                        </a:rPr>
                        <a:t>bara</a:t>
                      </a:r>
                      <a:r>
                        <a:rPr lang="en-US" sz="1800" kern="100" dirty="0" smtClean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1</a:t>
                      </a:r>
                      <a:r>
                        <a:rPr lang="en-US" altLang="zh-CN" sz="1800" kern="100" baseline="30000" dirty="0" smtClean="0">
                          <a:effectLst/>
                        </a:rPr>
                        <a:t>st</a:t>
                      </a:r>
                      <a:r>
                        <a:rPr lang="en-US" altLang="zh-CN" sz="1800" kern="100" dirty="0" smtClean="0">
                          <a:effectLst/>
                        </a:rPr>
                        <a:t> turbine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altLang="zh-CN" sz="1800" kern="100" dirty="0" err="1" smtClean="0">
                          <a:effectLst/>
                        </a:rPr>
                        <a:t>krpm</a:t>
                      </a:r>
                      <a:r>
                        <a:rPr lang="zh-CN" sz="1800" kern="100" dirty="0" smtClean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2ed turbine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(</a:t>
                      </a:r>
                      <a:r>
                        <a:rPr lang="en-US" altLang="zh-CN" sz="1800" kern="100" dirty="0" err="1" smtClean="0">
                          <a:effectLst/>
                        </a:rPr>
                        <a:t>krpm</a:t>
                      </a:r>
                      <a:r>
                        <a:rPr lang="zh-CN" altLang="zh-CN" sz="1800" kern="100" dirty="0" smtClean="0">
                          <a:effectLst/>
                        </a:rPr>
                        <a:t>）</a:t>
                      </a:r>
                      <a:endParaRPr lang="zh-CN" altLang="zh-CN" sz="1800" kern="10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Liquefaction rate</a:t>
                      </a:r>
                      <a:r>
                        <a:rPr lang="zh-CN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L/h</a:t>
                      </a:r>
                      <a:r>
                        <a:rPr lang="zh-CN" sz="1800" kern="100" dirty="0">
                          <a:effectLst/>
                        </a:rPr>
                        <a:t>）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14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</a:rPr>
                        <a:t>Before</a:t>
                      </a:r>
                      <a:r>
                        <a:rPr lang="en-US" altLang="zh-CN" sz="1800" kern="100" baseline="0" dirty="0" smtClean="0">
                          <a:effectLst/>
                          <a:latin typeface="+mn-lt"/>
                          <a:ea typeface="+mn-ea"/>
                        </a:rPr>
                        <a:t> upgrade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219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212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650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</a:rPr>
                        <a:t>Design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29.5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12.9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222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225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+mn-ea"/>
                        </a:rPr>
                        <a:t>40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892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After</a:t>
                      </a:r>
                      <a:r>
                        <a:rPr lang="en-US" altLang="zh-CN" sz="1800" kern="100" baseline="0" dirty="0" smtClean="0">
                          <a:effectLst/>
                        </a:rPr>
                        <a:t> u</a:t>
                      </a:r>
                      <a:r>
                        <a:rPr lang="en-US" altLang="zh-CN" sz="1800" kern="100" dirty="0" smtClean="0">
                          <a:effectLst/>
                        </a:rPr>
                        <a:t>pgrade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32.8</a:t>
                      </a:r>
                      <a:endParaRPr lang="zh-CN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12.3</a:t>
                      </a:r>
                      <a:endParaRPr lang="zh-CN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225</a:t>
                      </a:r>
                      <a:endParaRPr lang="zh-CN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224</a:t>
                      </a:r>
                      <a:endParaRPr lang="zh-CN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48</a:t>
                      </a:r>
                      <a:endParaRPr lang="zh-CN" altLang="en-US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57175" y="917435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Liquefaction rate test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27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41515" y="752663"/>
            <a:ext cx="3949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Purifier performance test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8687" y="1849120"/>
            <a:ext cx="14920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Pure Nitrogen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17961" y="2734311"/>
            <a:ext cx="13422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Pure Helium</a:t>
            </a:r>
            <a:endParaRPr lang="zh-CN" altLang="en-US" dirty="0"/>
          </a:p>
        </p:txBody>
      </p:sp>
      <p:sp>
        <p:nvSpPr>
          <p:cNvPr id="11" name="下箭头 10"/>
          <p:cNvSpPr/>
          <p:nvPr/>
        </p:nvSpPr>
        <p:spPr>
          <a:xfrm>
            <a:off x="1164908" y="3253108"/>
            <a:ext cx="375920" cy="732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3385" y="4021097"/>
            <a:ext cx="15826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impure Helium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1158240" y="2448560"/>
            <a:ext cx="3759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346200" y="2296160"/>
            <a:ext cx="0" cy="317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77" y="1440655"/>
            <a:ext cx="8344623" cy="4692422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3" idx="3"/>
          </p:cNvCxnSpPr>
          <p:nvPr/>
        </p:nvCxnSpPr>
        <p:spPr>
          <a:xfrm>
            <a:off x="3368054" y="5488631"/>
            <a:ext cx="1315706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87796" y="5763745"/>
            <a:ext cx="14920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Pure Nitrogen</a:t>
            </a:r>
            <a:endParaRPr lang="zh-CN" altLang="en-US" dirty="0"/>
          </a:p>
        </p:txBody>
      </p:sp>
      <p:sp>
        <p:nvSpPr>
          <p:cNvPr id="17" name="立方体 16"/>
          <p:cNvSpPr/>
          <p:nvPr/>
        </p:nvSpPr>
        <p:spPr>
          <a:xfrm>
            <a:off x="4850448" y="6176598"/>
            <a:ext cx="618172" cy="28448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5151120" y="5488632"/>
            <a:ext cx="3810" cy="68796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583521" y="6151061"/>
            <a:ext cx="15925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Purity detector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251228" y="5336230"/>
            <a:ext cx="233651" cy="796847"/>
            <a:chOff x="3251228" y="5336230"/>
            <a:chExt cx="233651" cy="796847"/>
          </a:xfrm>
        </p:grpSpPr>
        <p:sp>
          <p:nvSpPr>
            <p:cNvPr id="3" name="同侧圆角矩形 2"/>
            <p:cNvSpPr/>
            <p:nvPr/>
          </p:nvSpPr>
          <p:spPr>
            <a:xfrm>
              <a:off x="3251228" y="5488631"/>
              <a:ext cx="233651" cy="644446"/>
            </a:xfrm>
            <a:prstGeom prst="round2Same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流程图: 手动操作 21"/>
            <p:cNvSpPr/>
            <p:nvPr/>
          </p:nvSpPr>
          <p:spPr>
            <a:xfrm rot="10800000">
              <a:off x="3269987" y="5336230"/>
              <a:ext cx="188183" cy="152400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7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8" y="1245142"/>
            <a:ext cx="11760203" cy="5328366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96215" y="810041"/>
            <a:ext cx="3949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Purifier performance test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59743"/>
              </p:ext>
            </p:extLst>
          </p:nvPr>
        </p:nvGraphicFramePr>
        <p:xfrm>
          <a:off x="1595012" y="1333261"/>
          <a:ext cx="8953876" cy="4904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037"/>
                <a:gridCol w="1714091"/>
                <a:gridCol w="1278052"/>
                <a:gridCol w="1279556"/>
                <a:gridCol w="1136713"/>
                <a:gridCol w="1136714"/>
                <a:gridCol w="1136713"/>
              </a:tblGrid>
              <a:tr h="3657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Purity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Flow rate of impure 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NM</a:t>
                      </a:r>
                      <a:r>
                        <a:rPr lang="en-US" sz="1600" kern="100" baseline="30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/h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PI2410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(bar)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PI2430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(bar)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Multy</a:t>
                      </a: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-component</a:t>
                      </a:r>
                      <a:r>
                        <a:rPr lang="en-US" altLang="zh-CN" sz="16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detector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(ppm)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CxHx</a:t>
                      </a:r>
                      <a:r>
                        <a:rPr lang="en-US" altLang="zh-CN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(ppm)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H2O (ppm)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449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99.1%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25.39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98.5%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25.39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97.1%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25.01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24.59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9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96.1%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24.67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9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24.54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24.25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9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93.2%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24.58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24.05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9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92.1%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23.97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9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89.1%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23.94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</a:t>
                      </a:r>
                      <a:endParaRPr lang="zh-CN" altLang="zh-CN" sz="1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96215" y="810041"/>
            <a:ext cx="3949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Purifier performance test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4</a:t>
            </a:r>
            <a:r>
              <a:rPr lang="zh-CN" altLang="zh-CN" dirty="0" smtClean="0"/>
              <a:t>、</a:t>
            </a:r>
            <a:r>
              <a:rPr lang="en-US" altLang="zh-CN" dirty="0"/>
              <a:t>Operation for customer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6240" y="1201430"/>
            <a:ext cx="3952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 liquefier was delivered to Ningbo </a:t>
            </a:r>
            <a:r>
              <a:rPr lang="en-US" altLang="zh-CN" sz="2400" dirty="0"/>
              <a:t>Jansen NMR Technology </a:t>
            </a:r>
            <a:r>
              <a:rPr lang="en-US" altLang="zh-CN" sz="2400" dirty="0" err="1"/>
              <a:t>Co.,Ltd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who use liquid helium for testing the MRI and recovering the helium </a:t>
            </a:r>
            <a:r>
              <a:rPr lang="en-US" altLang="zh-CN" sz="2400" dirty="0" smtClean="0"/>
              <a:t>gas caused by quench magnet.</a:t>
            </a:r>
            <a:endParaRPr lang="zh-CN" altLang="en-US" sz="2400" dirty="0"/>
          </a:p>
        </p:txBody>
      </p:sp>
      <p:pic>
        <p:nvPicPr>
          <p:cNvPr id="8" name="图片 7" descr="812280617065701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03" y="3469431"/>
            <a:ext cx="3519941" cy="296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5398250012825141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32" y="3509754"/>
            <a:ext cx="3840480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52088331700489399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32" y="862449"/>
            <a:ext cx="3291051" cy="2961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1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4</a:t>
            </a:r>
            <a:r>
              <a:rPr lang="zh-CN" altLang="zh-CN" dirty="0" smtClean="0"/>
              <a:t>、</a:t>
            </a:r>
            <a:r>
              <a:rPr lang="en-US" altLang="zh-CN" dirty="0"/>
              <a:t>Operation for customer</a:t>
            </a:r>
            <a:endParaRPr lang="zh-CN" altLang="en-US" dirty="0"/>
          </a:p>
        </p:txBody>
      </p:sp>
      <p:pic>
        <p:nvPicPr>
          <p:cNvPr id="4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64666" y="1313212"/>
            <a:ext cx="6975494" cy="46202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6240" y="1201430"/>
            <a:ext cx="3952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 liquefaction rate is about </a:t>
            </a:r>
            <a:r>
              <a:rPr lang="en-US" altLang="zh-CN" sz="2400" kern="100" dirty="0" smtClean="0">
                <a:cs typeface="Times New Roman" panose="02020603050405020304" pitchFamily="18" charset="0"/>
              </a:rPr>
              <a:t>43.35L/h when the impure helium flow rate is about 12 Nm</a:t>
            </a:r>
            <a:r>
              <a:rPr lang="en-US" altLang="zh-CN" sz="2400" kern="100" baseline="30000" dirty="0" smtClean="0">
                <a:cs typeface="Times New Roman" panose="02020603050405020304" pitchFamily="18" charset="0"/>
              </a:rPr>
              <a:t>3</a:t>
            </a:r>
            <a:r>
              <a:rPr lang="en-US" altLang="zh-CN" sz="2400" kern="100" dirty="0" smtClean="0">
                <a:cs typeface="Times New Roman" panose="02020603050405020304" pitchFamily="18" charset="0"/>
              </a:rPr>
              <a:t>/h</a:t>
            </a:r>
            <a:r>
              <a:rPr lang="en-US" altLang="zh-CN" sz="2400" kern="100" dirty="0" smtClean="0">
                <a:cs typeface="Times New Roman" panose="02020603050405020304" pitchFamily="18" charset="0"/>
              </a:rPr>
              <a:t>.</a:t>
            </a:r>
          </a:p>
          <a:p>
            <a:endParaRPr lang="zh-CN" altLang="zh-CN" sz="2400" kern="100" dirty="0">
              <a:cs typeface="Times New Roman" panose="02020603050405020304" pitchFamily="18" charset="0"/>
            </a:endParaRPr>
          </a:p>
          <a:p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69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23000">
              <a:schemeClr val="accent1">
                <a:lumMod val="10000"/>
                <a:lumOff val="90000"/>
                <a:alpha val="31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4555" y="721360"/>
            <a:ext cx="5817442" cy="5765086"/>
            <a:chOff x="2364953" y="721360"/>
            <a:chExt cx="5817442" cy="576508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64953" y="721360"/>
              <a:ext cx="5817442" cy="5765086"/>
            </a:xfrm>
            <a:prstGeom prst="rect">
              <a:avLst/>
            </a:prstGeom>
            <a:effectLst/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5" b="1096"/>
            <a:stretch/>
          </p:blipFill>
          <p:spPr>
            <a:xfrm rot="1863005">
              <a:off x="4429292" y="4988449"/>
              <a:ext cx="312980" cy="315146"/>
            </a:xfrm>
            <a:prstGeom prst="flowChartConnector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4"/>
            <a:srcRect l="11880" t="11610" r="12416" b="13868"/>
            <a:stretch/>
          </p:blipFill>
          <p:spPr>
            <a:xfrm rot="1528708">
              <a:off x="4726598" y="5265592"/>
              <a:ext cx="339988" cy="338733"/>
            </a:xfrm>
            <a:prstGeom prst="flowChartConnector">
              <a:avLst/>
            </a:prstGeom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</p:pic>
      </p:grpSp>
      <p:sp>
        <p:nvSpPr>
          <p:cNvPr id="4" name="矩形 3"/>
          <p:cNvSpPr/>
          <p:nvPr/>
        </p:nvSpPr>
        <p:spPr>
          <a:xfrm>
            <a:off x="4962525" y="1418213"/>
            <a:ext cx="56394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 </a:t>
            </a:r>
          </a:p>
          <a:p>
            <a:pPr algn="ctr"/>
            <a:r>
              <a:rPr lang="en-US" altLang="zh-C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you attention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1136408" y="1584862"/>
            <a:ext cx="4797032" cy="34202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Introduction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Flowchart of L40A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Test in laboratory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Operation for customer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舒体" panose="02010601030101010101" pitchFamily="2" charset="-122"/>
              </a:rPr>
              <a:t>CONTENTS</a:t>
            </a:r>
            <a:endParaRPr lang="zh-CN" altLang="en-US" sz="4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ea typeface="方正舒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354" y="1184898"/>
            <a:ext cx="6466646" cy="45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3"/>
          <p:cNvSpPr>
            <a:spLocks noChangeArrowheads="1"/>
          </p:cNvSpPr>
          <p:nvPr/>
        </p:nvSpPr>
        <p:spPr bwMode="auto">
          <a:xfrm>
            <a:off x="3247120" y="965765"/>
            <a:ext cx="5753691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 algn="ctr"/>
            <a:r>
              <a:rPr lang="en-US" altLang="zh-CN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黑体" charset="-122"/>
              </a:rPr>
              <a:t>aims to promote the industrial application </a:t>
            </a:r>
            <a:endParaRPr lang="en-US" altLang="zh-CN" b="1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黑体" charset="-122"/>
            </a:endParaRPr>
          </a:p>
          <a:p>
            <a:pPr algn="ctr"/>
            <a:r>
              <a:rPr lang="en-US" altLang="zh-CN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黑体" charset="-122"/>
              </a:rPr>
              <a:t>of </a:t>
            </a:r>
            <a:r>
              <a:rPr lang="en-US" altLang="zh-CN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黑体" charset="-122"/>
              </a:rPr>
              <a:t>cryogenic </a:t>
            </a:r>
            <a:r>
              <a:rPr lang="en-US" altLang="zh-CN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黑体" charset="-122"/>
              </a:rPr>
              <a:t>technologies coming from TIPC</a:t>
            </a:r>
            <a:endParaRPr lang="zh-CN" altLang="en-US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黑体" charset="-122"/>
            </a:endParaRPr>
          </a:p>
        </p:txBody>
      </p:sp>
      <p:sp>
        <p:nvSpPr>
          <p:cNvPr id="26627" name="TextBox 5" hidden="1"/>
          <p:cNvSpPr txBox="1">
            <a:spLocks noChangeArrowheads="1"/>
          </p:cNvSpPr>
          <p:nvPr/>
        </p:nvSpPr>
        <p:spPr bwMode="auto">
          <a:xfrm>
            <a:off x="3463925" y="1954216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>
                <a:latin typeface="微软雅黑" charset="-122"/>
                <a:ea typeface="微软雅黑" charset="-122"/>
              </a:rPr>
              <a:t>点击添加文本</a:t>
            </a:r>
          </a:p>
        </p:txBody>
      </p:sp>
      <p:sp>
        <p:nvSpPr>
          <p:cNvPr id="26628" name="矩形 6" hidden="1"/>
          <p:cNvSpPr>
            <a:spLocks noChangeArrowheads="1"/>
          </p:cNvSpPr>
          <p:nvPr/>
        </p:nvSpPr>
        <p:spPr bwMode="auto">
          <a:xfrm>
            <a:off x="3463927" y="3025777"/>
            <a:ext cx="1471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>
                <a:latin typeface="微软雅黑" charset="-122"/>
                <a:ea typeface="微软雅黑" charset="-122"/>
              </a:rPr>
              <a:t>点击添加文本</a:t>
            </a:r>
          </a:p>
        </p:txBody>
      </p:sp>
      <p:sp>
        <p:nvSpPr>
          <p:cNvPr id="26629" name="矩形 7" hidden="1"/>
          <p:cNvSpPr>
            <a:spLocks noChangeArrowheads="1"/>
          </p:cNvSpPr>
          <p:nvPr/>
        </p:nvSpPr>
        <p:spPr bwMode="auto">
          <a:xfrm>
            <a:off x="3535364" y="4240214"/>
            <a:ext cx="1471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>
                <a:latin typeface="微软雅黑" charset="-122"/>
                <a:ea typeface="微软雅黑" charset="-122"/>
              </a:rPr>
              <a:t>点击添加文本</a:t>
            </a:r>
          </a:p>
        </p:txBody>
      </p:sp>
      <p:sp>
        <p:nvSpPr>
          <p:cNvPr id="26630" name="矩形 8" hidden="1"/>
          <p:cNvSpPr>
            <a:spLocks noChangeArrowheads="1"/>
          </p:cNvSpPr>
          <p:nvPr/>
        </p:nvSpPr>
        <p:spPr bwMode="auto">
          <a:xfrm>
            <a:off x="3535364" y="5526089"/>
            <a:ext cx="1471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800">
                <a:latin typeface="微软雅黑" charset="-122"/>
                <a:ea typeface="微软雅黑" charset="-122"/>
              </a:rPr>
              <a:t>点击添加文本</a:t>
            </a:r>
          </a:p>
        </p:txBody>
      </p:sp>
      <p:sp>
        <p:nvSpPr>
          <p:cNvPr id="7" name="右箭头 6"/>
          <p:cNvSpPr/>
          <p:nvPr/>
        </p:nvSpPr>
        <p:spPr bwMode="auto">
          <a:xfrm rot="18947449">
            <a:off x="2716520" y="2554248"/>
            <a:ext cx="762000" cy="5397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2" name="右箭头 31"/>
          <p:cNvSpPr/>
          <p:nvPr/>
        </p:nvSpPr>
        <p:spPr bwMode="auto">
          <a:xfrm rot="18075708">
            <a:off x="4593493" y="2657314"/>
            <a:ext cx="593725" cy="5397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3" name="右箭头 32"/>
          <p:cNvSpPr/>
          <p:nvPr/>
        </p:nvSpPr>
        <p:spPr bwMode="auto">
          <a:xfrm rot="13653649">
            <a:off x="8791220" y="2508312"/>
            <a:ext cx="679450" cy="5397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414388" y="4889815"/>
            <a:ext cx="10032973" cy="12311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zh-CN" altLang="en-US" b="1" dirty="0">
                <a:solidFill>
                  <a:srgbClr val="002060"/>
                </a:solidFill>
                <a:latin typeface="+mn-lt"/>
                <a:ea typeface="黑体" charset="-122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+mn-lt"/>
                <a:ea typeface="黑体" charset="-122"/>
              </a:rPr>
              <a:t>Founded in 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黑体" charset="-122"/>
              </a:rPr>
              <a:t>August 2016 </a:t>
            </a:r>
            <a:r>
              <a:rPr lang="en-US" altLang="zh-CN" b="1" dirty="0">
                <a:solidFill>
                  <a:srgbClr val="002060"/>
                </a:solidFill>
                <a:latin typeface="+mn-lt"/>
                <a:ea typeface="黑体" charset="-122"/>
              </a:rPr>
              <a:t>with a registered capital of 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黑体" charset="-122"/>
              </a:rPr>
              <a:t>RMB 131 million</a:t>
            </a:r>
            <a:r>
              <a:rPr lang="en-US" altLang="zh-CN" b="1" dirty="0">
                <a:solidFill>
                  <a:srgbClr val="002060"/>
                </a:solidFill>
                <a:latin typeface="+mn-lt"/>
                <a:ea typeface="黑体" charset="-122"/>
              </a:rPr>
              <a:t>.</a:t>
            </a:r>
          </a:p>
          <a:p>
            <a:pPr>
              <a:lnSpc>
                <a:spcPts val="2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altLang="zh-CN" b="1" dirty="0">
                <a:solidFill>
                  <a:srgbClr val="002060"/>
                </a:solidFill>
                <a:latin typeface="+mn-lt"/>
                <a:ea typeface="黑体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+mn-lt"/>
                <a:ea typeface="黑体" charset="-122"/>
              </a:rPr>
              <a:t>High-tech company </a:t>
            </a:r>
            <a:r>
              <a:rPr lang="en-US" altLang="zh-CN" b="1" dirty="0">
                <a:solidFill>
                  <a:srgbClr val="002060"/>
                </a:solidFill>
                <a:latin typeface="+mn-lt"/>
                <a:ea typeface="黑体" charset="-122"/>
              </a:rPr>
              <a:t>based on the </a:t>
            </a:r>
            <a:r>
              <a:rPr lang="en-US" altLang="zh-CN" b="1" dirty="0" err="1" smtClean="0">
                <a:solidFill>
                  <a:srgbClr val="002060"/>
                </a:solidFill>
                <a:latin typeface="+mn-lt"/>
                <a:ea typeface="黑体" charset="-122"/>
              </a:rPr>
              <a:t>cryo</a:t>
            </a:r>
            <a:r>
              <a:rPr lang="en-US" altLang="zh-CN" b="1" dirty="0" smtClean="0">
                <a:solidFill>
                  <a:srgbClr val="002060"/>
                </a:solidFill>
                <a:latin typeface="+mn-lt"/>
                <a:ea typeface="黑体" charset="-122"/>
              </a:rPr>
              <a:t>-technologies </a:t>
            </a:r>
            <a:r>
              <a:rPr lang="en-US" altLang="zh-CN" b="1" dirty="0">
                <a:solidFill>
                  <a:srgbClr val="002060"/>
                </a:solidFill>
                <a:latin typeface="+mn-lt"/>
                <a:ea typeface="黑体" charset="-122"/>
              </a:rPr>
              <a:t>coming from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  <a:ea typeface="黑体" charset="-122"/>
              </a:rPr>
              <a:t>TIPC</a:t>
            </a:r>
            <a:r>
              <a:rPr lang="en-US" altLang="zh-CN" b="1" dirty="0">
                <a:solidFill>
                  <a:srgbClr val="002060"/>
                </a:solidFill>
                <a:latin typeface="+mn-lt"/>
                <a:ea typeface="黑体" charset="-122"/>
              </a:rPr>
              <a:t>, </a:t>
            </a:r>
            <a:r>
              <a:rPr lang="en-US" altLang="zh-CN" b="1" dirty="0" smtClean="0">
                <a:solidFill>
                  <a:srgbClr val="002060"/>
                </a:solidFill>
                <a:latin typeface="+mn-lt"/>
                <a:ea typeface="黑体" charset="-122"/>
              </a:rPr>
              <a:t>CAS</a:t>
            </a:r>
          </a:p>
          <a:p>
            <a:pPr>
              <a:lnSpc>
                <a:spcPts val="2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altLang="zh-CN" b="1" dirty="0" smtClean="0">
                <a:solidFill>
                  <a:srgbClr val="002060"/>
                </a:solidFill>
                <a:latin typeface="+mn-lt"/>
                <a:ea typeface="黑体" charset="-122"/>
              </a:rPr>
              <a:t> Focus on Cryogenic Engineering</a:t>
            </a:r>
            <a:r>
              <a:rPr lang="zh-CN" altLang="en-US" b="1" dirty="0" smtClean="0">
                <a:solidFill>
                  <a:srgbClr val="002060"/>
                </a:solidFill>
                <a:latin typeface="+mn-lt"/>
                <a:ea typeface="黑体" charset="-122"/>
              </a:rPr>
              <a:t> </a:t>
            </a:r>
            <a:endParaRPr lang="zh-CN" altLang="en-US" b="1" dirty="0">
              <a:solidFill>
                <a:srgbClr val="002060"/>
              </a:solidFill>
              <a:latin typeface="+mn-lt"/>
              <a:ea typeface="黑体" charset="-122"/>
            </a:endParaRPr>
          </a:p>
        </p:txBody>
      </p:sp>
      <p:sp>
        <p:nvSpPr>
          <p:cNvPr id="35" name="右箭头 34"/>
          <p:cNvSpPr/>
          <p:nvPr/>
        </p:nvSpPr>
        <p:spPr bwMode="auto">
          <a:xfrm rot="14980994">
            <a:off x="6861426" y="2634337"/>
            <a:ext cx="592137" cy="54133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6644" name="矩形 30"/>
          <p:cNvSpPr>
            <a:spLocks noChangeArrowheads="1"/>
          </p:cNvSpPr>
          <p:nvPr/>
        </p:nvSpPr>
        <p:spPr bwMode="auto">
          <a:xfrm>
            <a:off x="2090960" y="4094420"/>
            <a:ext cx="1156160" cy="60800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566B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ea typeface="宋体" pitchFamily="2" charset="-122"/>
              </a:rPr>
              <a:t>TIPC</a:t>
            </a:r>
            <a:endParaRPr lang="en-US" altLang="zh-CN" sz="2000" b="1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26645" name="矩形 26"/>
          <p:cNvSpPr>
            <a:spLocks noChangeArrowheads="1"/>
          </p:cNvSpPr>
          <p:nvPr/>
        </p:nvSpPr>
        <p:spPr bwMode="auto">
          <a:xfrm>
            <a:off x="3835421" y="4101606"/>
            <a:ext cx="1598931" cy="60800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566B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ea typeface="宋体" pitchFamily="2" charset="-122"/>
              </a:rPr>
              <a:t>FUHO Capital</a:t>
            </a:r>
            <a:endParaRPr lang="en-US" altLang="zh-CN" sz="2000" b="1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6059081" y="4110354"/>
            <a:ext cx="2617559" cy="60801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566B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002060"/>
                </a:solidFill>
              </a:rPr>
              <a:t>government of Haidian District, 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Beijing</a:t>
            </a:r>
            <a:endParaRPr lang="en-US" sz="2000" b="1" kern="0" dirty="0">
              <a:solidFill>
                <a:srgbClr val="002060"/>
              </a:solidFill>
            </a:endParaRPr>
          </a:p>
        </p:txBody>
      </p:sp>
      <p:sp>
        <p:nvSpPr>
          <p:cNvPr id="26651" name="矩形 33"/>
          <p:cNvSpPr>
            <a:spLocks noChangeArrowheads="1"/>
          </p:cNvSpPr>
          <p:nvPr/>
        </p:nvSpPr>
        <p:spPr bwMode="auto">
          <a:xfrm>
            <a:off x="9000811" y="4105733"/>
            <a:ext cx="1636870" cy="60800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566B6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ea typeface="宋体" pitchFamily="2" charset="-122"/>
              </a:rPr>
              <a:t>Professional Team</a:t>
            </a:r>
            <a:endParaRPr lang="en-US" altLang="zh-CN" sz="2000" b="1" dirty="0">
              <a:solidFill>
                <a:srgbClr val="002060"/>
              </a:solidFill>
              <a:ea typeface="宋体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kern="1200" dirty="0" smtClean="0">
                <a:solidFill>
                  <a:srgbClr val="0070C0"/>
                </a:solidFill>
                <a:effectLst/>
                <a:latin typeface="+mn-lt"/>
              </a:rPr>
              <a:t>1</a:t>
            </a:r>
            <a:r>
              <a:rPr lang="zh-CN" sz="2800" b="1" kern="1200" dirty="0" smtClean="0">
                <a:solidFill>
                  <a:srgbClr val="0070C0"/>
                </a:solidFill>
                <a:effectLst/>
                <a:latin typeface="+mn-lt"/>
              </a:rPr>
              <a:t>、</a:t>
            </a:r>
            <a:r>
              <a:rPr lang="en-US" altLang="zh-CN" sz="2800" b="1" kern="1200" dirty="0" smtClean="0">
                <a:solidFill>
                  <a:srgbClr val="0070C0"/>
                </a:solidFill>
                <a:effectLst/>
                <a:latin typeface="+mn-lt"/>
              </a:rPr>
              <a:t>Introduction</a:t>
            </a:r>
            <a:endParaRPr lang="en-US" dirty="0">
              <a:latin typeface="+mn-lt"/>
            </a:endParaRPr>
          </a:p>
        </p:txBody>
      </p:sp>
      <p:pic>
        <p:nvPicPr>
          <p:cNvPr id="26648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3"/>
          <a:stretch>
            <a:fillRect/>
          </a:stretch>
        </p:blipFill>
        <p:spPr bwMode="auto">
          <a:xfrm>
            <a:off x="4274846" y="3292913"/>
            <a:ext cx="720080" cy="6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349392" y="3210575"/>
            <a:ext cx="902391" cy="75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5" y="3210575"/>
            <a:ext cx="750641" cy="7506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10" y="1869217"/>
            <a:ext cx="5296904" cy="62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867" y="3309271"/>
            <a:ext cx="1012261" cy="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11543" y="1435889"/>
            <a:ext cx="11651503" cy="4988408"/>
            <a:chOff x="411543" y="1204389"/>
            <a:chExt cx="11651503" cy="4988408"/>
          </a:xfrm>
        </p:grpSpPr>
        <p:sp>
          <p:nvSpPr>
            <p:cNvPr id="4" name="燕尾形箭头 3"/>
            <p:cNvSpPr/>
            <p:nvPr/>
          </p:nvSpPr>
          <p:spPr>
            <a:xfrm>
              <a:off x="411543" y="3171463"/>
              <a:ext cx="11651503" cy="1114921"/>
            </a:xfrm>
            <a:prstGeom prst="notchedRightArrow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任意多边形 4"/>
            <p:cNvSpPr/>
            <p:nvPr/>
          </p:nvSpPr>
          <p:spPr>
            <a:xfrm>
              <a:off x="546705" y="1204389"/>
              <a:ext cx="1509447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Initial helium liquefaction 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1959; small-scale production of helium liquefier in 1965 (30 W@4.5K)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67590" y="3471778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任意多边形 6"/>
            <p:cNvSpPr/>
            <p:nvPr/>
          </p:nvSpPr>
          <p:spPr>
            <a:xfrm>
              <a:off x="956577" y="4113391"/>
              <a:ext cx="2178949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Successfully developed helium cryogenic system of </a:t>
              </a: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KM-4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space environment simulator and acquired the 1st prize of the National Scientific and Technological Progress Awards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798060" y="3471778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2234635" y="1254447"/>
              <a:ext cx="2059410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Carried out the conceptual design of cryogenic fluid distribution valve boxes for "</a:t>
              </a: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ITER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 large-scale cryogenic system ; Participated in PKU-FEL 2K cryogenic system construction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54115" y="3471778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任意多边形 10"/>
            <p:cNvSpPr/>
            <p:nvPr/>
          </p:nvSpPr>
          <p:spPr>
            <a:xfrm>
              <a:off x="3663944" y="4113391"/>
              <a:ext cx="1561141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2kW@20K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helium refrigerator was successfully developed and applied in the aerospace field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895" y="3471778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任意多边形 12"/>
            <p:cNvSpPr/>
            <p:nvPr/>
          </p:nvSpPr>
          <p:spPr>
            <a:xfrm>
              <a:off x="4294045" y="1223059"/>
              <a:ext cx="1990845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Participated in "</a:t>
              </a: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SSRF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 cryogenic system construction in 2006 and acquired </a:t>
              </a:r>
              <a:r>
                <a:rPr lang="en-US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 prize in the 2013 National Scientific and Technological Progress Awards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938720" y="3471777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任意多边形 14"/>
            <p:cNvSpPr/>
            <p:nvPr/>
          </p:nvSpPr>
          <p:spPr>
            <a:xfrm>
              <a:off x="5753503" y="4135633"/>
              <a:ext cx="1225571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40L/h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helium liquefier was successfully developed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952558" y="3471777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任意多边形 16"/>
            <p:cNvSpPr/>
            <p:nvPr/>
          </p:nvSpPr>
          <p:spPr>
            <a:xfrm>
              <a:off x="6311719" y="1303591"/>
              <a:ext cx="1931242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Participated in "</a:t>
              </a: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BEPC II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 cryogenic system construction in 2004 and acquired first prize in the 2016 National Scientific and Technological Progress Awards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970273" y="3471777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任意多边形 18"/>
            <p:cNvSpPr/>
            <p:nvPr/>
          </p:nvSpPr>
          <p:spPr>
            <a:xfrm>
              <a:off x="7550820" y="4023734"/>
              <a:ext cx="1587623" cy="2057164"/>
            </a:xfrm>
            <a:custGeom>
              <a:avLst/>
              <a:gdLst>
                <a:gd name="connsiteX0" fmla="*/ 0 w 1225571"/>
                <a:gd name="connsiteY0" fmla="*/ 0 h 2057164"/>
                <a:gd name="connsiteX1" fmla="*/ 1225571 w 1225571"/>
                <a:gd name="connsiteY1" fmla="*/ 0 h 2057164"/>
                <a:gd name="connsiteX2" fmla="*/ 1225571 w 1225571"/>
                <a:gd name="connsiteY2" fmla="*/ 2057164 h 2057164"/>
                <a:gd name="connsiteX3" fmla="*/ 0 w 1225571"/>
                <a:gd name="connsiteY3" fmla="*/ 2057164 h 2057164"/>
                <a:gd name="connsiteX4" fmla="*/ 0 w 1225571"/>
                <a:gd name="connsiteY4" fmla="*/ 0 h 205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571" h="2057164">
                  <a:moveTo>
                    <a:pt x="0" y="0"/>
                  </a:moveTo>
                  <a:lnTo>
                    <a:pt x="1225571" y="0"/>
                  </a:lnTo>
                  <a:lnTo>
                    <a:pt x="1225571" y="2057164"/>
                  </a:lnTo>
                  <a:lnTo>
                    <a:pt x="0" y="20571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kern="1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250W@4.5K</a:t>
              </a:r>
              <a:r>
                <a:rPr lang="en-US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helium refrigerator was successfully developed</a:t>
              </a:r>
              <a:endParaRPr lang="zh-CN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971726" y="3471777"/>
              <a:ext cx="514291" cy="51429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文本框 21"/>
            <p:cNvSpPr txBox="1"/>
            <p:nvPr/>
          </p:nvSpPr>
          <p:spPr>
            <a:xfrm>
              <a:off x="7916590" y="355316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2017</a:t>
              </a:r>
              <a:endParaRPr lang="zh-CN" altLang="en-US" b="1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98363" y="356074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1959</a:t>
              </a:r>
              <a:endParaRPr lang="zh-CN" altLang="en-US" b="1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34208" y="356627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1976</a:t>
              </a:r>
              <a:endParaRPr lang="zh-CN" altLang="en-US" b="1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92504" y="356074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2008</a:t>
              </a:r>
              <a:endParaRPr lang="zh-CN" altLang="en-US" b="1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845926" y="355250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2012</a:t>
              </a:r>
              <a:endParaRPr lang="zh-CN" altLang="en-US" b="1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877323" y="354425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2013</a:t>
              </a:r>
              <a:endParaRPr lang="zh-CN" altLang="en-US" b="1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910922" y="354425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2015</a:t>
              </a:r>
              <a:endParaRPr lang="zh-CN" altLang="en-US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98077" y="355250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2016</a:t>
              </a:r>
              <a:endParaRPr lang="zh-CN" altLang="en-US" b="1" dirty="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29400" y="829616"/>
            <a:ext cx="496623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a typeface="方正姚体" panose="02010601030101010101" pitchFamily="2" charset="-122"/>
              </a:rPr>
              <a:t>Milestone of cryogenic activities:</a:t>
            </a:r>
            <a:endParaRPr lang="zh-CN" altLang="en-US" sz="2800" dirty="0">
              <a:solidFill>
                <a:srgbClr val="FF0000"/>
              </a:solidFill>
              <a:ea typeface="方正姚体" panose="02010601030101010101" pitchFamily="2" charset="-122"/>
            </a:endParaRPr>
          </a:p>
        </p:txBody>
      </p: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楷体" panose="02010609060101010101" pitchFamily="49" charset="-122"/>
              </a:rPr>
              <a:t>1</a:t>
            </a:r>
            <a:r>
              <a:rPr lang="zh-CN" altLang="zh-CN" sz="28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楷体" panose="02010609060101010101" pitchFamily="49" charset="-122"/>
              </a:rPr>
              <a:t>、</a:t>
            </a:r>
            <a:r>
              <a:rPr lang="en-US" altLang="zh-CN" sz="2800" b="1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9843598" y="3691861"/>
            <a:ext cx="514291" cy="5142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4" name="椭圆 33"/>
          <p:cNvSpPr/>
          <p:nvPr/>
        </p:nvSpPr>
        <p:spPr>
          <a:xfrm>
            <a:off x="8963537" y="3703278"/>
            <a:ext cx="514291" cy="5142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6" name="文本框 35"/>
          <p:cNvSpPr txBox="1"/>
          <p:nvPr/>
        </p:nvSpPr>
        <p:spPr>
          <a:xfrm>
            <a:off x="8894310" y="3792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2018</a:t>
            </a:r>
            <a:endParaRPr lang="zh-CN" altLang="en-US" b="1" dirty="0"/>
          </a:p>
        </p:txBody>
      </p:sp>
      <p:sp>
        <p:nvSpPr>
          <p:cNvPr id="37" name="文本框 36"/>
          <p:cNvSpPr txBox="1"/>
          <p:nvPr/>
        </p:nvSpPr>
        <p:spPr>
          <a:xfrm>
            <a:off x="9774371" y="37840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2019</a:t>
            </a:r>
            <a:endParaRPr lang="zh-CN" altLang="en-US" b="1" dirty="0"/>
          </a:p>
        </p:txBody>
      </p:sp>
      <p:sp>
        <p:nvSpPr>
          <p:cNvPr id="38" name="任意多边形 37"/>
          <p:cNvSpPr/>
          <p:nvPr/>
        </p:nvSpPr>
        <p:spPr>
          <a:xfrm>
            <a:off x="8453208" y="1540438"/>
            <a:ext cx="1587623" cy="2057164"/>
          </a:xfrm>
          <a:custGeom>
            <a:avLst/>
            <a:gdLst>
              <a:gd name="connsiteX0" fmla="*/ 0 w 1225571"/>
              <a:gd name="connsiteY0" fmla="*/ 0 h 2057164"/>
              <a:gd name="connsiteX1" fmla="*/ 1225571 w 1225571"/>
              <a:gd name="connsiteY1" fmla="*/ 0 h 2057164"/>
              <a:gd name="connsiteX2" fmla="*/ 1225571 w 1225571"/>
              <a:gd name="connsiteY2" fmla="*/ 2057164 h 2057164"/>
              <a:gd name="connsiteX3" fmla="*/ 0 w 1225571"/>
              <a:gd name="connsiteY3" fmla="*/ 2057164 h 2057164"/>
              <a:gd name="connsiteX4" fmla="*/ 0 w 1225571"/>
              <a:gd name="connsiteY4" fmla="*/ 0 h 205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71" h="2057164">
                <a:moveTo>
                  <a:pt x="0" y="0"/>
                </a:moveTo>
                <a:lnTo>
                  <a:pt x="1225571" y="0"/>
                </a:lnTo>
                <a:lnTo>
                  <a:pt x="1225571" y="2057164"/>
                </a:lnTo>
                <a:lnTo>
                  <a:pt x="0" y="2057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200W@4.5K</a:t>
            </a:r>
            <a:r>
              <a:rPr lang="en-US" alt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helium refrigerator for NFRI</a:t>
            </a:r>
          </a:p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1000L/h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 liquefier for </a:t>
            </a:r>
            <a:r>
              <a:rPr lang="en-US" altLang="zh-CN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Pujiang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Special Gas Co., Ltd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9480991" y="4347975"/>
            <a:ext cx="1587623" cy="2057164"/>
          </a:xfrm>
          <a:custGeom>
            <a:avLst/>
            <a:gdLst>
              <a:gd name="connsiteX0" fmla="*/ 0 w 1225571"/>
              <a:gd name="connsiteY0" fmla="*/ 0 h 2057164"/>
              <a:gd name="connsiteX1" fmla="*/ 1225571 w 1225571"/>
              <a:gd name="connsiteY1" fmla="*/ 0 h 2057164"/>
              <a:gd name="connsiteX2" fmla="*/ 1225571 w 1225571"/>
              <a:gd name="connsiteY2" fmla="*/ 2057164 h 2057164"/>
              <a:gd name="connsiteX3" fmla="*/ 0 w 1225571"/>
              <a:gd name="connsiteY3" fmla="*/ 2057164 h 2057164"/>
              <a:gd name="connsiteX4" fmla="*/ 0 w 1225571"/>
              <a:gd name="connsiteY4" fmla="*/ 0 h 205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71" h="2057164">
                <a:moveTo>
                  <a:pt x="0" y="0"/>
                </a:moveTo>
                <a:lnTo>
                  <a:pt x="1225571" y="0"/>
                </a:lnTo>
                <a:lnTo>
                  <a:pt x="1225571" y="2057164"/>
                </a:lnTo>
                <a:lnTo>
                  <a:pt x="0" y="2057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2500W@4.5K &amp; 500W@2K</a:t>
            </a:r>
            <a:r>
              <a:rPr lang="en-US" alt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helium refrigerator</a:t>
            </a: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500W@4.5K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helium refrigerator</a:t>
            </a:r>
            <a:endPara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0948668" y="3684289"/>
            <a:ext cx="514291" cy="51429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41" name="文本框 40"/>
          <p:cNvSpPr txBox="1"/>
          <p:nvPr/>
        </p:nvSpPr>
        <p:spPr>
          <a:xfrm>
            <a:off x="10874068" y="3792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2020</a:t>
            </a:r>
            <a:endParaRPr lang="zh-CN" altLang="en-US" b="1" dirty="0"/>
          </a:p>
        </p:txBody>
      </p:sp>
      <p:sp>
        <p:nvSpPr>
          <p:cNvPr id="42" name="任意多边形 41"/>
          <p:cNvSpPr/>
          <p:nvPr/>
        </p:nvSpPr>
        <p:spPr>
          <a:xfrm>
            <a:off x="10377258" y="1540438"/>
            <a:ext cx="1587623" cy="1543221"/>
          </a:xfrm>
          <a:custGeom>
            <a:avLst/>
            <a:gdLst>
              <a:gd name="connsiteX0" fmla="*/ 0 w 1225571"/>
              <a:gd name="connsiteY0" fmla="*/ 0 h 2057164"/>
              <a:gd name="connsiteX1" fmla="*/ 1225571 w 1225571"/>
              <a:gd name="connsiteY1" fmla="*/ 0 h 2057164"/>
              <a:gd name="connsiteX2" fmla="*/ 1225571 w 1225571"/>
              <a:gd name="connsiteY2" fmla="*/ 2057164 h 2057164"/>
              <a:gd name="connsiteX3" fmla="*/ 0 w 1225571"/>
              <a:gd name="connsiteY3" fmla="*/ 2057164 h 2057164"/>
              <a:gd name="connsiteX4" fmla="*/ 0 w 1225571"/>
              <a:gd name="connsiteY4" fmla="*/ 0 h 205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571" h="2057164">
                <a:moveTo>
                  <a:pt x="0" y="0"/>
                </a:moveTo>
                <a:lnTo>
                  <a:pt x="1225571" y="0"/>
                </a:lnTo>
                <a:lnTo>
                  <a:pt x="1225571" y="2057164"/>
                </a:lnTo>
                <a:lnTo>
                  <a:pt x="0" y="20571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1000W@4.5K</a:t>
            </a:r>
            <a:r>
              <a:rPr lang="en-US" altLang="en-US" sz="1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helium refrigerator ;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10000W@4.5K</a:t>
            </a:r>
            <a:r>
              <a:rPr lang="en-US" altLang="zh-CN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 refrigerator</a:t>
            </a:r>
            <a:endParaRPr lang="zh-CN" alt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Calibri" panose="020F0502020204030204" pitchFamily="34" charset="0"/>
              </a:rPr>
              <a:t>1</a:t>
            </a:r>
            <a:r>
              <a:rPr lang="zh-CN" altLang="zh-CN" dirty="0">
                <a:latin typeface="Calibri" panose="020F0502020204030204" pitchFamily="34" charset="0"/>
              </a:rPr>
              <a:t>、</a:t>
            </a:r>
            <a:r>
              <a:rPr lang="en-US" altLang="zh-CN" dirty="0">
                <a:latin typeface="Calibri" panose="020F0502020204030204" pitchFamily="34" charset="0"/>
              </a:rPr>
              <a:t>Introduction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412945" y="885675"/>
            <a:ext cx="7699157" cy="5607986"/>
            <a:chOff x="1303985" y="846142"/>
            <a:chExt cx="7699157" cy="5607986"/>
          </a:xfrm>
        </p:grpSpPr>
        <p:grpSp>
          <p:nvGrpSpPr>
            <p:cNvPr id="80" name="组合 79"/>
            <p:cNvGrpSpPr>
              <a:grpSpLocks noChangeAspect="1"/>
            </p:cNvGrpSpPr>
            <p:nvPr/>
          </p:nvGrpSpPr>
          <p:grpSpPr>
            <a:xfrm>
              <a:off x="1303985" y="846142"/>
              <a:ext cx="6659725" cy="5475467"/>
              <a:chOff x="1678049" y="-2989489"/>
              <a:chExt cx="17286411" cy="14212472"/>
            </a:xfrm>
          </p:grpSpPr>
          <p:pic>
            <p:nvPicPr>
              <p:cNvPr id="81" name="图片 80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203647" y="3013122"/>
                <a:ext cx="6536251" cy="4320000"/>
              </a:xfrm>
              <a:prstGeom prst="rect">
                <a:avLst/>
              </a:prstGeom>
            </p:spPr>
          </p:pic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FFC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1678049" y="-1744051"/>
                <a:ext cx="6873751" cy="5355001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921190" y="2457975"/>
                <a:ext cx="4342500" cy="3161250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134742" y="1227696"/>
                <a:ext cx="4893751" cy="4286250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306711" y="4643480"/>
                <a:ext cx="3656250" cy="3386250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7">
                <a:duotone>
                  <a:prstClr val="black"/>
                  <a:schemeClr val="accent4">
                    <a:lumMod val="75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918994" y="6656854"/>
                <a:ext cx="3127500" cy="3262500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179870" y="6877319"/>
                <a:ext cx="2092500" cy="1788750"/>
              </a:xfrm>
              <a:prstGeom prst="rect">
                <a:avLst/>
              </a:prstGeom>
            </p:spPr>
          </p:pic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9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436460" y="7999602"/>
                <a:ext cx="2733750" cy="1957500"/>
              </a:xfrm>
              <a:prstGeom prst="rect">
                <a:avLst/>
              </a:prstGeom>
            </p:spPr>
          </p:pic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744055" y="-2832099"/>
                <a:ext cx="7751251" cy="6401251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184460" y="-2989489"/>
                <a:ext cx="3780000" cy="3633750"/>
              </a:xfrm>
              <a:prstGeom prst="rect">
                <a:avLst/>
              </a:prstGeom>
            </p:spPr>
          </p:pic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1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604710" y="-206785"/>
                <a:ext cx="2823750" cy="2070000"/>
              </a:xfrm>
              <a:prstGeom prst="rect">
                <a:avLst/>
              </a:prstGeom>
            </p:spPr>
          </p:pic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1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008820" y="918845"/>
                <a:ext cx="2025000" cy="1991250"/>
              </a:xfrm>
              <a:prstGeom prst="rect">
                <a:avLst/>
              </a:prstGeom>
            </p:spPr>
          </p:pic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500225" y="1458625"/>
                <a:ext cx="1867500" cy="2677500"/>
              </a:xfrm>
              <a:prstGeom prst="rect">
                <a:avLst/>
              </a:prstGeom>
            </p:spPr>
          </p:pic>
          <p:pic>
            <p:nvPicPr>
              <p:cNvPr id="94" name="图片 93"/>
              <p:cNvPicPr>
                <a:picLocks noChangeAspect="1"/>
              </p:cNvPicPr>
              <p:nvPr/>
            </p:nvPicPr>
            <p:blipFill>
              <a:blip r:embed="rId1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2495940" y="2259975"/>
                <a:ext cx="1282500" cy="2497500"/>
              </a:xfrm>
              <a:prstGeom prst="rect">
                <a:avLst/>
              </a:prstGeom>
            </p:spPr>
          </p:pic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1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963299" y="2744416"/>
                <a:ext cx="1856250" cy="3161250"/>
              </a:xfrm>
              <a:prstGeom prst="rect">
                <a:avLst/>
              </a:prstGeom>
            </p:spPr>
          </p:pic>
          <p:pic>
            <p:nvPicPr>
              <p:cNvPr id="96" name="图片 95"/>
              <p:cNvPicPr>
                <a:picLocks noChangeAspect="1"/>
              </p:cNvPicPr>
              <p:nvPr/>
            </p:nvPicPr>
            <p:blipFill>
              <a:blip r:embed="rId1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629006" y="2804398"/>
                <a:ext cx="1080000" cy="1665000"/>
              </a:xfrm>
              <a:prstGeom prst="rect">
                <a:avLst/>
              </a:prstGeom>
            </p:spPr>
          </p:pic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18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953629" y="3194641"/>
                <a:ext cx="2385000" cy="1541250"/>
              </a:xfrm>
              <a:prstGeom prst="rect">
                <a:avLst/>
              </a:prstGeom>
            </p:spPr>
          </p:pic>
          <p:pic>
            <p:nvPicPr>
              <p:cNvPr id="98" name="图片 97"/>
              <p:cNvPicPr>
                <a:picLocks noChangeAspect="1"/>
              </p:cNvPicPr>
              <p:nvPr/>
            </p:nvPicPr>
            <p:blipFill>
              <a:blip r:embed="rId19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2529321" y="4023360"/>
                <a:ext cx="2036250" cy="1980000"/>
              </a:xfrm>
              <a:prstGeom prst="rect">
                <a:avLst/>
              </a:prstGeom>
            </p:spPr>
          </p:pic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20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1872111" y="5270866"/>
                <a:ext cx="2632500" cy="1665000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>
                <a:picLocks noChangeAspect="1"/>
              </p:cNvPicPr>
              <p:nvPr/>
            </p:nvPicPr>
            <p:blipFill>
              <a:blip r:embed="rId21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1984375" y="6522689"/>
                <a:ext cx="1946250" cy="2171250"/>
              </a:xfrm>
              <a:prstGeom prst="rect">
                <a:avLst/>
              </a:prstGeom>
            </p:spPr>
          </p:pic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22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809004" y="5691824"/>
                <a:ext cx="1687500" cy="1631250"/>
              </a:xfrm>
              <a:prstGeom prst="rect">
                <a:avLst/>
              </a:prstGeom>
            </p:spPr>
          </p:pic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2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3664530" y="6486106"/>
                <a:ext cx="1665000" cy="2250000"/>
              </a:xfrm>
              <a:prstGeom prst="rect">
                <a:avLst/>
              </a:prstGeom>
            </p:spPr>
          </p:pic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24">
                <a:duotone>
                  <a:prstClr val="black"/>
                  <a:schemeClr val="accent4">
                    <a:lumMod val="75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2296321" y="8325298"/>
                <a:ext cx="2733750" cy="2081250"/>
              </a:xfrm>
              <a:prstGeom prst="rect">
                <a:avLst/>
              </a:prstGeom>
            </p:spPr>
          </p:pic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2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512142" y="7111202"/>
                <a:ext cx="1552500" cy="1912500"/>
              </a:xfrm>
              <a:prstGeom prst="rect">
                <a:avLst/>
              </a:prstGeom>
            </p:spPr>
          </p:pic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2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156520" y="5947830"/>
                <a:ext cx="1372500" cy="1575000"/>
              </a:xfrm>
              <a:prstGeom prst="rect">
                <a:avLst/>
              </a:prstGeom>
            </p:spPr>
          </p:pic>
          <p:pic>
            <p:nvPicPr>
              <p:cNvPr id="106" name="图片 105"/>
              <p:cNvPicPr>
                <a:picLocks noChangeAspect="1"/>
              </p:cNvPicPr>
              <p:nvPr/>
            </p:nvPicPr>
            <p:blipFill>
              <a:blip r:embed="rId27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006381" y="4655170"/>
                <a:ext cx="1631250" cy="2070000"/>
              </a:xfrm>
              <a:prstGeom prst="rect">
                <a:avLst/>
              </a:prstGeom>
            </p:spPr>
          </p:pic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2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448129" y="4408426"/>
                <a:ext cx="1912500" cy="1698750"/>
              </a:xfrm>
              <a:prstGeom prst="rect">
                <a:avLst/>
              </a:prstGeom>
            </p:spPr>
          </p:pic>
          <p:pic>
            <p:nvPicPr>
              <p:cNvPr id="108" name="图片 107"/>
              <p:cNvPicPr>
                <a:picLocks noChangeAspect="1"/>
              </p:cNvPicPr>
              <p:nvPr/>
            </p:nvPicPr>
            <p:blipFill>
              <a:blip r:embed="rId29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1814206" y="10446733"/>
                <a:ext cx="933750" cy="776250"/>
              </a:xfrm>
              <a:prstGeom prst="rect">
                <a:avLst/>
              </a:prstGeom>
            </p:spPr>
          </p:pic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3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039186" y="2089023"/>
                <a:ext cx="596250" cy="652500"/>
              </a:xfrm>
              <a:prstGeom prst="rect">
                <a:avLst/>
              </a:prstGeom>
            </p:spPr>
          </p:pic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31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449002" y="2407018"/>
                <a:ext cx="405000" cy="675000"/>
              </a:xfrm>
              <a:prstGeom prst="rect">
                <a:avLst/>
              </a:prstGeom>
            </p:spPr>
          </p:pic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3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421668" y="2462938"/>
                <a:ext cx="168750" cy="213750"/>
              </a:xfrm>
              <a:prstGeom prst="rect">
                <a:avLst/>
              </a:prstGeom>
            </p:spPr>
          </p:pic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3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844907" y="8052212"/>
                <a:ext cx="618750" cy="1361250"/>
              </a:xfrm>
              <a:prstGeom prst="rect">
                <a:avLst/>
              </a:prstGeom>
            </p:spPr>
          </p:pic>
        </p:grpSp>
        <p:sp>
          <p:nvSpPr>
            <p:cNvPr id="113" name="任意多边形 112"/>
            <p:cNvSpPr>
              <a:spLocks noChangeAspect="1"/>
            </p:cNvSpPr>
            <p:nvPr/>
          </p:nvSpPr>
          <p:spPr>
            <a:xfrm>
              <a:off x="8404648" y="3615565"/>
              <a:ext cx="214110" cy="97114"/>
            </a:xfrm>
            <a:custGeom>
              <a:avLst/>
              <a:gdLst>
                <a:gd name="connsiteX0" fmla="*/ 26850 w 537390"/>
                <a:gd name="connsiteY0" fmla="*/ 213360 h 281940"/>
                <a:gd name="connsiteX1" fmla="*/ 110670 w 537390"/>
                <a:gd name="connsiteY1" fmla="*/ 167640 h 281940"/>
                <a:gd name="connsiteX2" fmla="*/ 141150 w 537390"/>
                <a:gd name="connsiteY2" fmla="*/ 137160 h 281940"/>
                <a:gd name="connsiteX3" fmla="*/ 164010 w 537390"/>
                <a:gd name="connsiteY3" fmla="*/ 91440 h 281940"/>
                <a:gd name="connsiteX4" fmla="*/ 186870 w 537390"/>
                <a:gd name="connsiteY4" fmla="*/ 45720 h 281940"/>
                <a:gd name="connsiteX5" fmla="*/ 209730 w 537390"/>
                <a:gd name="connsiteY5" fmla="*/ 38100 h 281940"/>
                <a:gd name="connsiteX6" fmla="*/ 232590 w 537390"/>
                <a:gd name="connsiteY6" fmla="*/ 22860 h 281940"/>
                <a:gd name="connsiteX7" fmla="*/ 278310 w 537390"/>
                <a:gd name="connsiteY7" fmla="*/ 7620 h 281940"/>
                <a:gd name="connsiteX8" fmla="*/ 301170 w 537390"/>
                <a:gd name="connsiteY8" fmla="*/ 0 h 281940"/>
                <a:gd name="connsiteX9" fmla="*/ 438330 w 537390"/>
                <a:gd name="connsiteY9" fmla="*/ 7620 h 281940"/>
                <a:gd name="connsiteX10" fmla="*/ 468810 w 537390"/>
                <a:gd name="connsiteY10" fmla="*/ 15240 h 281940"/>
                <a:gd name="connsiteX11" fmla="*/ 514530 w 537390"/>
                <a:gd name="connsiteY11" fmla="*/ 30480 h 281940"/>
                <a:gd name="connsiteX12" fmla="*/ 537390 w 537390"/>
                <a:gd name="connsiteY12" fmla="*/ 76200 h 281940"/>
                <a:gd name="connsiteX13" fmla="*/ 529770 w 537390"/>
                <a:gd name="connsiteY13" fmla="*/ 121920 h 281940"/>
                <a:gd name="connsiteX14" fmla="*/ 522150 w 537390"/>
                <a:gd name="connsiteY14" fmla="*/ 144780 h 281940"/>
                <a:gd name="connsiteX15" fmla="*/ 476430 w 537390"/>
                <a:gd name="connsiteY15" fmla="*/ 175260 h 281940"/>
                <a:gd name="connsiteX16" fmla="*/ 453570 w 537390"/>
                <a:gd name="connsiteY16" fmla="*/ 190500 h 281940"/>
                <a:gd name="connsiteX17" fmla="*/ 407850 w 537390"/>
                <a:gd name="connsiteY17" fmla="*/ 205740 h 281940"/>
                <a:gd name="connsiteX18" fmla="*/ 362130 w 537390"/>
                <a:gd name="connsiteY18" fmla="*/ 228600 h 281940"/>
                <a:gd name="connsiteX19" fmla="*/ 339270 w 537390"/>
                <a:gd name="connsiteY19" fmla="*/ 243840 h 281940"/>
                <a:gd name="connsiteX20" fmla="*/ 293550 w 537390"/>
                <a:gd name="connsiteY20" fmla="*/ 259080 h 281940"/>
                <a:gd name="connsiteX21" fmla="*/ 270690 w 537390"/>
                <a:gd name="connsiteY21" fmla="*/ 266700 h 281940"/>
                <a:gd name="connsiteX22" fmla="*/ 194490 w 537390"/>
                <a:gd name="connsiteY22" fmla="*/ 281940 h 281940"/>
                <a:gd name="connsiteX23" fmla="*/ 3990 w 537390"/>
                <a:gd name="connsiteY23" fmla="*/ 274320 h 281940"/>
                <a:gd name="connsiteX24" fmla="*/ 11610 w 537390"/>
                <a:gd name="connsiteY24" fmla="*/ 243840 h 281940"/>
                <a:gd name="connsiteX25" fmla="*/ 57330 w 537390"/>
                <a:gd name="connsiteY25" fmla="*/ 220980 h 281940"/>
                <a:gd name="connsiteX26" fmla="*/ 26850 w 537390"/>
                <a:gd name="connsiteY26" fmla="*/ 213360 h 281940"/>
                <a:gd name="connsiteX0" fmla="*/ 26850 w 537390"/>
                <a:gd name="connsiteY0" fmla="*/ 213360 h 281940"/>
                <a:gd name="connsiteX1" fmla="*/ 110670 w 537390"/>
                <a:gd name="connsiteY1" fmla="*/ 167640 h 281940"/>
                <a:gd name="connsiteX2" fmla="*/ 141150 w 537390"/>
                <a:gd name="connsiteY2" fmla="*/ 137160 h 281940"/>
                <a:gd name="connsiteX3" fmla="*/ 164010 w 537390"/>
                <a:gd name="connsiteY3" fmla="*/ 91440 h 281940"/>
                <a:gd name="connsiteX4" fmla="*/ 186870 w 537390"/>
                <a:gd name="connsiteY4" fmla="*/ 45720 h 281940"/>
                <a:gd name="connsiteX5" fmla="*/ 184330 w 537390"/>
                <a:gd name="connsiteY5" fmla="*/ 12700 h 281940"/>
                <a:gd name="connsiteX6" fmla="*/ 232590 w 537390"/>
                <a:gd name="connsiteY6" fmla="*/ 22860 h 281940"/>
                <a:gd name="connsiteX7" fmla="*/ 278310 w 537390"/>
                <a:gd name="connsiteY7" fmla="*/ 7620 h 281940"/>
                <a:gd name="connsiteX8" fmla="*/ 301170 w 537390"/>
                <a:gd name="connsiteY8" fmla="*/ 0 h 281940"/>
                <a:gd name="connsiteX9" fmla="*/ 438330 w 537390"/>
                <a:gd name="connsiteY9" fmla="*/ 7620 h 281940"/>
                <a:gd name="connsiteX10" fmla="*/ 468810 w 537390"/>
                <a:gd name="connsiteY10" fmla="*/ 15240 h 281940"/>
                <a:gd name="connsiteX11" fmla="*/ 514530 w 537390"/>
                <a:gd name="connsiteY11" fmla="*/ 30480 h 281940"/>
                <a:gd name="connsiteX12" fmla="*/ 537390 w 537390"/>
                <a:gd name="connsiteY12" fmla="*/ 76200 h 281940"/>
                <a:gd name="connsiteX13" fmla="*/ 529770 w 537390"/>
                <a:gd name="connsiteY13" fmla="*/ 121920 h 281940"/>
                <a:gd name="connsiteX14" fmla="*/ 522150 w 537390"/>
                <a:gd name="connsiteY14" fmla="*/ 144780 h 281940"/>
                <a:gd name="connsiteX15" fmla="*/ 476430 w 537390"/>
                <a:gd name="connsiteY15" fmla="*/ 175260 h 281940"/>
                <a:gd name="connsiteX16" fmla="*/ 453570 w 537390"/>
                <a:gd name="connsiteY16" fmla="*/ 190500 h 281940"/>
                <a:gd name="connsiteX17" fmla="*/ 407850 w 537390"/>
                <a:gd name="connsiteY17" fmla="*/ 205740 h 281940"/>
                <a:gd name="connsiteX18" fmla="*/ 362130 w 537390"/>
                <a:gd name="connsiteY18" fmla="*/ 228600 h 281940"/>
                <a:gd name="connsiteX19" fmla="*/ 339270 w 537390"/>
                <a:gd name="connsiteY19" fmla="*/ 243840 h 281940"/>
                <a:gd name="connsiteX20" fmla="*/ 293550 w 537390"/>
                <a:gd name="connsiteY20" fmla="*/ 259080 h 281940"/>
                <a:gd name="connsiteX21" fmla="*/ 270690 w 537390"/>
                <a:gd name="connsiteY21" fmla="*/ 266700 h 281940"/>
                <a:gd name="connsiteX22" fmla="*/ 194490 w 537390"/>
                <a:gd name="connsiteY22" fmla="*/ 281940 h 281940"/>
                <a:gd name="connsiteX23" fmla="*/ 3990 w 537390"/>
                <a:gd name="connsiteY23" fmla="*/ 274320 h 281940"/>
                <a:gd name="connsiteX24" fmla="*/ 11610 w 537390"/>
                <a:gd name="connsiteY24" fmla="*/ 243840 h 281940"/>
                <a:gd name="connsiteX25" fmla="*/ 57330 w 537390"/>
                <a:gd name="connsiteY25" fmla="*/ 220980 h 281940"/>
                <a:gd name="connsiteX26" fmla="*/ 26850 w 537390"/>
                <a:gd name="connsiteY26" fmla="*/ 213360 h 281940"/>
                <a:gd name="connsiteX0" fmla="*/ 26850 w 537390"/>
                <a:gd name="connsiteY0" fmla="*/ 213360 h 281940"/>
                <a:gd name="connsiteX1" fmla="*/ 110670 w 537390"/>
                <a:gd name="connsiteY1" fmla="*/ 167640 h 281940"/>
                <a:gd name="connsiteX2" fmla="*/ 141150 w 537390"/>
                <a:gd name="connsiteY2" fmla="*/ 137160 h 281940"/>
                <a:gd name="connsiteX3" fmla="*/ 128450 w 537390"/>
                <a:gd name="connsiteY3" fmla="*/ 71120 h 281940"/>
                <a:gd name="connsiteX4" fmla="*/ 186870 w 537390"/>
                <a:gd name="connsiteY4" fmla="*/ 45720 h 281940"/>
                <a:gd name="connsiteX5" fmla="*/ 184330 w 537390"/>
                <a:gd name="connsiteY5" fmla="*/ 12700 h 281940"/>
                <a:gd name="connsiteX6" fmla="*/ 232590 w 537390"/>
                <a:gd name="connsiteY6" fmla="*/ 22860 h 281940"/>
                <a:gd name="connsiteX7" fmla="*/ 278310 w 537390"/>
                <a:gd name="connsiteY7" fmla="*/ 7620 h 281940"/>
                <a:gd name="connsiteX8" fmla="*/ 301170 w 537390"/>
                <a:gd name="connsiteY8" fmla="*/ 0 h 281940"/>
                <a:gd name="connsiteX9" fmla="*/ 438330 w 537390"/>
                <a:gd name="connsiteY9" fmla="*/ 7620 h 281940"/>
                <a:gd name="connsiteX10" fmla="*/ 468810 w 537390"/>
                <a:gd name="connsiteY10" fmla="*/ 15240 h 281940"/>
                <a:gd name="connsiteX11" fmla="*/ 514530 w 537390"/>
                <a:gd name="connsiteY11" fmla="*/ 30480 h 281940"/>
                <a:gd name="connsiteX12" fmla="*/ 537390 w 537390"/>
                <a:gd name="connsiteY12" fmla="*/ 76200 h 281940"/>
                <a:gd name="connsiteX13" fmla="*/ 529770 w 537390"/>
                <a:gd name="connsiteY13" fmla="*/ 121920 h 281940"/>
                <a:gd name="connsiteX14" fmla="*/ 522150 w 537390"/>
                <a:gd name="connsiteY14" fmla="*/ 144780 h 281940"/>
                <a:gd name="connsiteX15" fmla="*/ 476430 w 537390"/>
                <a:gd name="connsiteY15" fmla="*/ 175260 h 281940"/>
                <a:gd name="connsiteX16" fmla="*/ 453570 w 537390"/>
                <a:gd name="connsiteY16" fmla="*/ 190500 h 281940"/>
                <a:gd name="connsiteX17" fmla="*/ 407850 w 537390"/>
                <a:gd name="connsiteY17" fmla="*/ 205740 h 281940"/>
                <a:gd name="connsiteX18" fmla="*/ 362130 w 537390"/>
                <a:gd name="connsiteY18" fmla="*/ 228600 h 281940"/>
                <a:gd name="connsiteX19" fmla="*/ 339270 w 537390"/>
                <a:gd name="connsiteY19" fmla="*/ 243840 h 281940"/>
                <a:gd name="connsiteX20" fmla="*/ 293550 w 537390"/>
                <a:gd name="connsiteY20" fmla="*/ 259080 h 281940"/>
                <a:gd name="connsiteX21" fmla="*/ 270690 w 537390"/>
                <a:gd name="connsiteY21" fmla="*/ 266700 h 281940"/>
                <a:gd name="connsiteX22" fmla="*/ 194490 w 537390"/>
                <a:gd name="connsiteY22" fmla="*/ 281940 h 281940"/>
                <a:gd name="connsiteX23" fmla="*/ 3990 w 537390"/>
                <a:gd name="connsiteY23" fmla="*/ 274320 h 281940"/>
                <a:gd name="connsiteX24" fmla="*/ 11610 w 537390"/>
                <a:gd name="connsiteY24" fmla="*/ 243840 h 281940"/>
                <a:gd name="connsiteX25" fmla="*/ 57330 w 537390"/>
                <a:gd name="connsiteY25" fmla="*/ 220980 h 281940"/>
                <a:gd name="connsiteX26" fmla="*/ 26850 w 537390"/>
                <a:gd name="connsiteY26" fmla="*/ 213360 h 281940"/>
                <a:gd name="connsiteX0" fmla="*/ 26850 w 537390"/>
                <a:gd name="connsiteY0" fmla="*/ 213360 h 281940"/>
                <a:gd name="connsiteX1" fmla="*/ 110670 w 537390"/>
                <a:gd name="connsiteY1" fmla="*/ 167640 h 281940"/>
                <a:gd name="connsiteX2" fmla="*/ 95430 w 537390"/>
                <a:gd name="connsiteY2" fmla="*/ 121920 h 281940"/>
                <a:gd name="connsiteX3" fmla="*/ 128450 w 537390"/>
                <a:gd name="connsiteY3" fmla="*/ 71120 h 281940"/>
                <a:gd name="connsiteX4" fmla="*/ 186870 w 537390"/>
                <a:gd name="connsiteY4" fmla="*/ 45720 h 281940"/>
                <a:gd name="connsiteX5" fmla="*/ 184330 w 537390"/>
                <a:gd name="connsiteY5" fmla="*/ 12700 h 281940"/>
                <a:gd name="connsiteX6" fmla="*/ 232590 w 537390"/>
                <a:gd name="connsiteY6" fmla="*/ 22860 h 281940"/>
                <a:gd name="connsiteX7" fmla="*/ 278310 w 537390"/>
                <a:gd name="connsiteY7" fmla="*/ 7620 h 281940"/>
                <a:gd name="connsiteX8" fmla="*/ 301170 w 537390"/>
                <a:gd name="connsiteY8" fmla="*/ 0 h 281940"/>
                <a:gd name="connsiteX9" fmla="*/ 438330 w 537390"/>
                <a:gd name="connsiteY9" fmla="*/ 7620 h 281940"/>
                <a:gd name="connsiteX10" fmla="*/ 468810 w 537390"/>
                <a:gd name="connsiteY10" fmla="*/ 15240 h 281940"/>
                <a:gd name="connsiteX11" fmla="*/ 514530 w 537390"/>
                <a:gd name="connsiteY11" fmla="*/ 30480 h 281940"/>
                <a:gd name="connsiteX12" fmla="*/ 537390 w 537390"/>
                <a:gd name="connsiteY12" fmla="*/ 76200 h 281940"/>
                <a:gd name="connsiteX13" fmla="*/ 529770 w 537390"/>
                <a:gd name="connsiteY13" fmla="*/ 121920 h 281940"/>
                <a:gd name="connsiteX14" fmla="*/ 522150 w 537390"/>
                <a:gd name="connsiteY14" fmla="*/ 144780 h 281940"/>
                <a:gd name="connsiteX15" fmla="*/ 476430 w 537390"/>
                <a:gd name="connsiteY15" fmla="*/ 175260 h 281940"/>
                <a:gd name="connsiteX16" fmla="*/ 453570 w 537390"/>
                <a:gd name="connsiteY16" fmla="*/ 190500 h 281940"/>
                <a:gd name="connsiteX17" fmla="*/ 407850 w 537390"/>
                <a:gd name="connsiteY17" fmla="*/ 205740 h 281940"/>
                <a:gd name="connsiteX18" fmla="*/ 362130 w 537390"/>
                <a:gd name="connsiteY18" fmla="*/ 228600 h 281940"/>
                <a:gd name="connsiteX19" fmla="*/ 339270 w 537390"/>
                <a:gd name="connsiteY19" fmla="*/ 243840 h 281940"/>
                <a:gd name="connsiteX20" fmla="*/ 293550 w 537390"/>
                <a:gd name="connsiteY20" fmla="*/ 259080 h 281940"/>
                <a:gd name="connsiteX21" fmla="*/ 270690 w 537390"/>
                <a:gd name="connsiteY21" fmla="*/ 266700 h 281940"/>
                <a:gd name="connsiteX22" fmla="*/ 194490 w 537390"/>
                <a:gd name="connsiteY22" fmla="*/ 281940 h 281940"/>
                <a:gd name="connsiteX23" fmla="*/ 3990 w 537390"/>
                <a:gd name="connsiteY23" fmla="*/ 274320 h 281940"/>
                <a:gd name="connsiteX24" fmla="*/ 11610 w 537390"/>
                <a:gd name="connsiteY24" fmla="*/ 243840 h 281940"/>
                <a:gd name="connsiteX25" fmla="*/ 57330 w 537390"/>
                <a:gd name="connsiteY25" fmla="*/ 220980 h 281940"/>
                <a:gd name="connsiteX26" fmla="*/ 26850 w 537390"/>
                <a:gd name="connsiteY26" fmla="*/ 213360 h 281940"/>
                <a:gd name="connsiteX0" fmla="*/ 26850 w 537390"/>
                <a:gd name="connsiteY0" fmla="*/ 213360 h 302260"/>
                <a:gd name="connsiteX1" fmla="*/ 110670 w 537390"/>
                <a:gd name="connsiteY1" fmla="*/ 167640 h 302260"/>
                <a:gd name="connsiteX2" fmla="*/ 95430 w 537390"/>
                <a:gd name="connsiteY2" fmla="*/ 121920 h 302260"/>
                <a:gd name="connsiteX3" fmla="*/ 128450 w 537390"/>
                <a:gd name="connsiteY3" fmla="*/ 71120 h 302260"/>
                <a:gd name="connsiteX4" fmla="*/ 186870 w 537390"/>
                <a:gd name="connsiteY4" fmla="*/ 45720 h 302260"/>
                <a:gd name="connsiteX5" fmla="*/ 184330 w 537390"/>
                <a:gd name="connsiteY5" fmla="*/ 12700 h 302260"/>
                <a:gd name="connsiteX6" fmla="*/ 232590 w 537390"/>
                <a:gd name="connsiteY6" fmla="*/ 22860 h 302260"/>
                <a:gd name="connsiteX7" fmla="*/ 278310 w 537390"/>
                <a:gd name="connsiteY7" fmla="*/ 7620 h 302260"/>
                <a:gd name="connsiteX8" fmla="*/ 301170 w 537390"/>
                <a:gd name="connsiteY8" fmla="*/ 0 h 302260"/>
                <a:gd name="connsiteX9" fmla="*/ 438330 w 537390"/>
                <a:gd name="connsiteY9" fmla="*/ 7620 h 302260"/>
                <a:gd name="connsiteX10" fmla="*/ 468810 w 537390"/>
                <a:gd name="connsiteY10" fmla="*/ 15240 h 302260"/>
                <a:gd name="connsiteX11" fmla="*/ 514530 w 537390"/>
                <a:gd name="connsiteY11" fmla="*/ 30480 h 302260"/>
                <a:gd name="connsiteX12" fmla="*/ 537390 w 537390"/>
                <a:gd name="connsiteY12" fmla="*/ 76200 h 302260"/>
                <a:gd name="connsiteX13" fmla="*/ 529770 w 537390"/>
                <a:gd name="connsiteY13" fmla="*/ 121920 h 302260"/>
                <a:gd name="connsiteX14" fmla="*/ 522150 w 537390"/>
                <a:gd name="connsiteY14" fmla="*/ 144780 h 302260"/>
                <a:gd name="connsiteX15" fmla="*/ 476430 w 537390"/>
                <a:gd name="connsiteY15" fmla="*/ 175260 h 302260"/>
                <a:gd name="connsiteX16" fmla="*/ 453570 w 537390"/>
                <a:gd name="connsiteY16" fmla="*/ 190500 h 302260"/>
                <a:gd name="connsiteX17" fmla="*/ 407850 w 537390"/>
                <a:gd name="connsiteY17" fmla="*/ 205740 h 302260"/>
                <a:gd name="connsiteX18" fmla="*/ 362130 w 537390"/>
                <a:gd name="connsiteY18" fmla="*/ 228600 h 302260"/>
                <a:gd name="connsiteX19" fmla="*/ 339270 w 537390"/>
                <a:gd name="connsiteY19" fmla="*/ 243840 h 302260"/>
                <a:gd name="connsiteX20" fmla="*/ 293550 w 537390"/>
                <a:gd name="connsiteY20" fmla="*/ 259080 h 302260"/>
                <a:gd name="connsiteX21" fmla="*/ 270690 w 537390"/>
                <a:gd name="connsiteY21" fmla="*/ 266700 h 302260"/>
                <a:gd name="connsiteX22" fmla="*/ 230050 w 537390"/>
                <a:gd name="connsiteY22" fmla="*/ 302260 h 302260"/>
                <a:gd name="connsiteX23" fmla="*/ 3990 w 537390"/>
                <a:gd name="connsiteY23" fmla="*/ 274320 h 302260"/>
                <a:gd name="connsiteX24" fmla="*/ 11610 w 537390"/>
                <a:gd name="connsiteY24" fmla="*/ 243840 h 302260"/>
                <a:gd name="connsiteX25" fmla="*/ 57330 w 537390"/>
                <a:gd name="connsiteY25" fmla="*/ 220980 h 302260"/>
                <a:gd name="connsiteX26" fmla="*/ 26850 w 537390"/>
                <a:gd name="connsiteY26" fmla="*/ 213360 h 302260"/>
                <a:gd name="connsiteX0" fmla="*/ 26850 w 537390"/>
                <a:gd name="connsiteY0" fmla="*/ 213360 h 302260"/>
                <a:gd name="connsiteX1" fmla="*/ 110670 w 537390"/>
                <a:gd name="connsiteY1" fmla="*/ 167640 h 302260"/>
                <a:gd name="connsiteX2" fmla="*/ 95430 w 537390"/>
                <a:gd name="connsiteY2" fmla="*/ 121920 h 302260"/>
                <a:gd name="connsiteX3" fmla="*/ 128450 w 537390"/>
                <a:gd name="connsiteY3" fmla="*/ 71120 h 302260"/>
                <a:gd name="connsiteX4" fmla="*/ 186870 w 537390"/>
                <a:gd name="connsiteY4" fmla="*/ 45720 h 302260"/>
                <a:gd name="connsiteX5" fmla="*/ 184330 w 537390"/>
                <a:gd name="connsiteY5" fmla="*/ 12700 h 302260"/>
                <a:gd name="connsiteX6" fmla="*/ 232590 w 537390"/>
                <a:gd name="connsiteY6" fmla="*/ 22860 h 302260"/>
                <a:gd name="connsiteX7" fmla="*/ 278310 w 537390"/>
                <a:gd name="connsiteY7" fmla="*/ 7620 h 302260"/>
                <a:gd name="connsiteX8" fmla="*/ 301170 w 537390"/>
                <a:gd name="connsiteY8" fmla="*/ 0 h 302260"/>
                <a:gd name="connsiteX9" fmla="*/ 438330 w 537390"/>
                <a:gd name="connsiteY9" fmla="*/ 7620 h 302260"/>
                <a:gd name="connsiteX10" fmla="*/ 468810 w 537390"/>
                <a:gd name="connsiteY10" fmla="*/ 15240 h 302260"/>
                <a:gd name="connsiteX11" fmla="*/ 514530 w 537390"/>
                <a:gd name="connsiteY11" fmla="*/ 30480 h 302260"/>
                <a:gd name="connsiteX12" fmla="*/ 537390 w 537390"/>
                <a:gd name="connsiteY12" fmla="*/ 76200 h 302260"/>
                <a:gd name="connsiteX13" fmla="*/ 529770 w 537390"/>
                <a:gd name="connsiteY13" fmla="*/ 121920 h 302260"/>
                <a:gd name="connsiteX14" fmla="*/ 522150 w 537390"/>
                <a:gd name="connsiteY14" fmla="*/ 144780 h 302260"/>
                <a:gd name="connsiteX15" fmla="*/ 476430 w 537390"/>
                <a:gd name="connsiteY15" fmla="*/ 175260 h 302260"/>
                <a:gd name="connsiteX16" fmla="*/ 453570 w 537390"/>
                <a:gd name="connsiteY16" fmla="*/ 190500 h 302260"/>
                <a:gd name="connsiteX17" fmla="*/ 407850 w 537390"/>
                <a:gd name="connsiteY17" fmla="*/ 205740 h 302260"/>
                <a:gd name="connsiteX18" fmla="*/ 362130 w 537390"/>
                <a:gd name="connsiteY18" fmla="*/ 228600 h 302260"/>
                <a:gd name="connsiteX19" fmla="*/ 395150 w 537390"/>
                <a:gd name="connsiteY19" fmla="*/ 279400 h 302260"/>
                <a:gd name="connsiteX20" fmla="*/ 293550 w 537390"/>
                <a:gd name="connsiteY20" fmla="*/ 259080 h 302260"/>
                <a:gd name="connsiteX21" fmla="*/ 270690 w 537390"/>
                <a:gd name="connsiteY21" fmla="*/ 266700 h 302260"/>
                <a:gd name="connsiteX22" fmla="*/ 230050 w 537390"/>
                <a:gd name="connsiteY22" fmla="*/ 302260 h 302260"/>
                <a:gd name="connsiteX23" fmla="*/ 3990 w 537390"/>
                <a:gd name="connsiteY23" fmla="*/ 274320 h 302260"/>
                <a:gd name="connsiteX24" fmla="*/ 11610 w 537390"/>
                <a:gd name="connsiteY24" fmla="*/ 243840 h 302260"/>
                <a:gd name="connsiteX25" fmla="*/ 57330 w 537390"/>
                <a:gd name="connsiteY25" fmla="*/ 220980 h 302260"/>
                <a:gd name="connsiteX26" fmla="*/ 26850 w 537390"/>
                <a:gd name="connsiteY26" fmla="*/ 213360 h 302260"/>
                <a:gd name="connsiteX0" fmla="*/ 26850 w 540683"/>
                <a:gd name="connsiteY0" fmla="*/ 213360 h 302260"/>
                <a:gd name="connsiteX1" fmla="*/ 110670 w 540683"/>
                <a:gd name="connsiteY1" fmla="*/ 167640 h 302260"/>
                <a:gd name="connsiteX2" fmla="*/ 95430 w 540683"/>
                <a:gd name="connsiteY2" fmla="*/ 121920 h 302260"/>
                <a:gd name="connsiteX3" fmla="*/ 128450 w 540683"/>
                <a:gd name="connsiteY3" fmla="*/ 71120 h 302260"/>
                <a:gd name="connsiteX4" fmla="*/ 186870 w 540683"/>
                <a:gd name="connsiteY4" fmla="*/ 45720 h 302260"/>
                <a:gd name="connsiteX5" fmla="*/ 184330 w 540683"/>
                <a:gd name="connsiteY5" fmla="*/ 12700 h 302260"/>
                <a:gd name="connsiteX6" fmla="*/ 232590 w 540683"/>
                <a:gd name="connsiteY6" fmla="*/ 22860 h 302260"/>
                <a:gd name="connsiteX7" fmla="*/ 278310 w 540683"/>
                <a:gd name="connsiteY7" fmla="*/ 7620 h 302260"/>
                <a:gd name="connsiteX8" fmla="*/ 301170 w 540683"/>
                <a:gd name="connsiteY8" fmla="*/ 0 h 302260"/>
                <a:gd name="connsiteX9" fmla="*/ 438330 w 540683"/>
                <a:gd name="connsiteY9" fmla="*/ 7620 h 302260"/>
                <a:gd name="connsiteX10" fmla="*/ 468810 w 540683"/>
                <a:gd name="connsiteY10" fmla="*/ 15240 h 302260"/>
                <a:gd name="connsiteX11" fmla="*/ 514530 w 540683"/>
                <a:gd name="connsiteY11" fmla="*/ 30480 h 302260"/>
                <a:gd name="connsiteX12" fmla="*/ 537390 w 540683"/>
                <a:gd name="connsiteY12" fmla="*/ 76200 h 302260"/>
                <a:gd name="connsiteX13" fmla="*/ 529770 w 540683"/>
                <a:gd name="connsiteY13" fmla="*/ 121920 h 302260"/>
                <a:gd name="connsiteX14" fmla="*/ 522150 w 540683"/>
                <a:gd name="connsiteY14" fmla="*/ 144780 h 302260"/>
                <a:gd name="connsiteX15" fmla="*/ 476430 w 540683"/>
                <a:gd name="connsiteY15" fmla="*/ 175260 h 302260"/>
                <a:gd name="connsiteX16" fmla="*/ 539930 w 540683"/>
                <a:gd name="connsiteY16" fmla="*/ 185420 h 302260"/>
                <a:gd name="connsiteX17" fmla="*/ 407850 w 540683"/>
                <a:gd name="connsiteY17" fmla="*/ 205740 h 302260"/>
                <a:gd name="connsiteX18" fmla="*/ 362130 w 540683"/>
                <a:gd name="connsiteY18" fmla="*/ 228600 h 302260"/>
                <a:gd name="connsiteX19" fmla="*/ 395150 w 540683"/>
                <a:gd name="connsiteY19" fmla="*/ 279400 h 302260"/>
                <a:gd name="connsiteX20" fmla="*/ 293550 w 540683"/>
                <a:gd name="connsiteY20" fmla="*/ 259080 h 302260"/>
                <a:gd name="connsiteX21" fmla="*/ 270690 w 540683"/>
                <a:gd name="connsiteY21" fmla="*/ 266700 h 302260"/>
                <a:gd name="connsiteX22" fmla="*/ 230050 w 540683"/>
                <a:gd name="connsiteY22" fmla="*/ 302260 h 302260"/>
                <a:gd name="connsiteX23" fmla="*/ 3990 w 540683"/>
                <a:gd name="connsiteY23" fmla="*/ 274320 h 302260"/>
                <a:gd name="connsiteX24" fmla="*/ 11610 w 540683"/>
                <a:gd name="connsiteY24" fmla="*/ 243840 h 302260"/>
                <a:gd name="connsiteX25" fmla="*/ 57330 w 540683"/>
                <a:gd name="connsiteY25" fmla="*/ 220980 h 302260"/>
                <a:gd name="connsiteX26" fmla="*/ 26850 w 540683"/>
                <a:gd name="connsiteY26" fmla="*/ 213360 h 302260"/>
                <a:gd name="connsiteX0" fmla="*/ 26850 w 578503"/>
                <a:gd name="connsiteY0" fmla="*/ 213360 h 302260"/>
                <a:gd name="connsiteX1" fmla="*/ 110670 w 578503"/>
                <a:gd name="connsiteY1" fmla="*/ 167640 h 302260"/>
                <a:gd name="connsiteX2" fmla="*/ 95430 w 578503"/>
                <a:gd name="connsiteY2" fmla="*/ 121920 h 302260"/>
                <a:gd name="connsiteX3" fmla="*/ 128450 w 578503"/>
                <a:gd name="connsiteY3" fmla="*/ 71120 h 302260"/>
                <a:gd name="connsiteX4" fmla="*/ 186870 w 578503"/>
                <a:gd name="connsiteY4" fmla="*/ 45720 h 302260"/>
                <a:gd name="connsiteX5" fmla="*/ 184330 w 578503"/>
                <a:gd name="connsiteY5" fmla="*/ 12700 h 302260"/>
                <a:gd name="connsiteX6" fmla="*/ 232590 w 578503"/>
                <a:gd name="connsiteY6" fmla="*/ 22860 h 302260"/>
                <a:gd name="connsiteX7" fmla="*/ 278310 w 578503"/>
                <a:gd name="connsiteY7" fmla="*/ 7620 h 302260"/>
                <a:gd name="connsiteX8" fmla="*/ 301170 w 578503"/>
                <a:gd name="connsiteY8" fmla="*/ 0 h 302260"/>
                <a:gd name="connsiteX9" fmla="*/ 438330 w 578503"/>
                <a:gd name="connsiteY9" fmla="*/ 7620 h 302260"/>
                <a:gd name="connsiteX10" fmla="*/ 468810 w 578503"/>
                <a:gd name="connsiteY10" fmla="*/ 15240 h 302260"/>
                <a:gd name="connsiteX11" fmla="*/ 514530 w 578503"/>
                <a:gd name="connsiteY11" fmla="*/ 30480 h 302260"/>
                <a:gd name="connsiteX12" fmla="*/ 537390 w 578503"/>
                <a:gd name="connsiteY12" fmla="*/ 76200 h 302260"/>
                <a:gd name="connsiteX13" fmla="*/ 529770 w 578503"/>
                <a:gd name="connsiteY13" fmla="*/ 121920 h 302260"/>
                <a:gd name="connsiteX14" fmla="*/ 578030 w 578503"/>
                <a:gd name="connsiteY14" fmla="*/ 114300 h 302260"/>
                <a:gd name="connsiteX15" fmla="*/ 476430 w 578503"/>
                <a:gd name="connsiteY15" fmla="*/ 175260 h 302260"/>
                <a:gd name="connsiteX16" fmla="*/ 539930 w 578503"/>
                <a:gd name="connsiteY16" fmla="*/ 185420 h 302260"/>
                <a:gd name="connsiteX17" fmla="*/ 407850 w 578503"/>
                <a:gd name="connsiteY17" fmla="*/ 205740 h 302260"/>
                <a:gd name="connsiteX18" fmla="*/ 362130 w 578503"/>
                <a:gd name="connsiteY18" fmla="*/ 228600 h 302260"/>
                <a:gd name="connsiteX19" fmla="*/ 395150 w 578503"/>
                <a:gd name="connsiteY19" fmla="*/ 279400 h 302260"/>
                <a:gd name="connsiteX20" fmla="*/ 293550 w 578503"/>
                <a:gd name="connsiteY20" fmla="*/ 259080 h 302260"/>
                <a:gd name="connsiteX21" fmla="*/ 270690 w 578503"/>
                <a:gd name="connsiteY21" fmla="*/ 266700 h 302260"/>
                <a:gd name="connsiteX22" fmla="*/ 230050 w 578503"/>
                <a:gd name="connsiteY22" fmla="*/ 302260 h 302260"/>
                <a:gd name="connsiteX23" fmla="*/ 3990 w 578503"/>
                <a:gd name="connsiteY23" fmla="*/ 274320 h 302260"/>
                <a:gd name="connsiteX24" fmla="*/ 11610 w 578503"/>
                <a:gd name="connsiteY24" fmla="*/ 243840 h 302260"/>
                <a:gd name="connsiteX25" fmla="*/ 57330 w 578503"/>
                <a:gd name="connsiteY25" fmla="*/ 220980 h 302260"/>
                <a:gd name="connsiteX26" fmla="*/ 26850 w 578503"/>
                <a:gd name="connsiteY26" fmla="*/ 213360 h 302260"/>
                <a:gd name="connsiteX0" fmla="*/ 26850 w 578481"/>
                <a:gd name="connsiteY0" fmla="*/ 213360 h 302260"/>
                <a:gd name="connsiteX1" fmla="*/ 110670 w 578481"/>
                <a:gd name="connsiteY1" fmla="*/ 167640 h 302260"/>
                <a:gd name="connsiteX2" fmla="*/ 95430 w 578481"/>
                <a:gd name="connsiteY2" fmla="*/ 121920 h 302260"/>
                <a:gd name="connsiteX3" fmla="*/ 128450 w 578481"/>
                <a:gd name="connsiteY3" fmla="*/ 71120 h 302260"/>
                <a:gd name="connsiteX4" fmla="*/ 186870 w 578481"/>
                <a:gd name="connsiteY4" fmla="*/ 45720 h 302260"/>
                <a:gd name="connsiteX5" fmla="*/ 184330 w 578481"/>
                <a:gd name="connsiteY5" fmla="*/ 12700 h 302260"/>
                <a:gd name="connsiteX6" fmla="*/ 232590 w 578481"/>
                <a:gd name="connsiteY6" fmla="*/ 22860 h 302260"/>
                <a:gd name="connsiteX7" fmla="*/ 278310 w 578481"/>
                <a:gd name="connsiteY7" fmla="*/ 7620 h 302260"/>
                <a:gd name="connsiteX8" fmla="*/ 301170 w 578481"/>
                <a:gd name="connsiteY8" fmla="*/ 0 h 302260"/>
                <a:gd name="connsiteX9" fmla="*/ 438330 w 578481"/>
                <a:gd name="connsiteY9" fmla="*/ 7620 h 302260"/>
                <a:gd name="connsiteX10" fmla="*/ 468810 w 578481"/>
                <a:gd name="connsiteY10" fmla="*/ 15240 h 302260"/>
                <a:gd name="connsiteX11" fmla="*/ 514530 w 578481"/>
                <a:gd name="connsiteY11" fmla="*/ 30480 h 302260"/>
                <a:gd name="connsiteX12" fmla="*/ 552630 w 578481"/>
                <a:gd name="connsiteY12" fmla="*/ 30480 h 302260"/>
                <a:gd name="connsiteX13" fmla="*/ 529770 w 578481"/>
                <a:gd name="connsiteY13" fmla="*/ 121920 h 302260"/>
                <a:gd name="connsiteX14" fmla="*/ 578030 w 578481"/>
                <a:gd name="connsiteY14" fmla="*/ 114300 h 302260"/>
                <a:gd name="connsiteX15" fmla="*/ 476430 w 578481"/>
                <a:gd name="connsiteY15" fmla="*/ 175260 h 302260"/>
                <a:gd name="connsiteX16" fmla="*/ 539930 w 578481"/>
                <a:gd name="connsiteY16" fmla="*/ 185420 h 302260"/>
                <a:gd name="connsiteX17" fmla="*/ 407850 w 578481"/>
                <a:gd name="connsiteY17" fmla="*/ 205740 h 302260"/>
                <a:gd name="connsiteX18" fmla="*/ 362130 w 578481"/>
                <a:gd name="connsiteY18" fmla="*/ 228600 h 302260"/>
                <a:gd name="connsiteX19" fmla="*/ 395150 w 578481"/>
                <a:gd name="connsiteY19" fmla="*/ 279400 h 302260"/>
                <a:gd name="connsiteX20" fmla="*/ 293550 w 578481"/>
                <a:gd name="connsiteY20" fmla="*/ 259080 h 302260"/>
                <a:gd name="connsiteX21" fmla="*/ 270690 w 578481"/>
                <a:gd name="connsiteY21" fmla="*/ 266700 h 302260"/>
                <a:gd name="connsiteX22" fmla="*/ 230050 w 578481"/>
                <a:gd name="connsiteY22" fmla="*/ 302260 h 302260"/>
                <a:gd name="connsiteX23" fmla="*/ 3990 w 578481"/>
                <a:gd name="connsiteY23" fmla="*/ 274320 h 302260"/>
                <a:gd name="connsiteX24" fmla="*/ 11610 w 578481"/>
                <a:gd name="connsiteY24" fmla="*/ 243840 h 302260"/>
                <a:gd name="connsiteX25" fmla="*/ 57330 w 578481"/>
                <a:gd name="connsiteY25" fmla="*/ 220980 h 302260"/>
                <a:gd name="connsiteX26" fmla="*/ 26850 w 578481"/>
                <a:gd name="connsiteY26" fmla="*/ 213360 h 302260"/>
                <a:gd name="connsiteX0" fmla="*/ 26850 w 578455"/>
                <a:gd name="connsiteY0" fmla="*/ 213360 h 302260"/>
                <a:gd name="connsiteX1" fmla="*/ 110670 w 578455"/>
                <a:gd name="connsiteY1" fmla="*/ 167640 h 302260"/>
                <a:gd name="connsiteX2" fmla="*/ 95430 w 578455"/>
                <a:gd name="connsiteY2" fmla="*/ 121920 h 302260"/>
                <a:gd name="connsiteX3" fmla="*/ 128450 w 578455"/>
                <a:gd name="connsiteY3" fmla="*/ 71120 h 302260"/>
                <a:gd name="connsiteX4" fmla="*/ 186870 w 578455"/>
                <a:gd name="connsiteY4" fmla="*/ 45720 h 302260"/>
                <a:gd name="connsiteX5" fmla="*/ 184330 w 578455"/>
                <a:gd name="connsiteY5" fmla="*/ 12700 h 302260"/>
                <a:gd name="connsiteX6" fmla="*/ 232590 w 578455"/>
                <a:gd name="connsiteY6" fmla="*/ 22860 h 302260"/>
                <a:gd name="connsiteX7" fmla="*/ 278310 w 578455"/>
                <a:gd name="connsiteY7" fmla="*/ 7620 h 302260"/>
                <a:gd name="connsiteX8" fmla="*/ 301170 w 578455"/>
                <a:gd name="connsiteY8" fmla="*/ 0 h 302260"/>
                <a:gd name="connsiteX9" fmla="*/ 438330 w 578455"/>
                <a:gd name="connsiteY9" fmla="*/ 7620 h 302260"/>
                <a:gd name="connsiteX10" fmla="*/ 468810 w 578455"/>
                <a:gd name="connsiteY10" fmla="*/ 15240 h 302260"/>
                <a:gd name="connsiteX11" fmla="*/ 514530 w 578455"/>
                <a:gd name="connsiteY11" fmla="*/ 30480 h 302260"/>
                <a:gd name="connsiteX12" fmla="*/ 552630 w 578455"/>
                <a:gd name="connsiteY12" fmla="*/ 30480 h 302260"/>
                <a:gd name="connsiteX13" fmla="*/ 529770 w 578455"/>
                <a:gd name="connsiteY13" fmla="*/ 121920 h 302260"/>
                <a:gd name="connsiteX14" fmla="*/ 578030 w 578455"/>
                <a:gd name="connsiteY14" fmla="*/ 114300 h 302260"/>
                <a:gd name="connsiteX15" fmla="*/ 552630 w 578455"/>
                <a:gd name="connsiteY15" fmla="*/ 154940 h 302260"/>
                <a:gd name="connsiteX16" fmla="*/ 539930 w 578455"/>
                <a:gd name="connsiteY16" fmla="*/ 185420 h 302260"/>
                <a:gd name="connsiteX17" fmla="*/ 407850 w 578455"/>
                <a:gd name="connsiteY17" fmla="*/ 205740 h 302260"/>
                <a:gd name="connsiteX18" fmla="*/ 362130 w 578455"/>
                <a:gd name="connsiteY18" fmla="*/ 228600 h 302260"/>
                <a:gd name="connsiteX19" fmla="*/ 395150 w 578455"/>
                <a:gd name="connsiteY19" fmla="*/ 279400 h 302260"/>
                <a:gd name="connsiteX20" fmla="*/ 293550 w 578455"/>
                <a:gd name="connsiteY20" fmla="*/ 259080 h 302260"/>
                <a:gd name="connsiteX21" fmla="*/ 270690 w 578455"/>
                <a:gd name="connsiteY21" fmla="*/ 266700 h 302260"/>
                <a:gd name="connsiteX22" fmla="*/ 230050 w 578455"/>
                <a:gd name="connsiteY22" fmla="*/ 302260 h 302260"/>
                <a:gd name="connsiteX23" fmla="*/ 3990 w 578455"/>
                <a:gd name="connsiteY23" fmla="*/ 274320 h 302260"/>
                <a:gd name="connsiteX24" fmla="*/ 11610 w 578455"/>
                <a:gd name="connsiteY24" fmla="*/ 243840 h 302260"/>
                <a:gd name="connsiteX25" fmla="*/ 57330 w 578455"/>
                <a:gd name="connsiteY25" fmla="*/ 220980 h 302260"/>
                <a:gd name="connsiteX26" fmla="*/ 26850 w 578455"/>
                <a:gd name="connsiteY26" fmla="*/ 213360 h 302260"/>
                <a:gd name="connsiteX0" fmla="*/ 26850 w 578455"/>
                <a:gd name="connsiteY0" fmla="*/ 213360 h 302260"/>
                <a:gd name="connsiteX1" fmla="*/ 110670 w 578455"/>
                <a:gd name="connsiteY1" fmla="*/ 167640 h 302260"/>
                <a:gd name="connsiteX2" fmla="*/ 95430 w 578455"/>
                <a:gd name="connsiteY2" fmla="*/ 121920 h 302260"/>
                <a:gd name="connsiteX3" fmla="*/ 128450 w 578455"/>
                <a:gd name="connsiteY3" fmla="*/ 71120 h 302260"/>
                <a:gd name="connsiteX4" fmla="*/ 186870 w 578455"/>
                <a:gd name="connsiteY4" fmla="*/ 45720 h 302260"/>
                <a:gd name="connsiteX5" fmla="*/ 184330 w 578455"/>
                <a:gd name="connsiteY5" fmla="*/ 12700 h 302260"/>
                <a:gd name="connsiteX6" fmla="*/ 232590 w 578455"/>
                <a:gd name="connsiteY6" fmla="*/ 22860 h 302260"/>
                <a:gd name="connsiteX7" fmla="*/ 278310 w 578455"/>
                <a:gd name="connsiteY7" fmla="*/ 7620 h 302260"/>
                <a:gd name="connsiteX8" fmla="*/ 301170 w 578455"/>
                <a:gd name="connsiteY8" fmla="*/ 0 h 302260"/>
                <a:gd name="connsiteX9" fmla="*/ 438330 w 578455"/>
                <a:gd name="connsiteY9" fmla="*/ 7620 h 302260"/>
                <a:gd name="connsiteX10" fmla="*/ 468810 w 578455"/>
                <a:gd name="connsiteY10" fmla="*/ 15240 h 302260"/>
                <a:gd name="connsiteX11" fmla="*/ 514530 w 578455"/>
                <a:gd name="connsiteY11" fmla="*/ 30480 h 302260"/>
                <a:gd name="connsiteX12" fmla="*/ 552630 w 578455"/>
                <a:gd name="connsiteY12" fmla="*/ 30480 h 302260"/>
                <a:gd name="connsiteX13" fmla="*/ 529770 w 578455"/>
                <a:gd name="connsiteY13" fmla="*/ 121920 h 302260"/>
                <a:gd name="connsiteX14" fmla="*/ 578030 w 578455"/>
                <a:gd name="connsiteY14" fmla="*/ 114300 h 302260"/>
                <a:gd name="connsiteX15" fmla="*/ 552630 w 578455"/>
                <a:gd name="connsiteY15" fmla="*/ 154940 h 302260"/>
                <a:gd name="connsiteX16" fmla="*/ 539930 w 578455"/>
                <a:gd name="connsiteY16" fmla="*/ 185420 h 302260"/>
                <a:gd name="connsiteX17" fmla="*/ 407850 w 578455"/>
                <a:gd name="connsiteY17" fmla="*/ 205740 h 302260"/>
                <a:gd name="connsiteX18" fmla="*/ 362130 w 578455"/>
                <a:gd name="connsiteY18" fmla="*/ 228600 h 302260"/>
                <a:gd name="connsiteX19" fmla="*/ 395150 w 578455"/>
                <a:gd name="connsiteY19" fmla="*/ 279400 h 302260"/>
                <a:gd name="connsiteX20" fmla="*/ 293550 w 578455"/>
                <a:gd name="connsiteY20" fmla="*/ 259080 h 302260"/>
                <a:gd name="connsiteX21" fmla="*/ 270690 w 578455"/>
                <a:gd name="connsiteY21" fmla="*/ 266700 h 302260"/>
                <a:gd name="connsiteX22" fmla="*/ 230050 w 578455"/>
                <a:gd name="connsiteY22" fmla="*/ 302260 h 302260"/>
                <a:gd name="connsiteX23" fmla="*/ 3990 w 578455"/>
                <a:gd name="connsiteY23" fmla="*/ 274320 h 302260"/>
                <a:gd name="connsiteX24" fmla="*/ 11610 w 578455"/>
                <a:gd name="connsiteY24" fmla="*/ 243840 h 302260"/>
                <a:gd name="connsiteX25" fmla="*/ 57330 w 578455"/>
                <a:gd name="connsiteY25" fmla="*/ 220980 h 302260"/>
                <a:gd name="connsiteX26" fmla="*/ 26850 w 578455"/>
                <a:gd name="connsiteY26" fmla="*/ 213360 h 302260"/>
                <a:gd name="connsiteX0" fmla="*/ 26850 w 578030"/>
                <a:gd name="connsiteY0" fmla="*/ 213360 h 302260"/>
                <a:gd name="connsiteX1" fmla="*/ 110670 w 578030"/>
                <a:gd name="connsiteY1" fmla="*/ 167640 h 302260"/>
                <a:gd name="connsiteX2" fmla="*/ 95430 w 578030"/>
                <a:gd name="connsiteY2" fmla="*/ 121920 h 302260"/>
                <a:gd name="connsiteX3" fmla="*/ 128450 w 578030"/>
                <a:gd name="connsiteY3" fmla="*/ 71120 h 302260"/>
                <a:gd name="connsiteX4" fmla="*/ 186870 w 578030"/>
                <a:gd name="connsiteY4" fmla="*/ 45720 h 302260"/>
                <a:gd name="connsiteX5" fmla="*/ 184330 w 578030"/>
                <a:gd name="connsiteY5" fmla="*/ 12700 h 302260"/>
                <a:gd name="connsiteX6" fmla="*/ 232590 w 578030"/>
                <a:gd name="connsiteY6" fmla="*/ 22860 h 302260"/>
                <a:gd name="connsiteX7" fmla="*/ 278310 w 578030"/>
                <a:gd name="connsiteY7" fmla="*/ 7620 h 302260"/>
                <a:gd name="connsiteX8" fmla="*/ 301170 w 578030"/>
                <a:gd name="connsiteY8" fmla="*/ 0 h 302260"/>
                <a:gd name="connsiteX9" fmla="*/ 438330 w 578030"/>
                <a:gd name="connsiteY9" fmla="*/ 7620 h 302260"/>
                <a:gd name="connsiteX10" fmla="*/ 468810 w 578030"/>
                <a:gd name="connsiteY10" fmla="*/ 15240 h 302260"/>
                <a:gd name="connsiteX11" fmla="*/ 514530 w 578030"/>
                <a:gd name="connsiteY11" fmla="*/ 30480 h 302260"/>
                <a:gd name="connsiteX12" fmla="*/ 552630 w 578030"/>
                <a:gd name="connsiteY12" fmla="*/ 30480 h 302260"/>
                <a:gd name="connsiteX13" fmla="*/ 578030 w 578030"/>
                <a:gd name="connsiteY13" fmla="*/ 114300 h 302260"/>
                <a:gd name="connsiteX14" fmla="*/ 552630 w 578030"/>
                <a:gd name="connsiteY14" fmla="*/ 154940 h 302260"/>
                <a:gd name="connsiteX15" fmla="*/ 539930 w 578030"/>
                <a:gd name="connsiteY15" fmla="*/ 185420 h 302260"/>
                <a:gd name="connsiteX16" fmla="*/ 407850 w 578030"/>
                <a:gd name="connsiteY16" fmla="*/ 205740 h 302260"/>
                <a:gd name="connsiteX17" fmla="*/ 362130 w 578030"/>
                <a:gd name="connsiteY17" fmla="*/ 228600 h 302260"/>
                <a:gd name="connsiteX18" fmla="*/ 395150 w 578030"/>
                <a:gd name="connsiteY18" fmla="*/ 279400 h 302260"/>
                <a:gd name="connsiteX19" fmla="*/ 293550 w 578030"/>
                <a:gd name="connsiteY19" fmla="*/ 259080 h 302260"/>
                <a:gd name="connsiteX20" fmla="*/ 270690 w 578030"/>
                <a:gd name="connsiteY20" fmla="*/ 266700 h 302260"/>
                <a:gd name="connsiteX21" fmla="*/ 230050 w 578030"/>
                <a:gd name="connsiteY21" fmla="*/ 302260 h 302260"/>
                <a:gd name="connsiteX22" fmla="*/ 3990 w 578030"/>
                <a:gd name="connsiteY22" fmla="*/ 274320 h 302260"/>
                <a:gd name="connsiteX23" fmla="*/ 11610 w 578030"/>
                <a:gd name="connsiteY23" fmla="*/ 243840 h 302260"/>
                <a:gd name="connsiteX24" fmla="*/ 57330 w 578030"/>
                <a:gd name="connsiteY24" fmla="*/ 220980 h 302260"/>
                <a:gd name="connsiteX25" fmla="*/ 26850 w 578030"/>
                <a:gd name="connsiteY25" fmla="*/ 213360 h 302260"/>
                <a:gd name="connsiteX0" fmla="*/ 26850 w 578030"/>
                <a:gd name="connsiteY0" fmla="*/ 213360 h 302260"/>
                <a:gd name="connsiteX1" fmla="*/ 110670 w 578030"/>
                <a:gd name="connsiteY1" fmla="*/ 167640 h 302260"/>
                <a:gd name="connsiteX2" fmla="*/ 95430 w 578030"/>
                <a:gd name="connsiteY2" fmla="*/ 121920 h 302260"/>
                <a:gd name="connsiteX3" fmla="*/ 128450 w 578030"/>
                <a:gd name="connsiteY3" fmla="*/ 71120 h 302260"/>
                <a:gd name="connsiteX4" fmla="*/ 186870 w 578030"/>
                <a:gd name="connsiteY4" fmla="*/ 45720 h 302260"/>
                <a:gd name="connsiteX5" fmla="*/ 184330 w 578030"/>
                <a:gd name="connsiteY5" fmla="*/ 12700 h 302260"/>
                <a:gd name="connsiteX6" fmla="*/ 232590 w 578030"/>
                <a:gd name="connsiteY6" fmla="*/ 22860 h 302260"/>
                <a:gd name="connsiteX7" fmla="*/ 278310 w 578030"/>
                <a:gd name="connsiteY7" fmla="*/ 7620 h 302260"/>
                <a:gd name="connsiteX8" fmla="*/ 301170 w 578030"/>
                <a:gd name="connsiteY8" fmla="*/ 0 h 302260"/>
                <a:gd name="connsiteX9" fmla="*/ 438330 w 578030"/>
                <a:gd name="connsiteY9" fmla="*/ 7620 h 302260"/>
                <a:gd name="connsiteX10" fmla="*/ 468810 w 578030"/>
                <a:gd name="connsiteY10" fmla="*/ 15240 h 302260"/>
                <a:gd name="connsiteX11" fmla="*/ 514530 w 578030"/>
                <a:gd name="connsiteY11" fmla="*/ 30480 h 302260"/>
                <a:gd name="connsiteX12" fmla="*/ 552630 w 578030"/>
                <a:gd name="connsiteY12" fmla="*/ 30480 h 302260"/>
                <a:gd name="connsiteX13" fmla="*/ 578030 w 578030"/>
                <a:gd name="connsiteY13" fmla="*/ 114300 h 302260"/>
                <a:gd name="connsiteX14" fmla="*/ 552630 w 578030"/>
                <a:gd name="connsiteY14" fmla="*/ 154940 h 302260"/>
                <a:gd name="connsiteX15" fmla="*/ 539930 w 578030"/>
                <a:gd name="connsiteY15" fmla="*/ 185420 h 302260"/>
                <a:gd name="connsiteX16" fmla="*/ 407850 w 578030"/>
                <a:gd name="connsiteY16" fmla="*/ 205740 h 302260"/>
                <a:gd name="connsiteX17" fmla="*/ 362130 w 578030"/>
                <a:gd name="connsiteY17" fmla="*/ 228600 h 302260"/>
                <a:gd name="connsiteX18" fmla="*/ 395150 w 578030"/>
                <a:gd name="connsiteY18" fmla="*/ 279400 h 302260"/>
                <a:gd name="connsiteX19" fmla="*/ 293550 w 578030"/>
                <a:gd name="connsiteY19" fmla="*/ 259080 h 302260"/>
                <a:gd name="connsiteX20" fmla="*/ 270690 w 578030"/>
                <a:gd name="connsiteY20" fmla="*/ 266700 h 302260"/>
                <a:gd name="connsiteX21" fmla="*/ 230050 w 578030"/>
                <a:gd name="connsiteY21" fmla="*/ 302260 h 302260"/>
                <a:gd name="connsiteX22" fmla="*/ 3990 w 578030"/>
                <a:gd name="connsiteY22" fmla="*/ 274320 h 302260"/>
                <a:gd name="connsiteX23" fmla="*/ 11610 w 578030"/>
                <a:gd name="connsiteY23" fmla="*/ 243840 h 302260"/>
                <a:gd name="connsiteX24" fmla="*/ 57330 w 578030"/>
                <a:gd name="connsiteY24" fmla="*/ 220980 h 302260"/>
                <a:gd name="connsiteX25" fmla="*/ 26850 w 578030"/>
                <a:gd name="connsiteY25" fmla="*/ 213360 h 302260"/>
                <a:gd name="connsiteX0" fmla="*/ 26850 w 578030"/>
                <a:gd name="connsiteY0" fmla="*/ 213360 h 302260"/>
                <a:gd name="connsiteX1" fmla="*/ 110670 w 578030"/>
                <a:gd name="connsiteY1" fmla="*/ 167640 h 302260"/>
                <a:gd name="connsiteX2" fmla="*/ 95430 w 578030"/>
                <a:gd name="connsiteY2" fmla="*/ 121920 h 302260"/>
                <a:gd name="connsiteX3" fmla="*/ 128450 w 578030"/>
                <a:gd name="connsiteY3" fmla="*/ 71120 h 302260"/>
                <a:gd name="connsiteX4" fmla="*/ 186870 w 578030"/>
                <a:gd name="connsiteY4" fmla="*/ 45720 h 302260"/>
                <a:gd name="connsiteX5" fmla="*/ 184330 w 578030"/>
                <a:gd name="connsiteY5" fmla="*/ 12700 h 302260"/>
                <a:gd name="connsiteX6" fmla="*/ 232590 w 578030"/>
                <a:gd name="connsiteY6" fmla="*/ 22860 h 302260"/>
                <a:gd name="connsiteX7" fmla="*/ 278310 w 578030"/>
                <a:gd name="connsiteY7" fmla="*/ 7620 h 302260"/>
                <a:gd name="connsiteX8" fmla="*/ 301170 w 578030"/>
                <a:gd name="connsiteY8" fmla="*/ 0 h 302260"/>
                <a:gd name="connsiteX9" fmla="*/ 438330 w 578030"/>
                <a:gd name="connsiteY9" fmla="*/ 7620 h 302260"/>
                <a:gd name="connsiteX10" fmla="*/ 468810 w 578030"/>
                <a:gd name="connsiteY10" fmla="*/ 15240 h 302260"/>
                <a:gd name="connsiteX11" fmla="*/ 514530 w 578030"/>
                <a:gd name="connsiteY11" fmla="*/ 30480 h 302260"/>
                <a:gd name="connsiteX12" fmla="*/ 552630 w 578030"/>
                <a:gd name="connsiteY12" fmla="*/ 30480 h 302260"/>
                <a:gd name="connsiteX13" fmla="*/ 578030 w 578030"/>
                <a:gd name="connsiteY13" fmla="*/ 114300 h 302260"/>
                <a:gd name="connsiteX14" fmla="*/ 552630 w 578030"/>
                <a:gd name="connsiteY14" fmla="*/ 154940 h 302260"/>
                <a:gd name="connsiteX15" fmla="*/ 539930 w 578030"/>
                <a:gd name="connsiteY15" fmla="*/ 185420 h 302260"/>
                <a:gd name="connsiteX16" fmla="*/ 407850 w 578030"/>
                <a:gd name="connsiteY16" fmla="*/ 205740 h 302260"/>
                <a:gd name="connsiteX17" fmla="*/ 362130 w 578030"/>
                <a:gd name="connsiteY17" fmla="*/ 228600 h 302260"/>
                <a:gd name="connsiteX18" fmla="*/ 395150 w 578030"/>
                <a:gd name="connsiteY18" fmla="*/ 279400 h 302260"/>
                <a:gd name="connsiteX19" fmla="*/ 293550 w 578030"/>
                <a:gd name="connsiteY19" fmla="*/ 259080 h 302260"/>
                <a:gd name="connsiteX20" fmla="*/ 270690 w 578030"/>
                <a:gd name="connsiteY20" fmla="*/ 266700 h 302260"/>
                <a:gd name="connsiteX21" fmla="*/ 230050 w 578030"/>
                <a:gd name="connsiteY21" fmla="*/ 302260 h 302260"/>
                <a:gd name="connsiteX22" fmla="*/ 3990 w 578030"/>
                <a:gd name="connsiteY22" fmla="*/ 274320 h 302260"/>
                <a:gd name="connsiteX23" fmla="*/ 11610 w 578030"/>
                <a:gd name="connsiteY23" fmla="*/ 243840 h 302260"/>
                <a:gd name="connsiteX24" fmla="*/ 57330 w 578030"/>
                <a:gd name="connsiteY24" fmla="*/ 220980 h 302260"/>
                <a:gd name="connsiteX25" fmla="*/ 26850 w 578030"/>
                <a:gd name="connsiteY25" fmla="*/ 213360 h 302260"/>
                <a:gd name="connsiteX0" fmla="*/ 26850 w 578030"/>
                <a:gd name="connsiteY0" fmla="*/ 213360 h 302260"/>
                <a:gd name="connsiteX1" fmla="*/ 110670 w 578030"/>
                <a:gd name="connsiteY1" fmla="*/ 167640 h 302260"/>
                <a:gd name="connsiteX2" fmla="*/ 95430 w 578030"/>
                <a:gd name="connsiteY2" fmla="*/ 121920 h 302260"/>
                <a:gd name="connsiteX3" fmla="*/ 128450 w 578030"/>
                <a:gd name="connsiteY3" fmla="*/ 71120 h 302260"/>
                <a:gd name="connsiteX4" fmla="*/ 186870 w 578030"/>
                <a:gd name="connsiteY4" fmla="*/ 45720 h 302260"/>
                <a:gd name="connsiteX5" fmla="*/ 184330 w 578030"/>
                <a:gd name="connsiteY5" fmla="*/ 12700 h 302260"/>
                <a:gd name="connsiteX6" fmla="*/ 232590 w 578030"/>
                <a:gd name="connsiteY6" fmla="*/ 22860 h 302260"/>
                <a:gd name="connsiteX7" fmla="*/ 278310 w 578030"/>
                <a:gd name="connsiteY7" fmla="*/ 7620 h 302260"/>
                <a:gd name="connsiteX8" fmla="*/ 301170 w 578030"/>
                <a:gd name="connsiteY8" fmla="*/ 0 h 302260"/>
                <a:gd name="connsiteX9" fmla="*/ 438330 w 578030"/>
                <a:gd name="connsiteY9" fmla="*/ 7620 h 302260"/>
                <a:gd name="connsiteX10" fmla="*/ 468810 w 578030"/>
                <a:gd name="connsiteY10" fmla="*/ 15240 h 302260"/>
                <a:gd name="connsiteX11" fmla="*/ 514530 w 578030"/>
                <a:gd name="connsiteY11" fmla="*/ 30480 h 302260"/>
                <a:gd name="connsiteX12" fmla="*/ 552630 w 578030"/>
                <a:gd name="connsiteY12" fmla="*/ 30480 h 302260"/>
                <a:gd name="connsiteX13" fmla="*/ 578030 w 578030"/>
                <a:gd name="connsiteY13" fmla="*/ 114300 h 302260"/>
                <a:gd name="connsiteX14" fmla="*/ 552630 w 578030"/>
                <a:gd name="connsiteY14" fmla="*/ 154940 h 302260"/>
                <a:gd name="connsiteX15" fmla="*/ 539930 w 578030"/>
                <a:gd name="connsiteY15" fmla="*/ 185420 h 302260"/>
                <a:gd name="connsiteX16" fmla="*/ 407850 w 578030"/>
                <a:gd name="connsiteY16" fmla="*/ 205740 h 302260"/>
                <a:gd name="connsiteX17" fmla="*/ 362130 w 578030"/>
                <a:gd name="connsiteY17" fmla="*/ 228600 h 302260"/>
                <a:gd name="connsiteX18" fmla="*/ 293550 w 578030"/>
                <a:gd name="connsiteY18" fmla="*/ 259080 h 302260"/>
                <a:gd name="connsiteX19" fmla="*/ 270690 w 578030"/>
                <a:gd name="connsiteY19" fmla="*/ 266700 h 302260"/>
                <a:gd name="connsiteX20" fmla="*/ 230050 w 578030"/>
                <a:gd name="connsiteY20" fmla="*/ 302260 h 302260"/>
                <a:gd name="connsiteX21" fmla="*/ 3990 w 578030"/>
                <a:gd name="connsiteY21" fmla="*/ 274320 h 302260"/>
                <a:gd name="connsiteX22" fmla="*/ 11610 w 578030"/>
                <a:gd name="connsiteY22" fmla="*/ 243840 h 302260"/>
                <a:gd name="connsiteX23" fmla="*/ 57330 w 578030"/>
                <a:gd name="connsiteY23" fmla="*/ 220980 h 302260"/>
                <a:gd name="connsiteX24" fmla="*/ 26850 w 578030"/>
                <a:gd name="connsiteY24" fmla="*/ 213360 h 302260"/>
                <a:gd name="connsiteX0" fmla="*/ 26850 w 578030"/>
                <a:gd name="connsiteY0" fmla="*/ 213360 h 281940"/>
                <a:gd name="connsiteX1" fmla="*/ 110670 w 578030"/>
                <a:gd name="connsiteY1" fmla="*/ 167640 h 281940"/>
                <a:gd name="connsiteX2" fmla="*/ 95430 w 578030"/>
                <a:gd name="connsiteY2" fmla="*/ 121920 h 281940"/>
                <a:gd name="connsiteX3" fmla="*/ 128450 w 578030"/>
                <a:gd name="connsiteY3" fmla="*/ 71120 h 281940"/>
                <a:gd name="connsiteX4" fmla="*/ 186870 w 578030"/>
                <a:gd name="connsiteY4" fmla="*/ 45720 h 281940"/>
                <a:gd name="connsiteX5" fmla="*/ 184330 w 578030"/>
                <a:gd name="connsiteY5" fmla="*/ 12700 h 281940"/>
                <a:gd name="connsiteX6" fmla="*/ 232590 w 578030"/>
                <a:gd name="connsiteY6" fmla="*/ 22860 h 281940"/>
                <a:gd name="connsiteX7" fmla="*/ 278310 w 578030"/>
                <a:gd name="connsiteY7" fmla="*/ 7620 h 281940"/>
                <a:gd name="connsiteX8" fmla="*/ 301170 w 578030"/>
                <a:gd name="connsiteY8" fmla="*/ 0 h 281940"/>
                <a:gd name="connsiteX9" fmla="*/ 438330 w 578030"/>
                <a:gd name="connsiteY9" fmla="*/ 7620 h 281940"/>
                <a:gd name="connsiteX10" fmla="*/ 468810 w 578030"/>
                <a:gd name="connsiteY10" fmla="*/ 15240 h 281940"/>
                <a:gd name="connsiteX11" fmla="*/ 514530 w 578030"/>
                <a:gd name="connsiteY11" fmla="*/ 30480 h 281940"/>
                <a:gd name="connsiteX12" fmla="*/ 552630 w 578030"/>
                <a:gd name="connsiteY12" fmla="*/ 30480 h 281940"/>
                <a:gd name="connsiteX13" fmla="*/ 578030 w 578030"/>
                <a:gd name="connsiteY13" fmla="*/ 114300 h 281940"/>
                <a:gd name="connsiteX14" fmla="*/ 552630 w 578030"/>
                <a:gd name="connsiteY14" fmla="*/ 154940 h 281940"/>
                <a:gd name="connsiteX15" fmla="*/ 539930 w 578030"/>
                <a:gd name="connsiteY15" fmla="*/ 185420 h 281940"/>
                <a:gd name="connsiteX16" fmla="*/ 407850 w 578030"/>
                <a:gd name="connsiteY16" fmla="*/ 205740 h 281940"/>
                <a:gd name="connsiteX17" fmla="*/ 362130 w 578030"/>
                <a:gd name="connsiteY17" fmla="*/ 228600 h 281940"/>
                <a:gd name="connsiteX18" fmla="*/ 293550 w 578030"/>
                <a:gd name="connsiteY18" fmla="*/ 259080 h 281940"/>
                <a:gd name="connsiteX19" fmla="*/ 270690 w 578030"/>
                <a:gd name="connsiteY19" fmla="*/ 266700 h 281940"/>
                <a:gd name="connsiteX20" fmla="*/ 199570 w 578030"/>
                <a:gd name="connsiteY20" fmla="*/ 281940 h 281940"/>
                <a:gd name="connsiteX21" fmla="*/ 3990 w 578030"/>
                <a:gd name="connsiteY21" fmla="*/ 274320 h 281940"/>
                <a:gd name="connsiteX22" fmla="*/ 11610 w 578030"/>
                <a:gd name="connsiteY22" fmla="*/ 243840 h 281940"/>
                <a:gd name="connsiteX23" fmla="*/ 57330 w 578030"/>
                <a:gd name="connsiteY23" fmla="*/ 220980 h 281940"/>
                <a:gd name="connsiteX24" fmla="*/ 26850 w 578030"/>
                <a:gd name="connsiteY24" fmla="*/ 213360 h 281940"/>
                <a:gd name="connsiteX0" fmla="*/ 26850 w 578030"/>
                <a:gd name="connsiteY0" fmla="*/ 213360 h 281940"/>
                <a:gd name="connsiteX1" fmla="*/ 110670 w 578030"/>
                <a:gd name="connsiteY1" fmla="*/ 167640 h 281940"/>
                <a:gd name="connsiteX2" fmla="*/ 95430 w 578030"/>
                <a:gd name="connsiteY2" fmla="*/ 121920 h 281940"/>
                <a:gd name="connsiteX3" fmla="*/ 128450 w 578030"/>
                <a:gd name="connsiteY3" fmla="*/ 71120 h 281940"/>
                <a:gd name="connsiteX4" fmla="*/ 186870 w 578030"/>
                <a:gd name="connsiteY4" fmla="*/ 45720 h 281940"/>
                <a:gd name="connsiteX5" fmla="*/ 184330 w 578030"/>
                <a:gd name="connsiteY5" fmla="*/ 12700 h 281940"/>
                <a:gd name="connsiteX6" fmla="*/ 232590 w 578030"/>
                <a:gd name="connsiteY6" fmla="*/ 22860 h 281940"/>
                <a:gd name="connsiteX7" fmla="*/ 278310 w 578030"/>
                <a:gd name="connsiteY7" fmla="*/ 7620 h 281940"/>
                <a:gd name="connsiteX8" fmla="*/ 301170 w 578030"/>
                <a:gd name="connsiteY8" fmla="*/ 0 h 281940"/>
                <a:gd name="connsiteX9" fmla="*/ 438330 w 578030"/>
                <a:gd name="connsiteY9" fmla="*/ 7620 h 281940"/>
                <a:gd name="connsiteX10" fmla="*/ 468810 w 578030"/>
                <a:gd name="connsiteY10" fmla="*/ 15240 h 281940"/>
                <a:gd name="connsiteX11" fmla="*/ 514530 w 578030"/>
                <a:gd name="connsiteY11" fmla="*/ 30480 h 281940"/>
                <a:gd name="connsiteX12" fmla="*/ 552630 w 578030"/>
                <a:gd name="connsiteY12" fmla="*/ 30480 h 281940"/>
                <a:gd name="connsiteX13" fmla="*/ 578030 w 578030"/>
                <a:gd name="connsiteY13" fmla="*/ 114300 h 281940"/>
                <a:gd name="connsiteX14" fmla="*/ 552630 w 578030"/>
                <a:gd name="connsiteY14" fmla="*/ 154940 h 281940"/>
                <a:gd name="connsiteX15" fmla="*/ 539930 w 578030"/>
                <a:gd name="connsiteY15" fmla="*/ 185420 h 281940"/>
                <a:gd name="connsiteX16" fmla="*/ 407850 w 578030"/>
                <a:gd name="connsiteY16" fmla="*/ 205740 h 281940"/>
                <a:gd name="connsiteX17" fmla="*/ 362130 w 578030"/>
                <a:gd name="connsiteY17" fmla="*/ 228600 h 281940"/>
                <a:gd name="connsiteX18" fmla="*/ 293550 w 578030"/>
                <a:gd name="connsiteY18" fmla="*/ 259080 h 281940"/>
                <a:gd name="connsiteX19" fmla="*/ 270690 w 578030"/>
                <a:gd name="connsiteY19" fmla="*/ 266700 h 281940"/>
                <a:gd name="connsiteX20" fmla="*/ 199570 w 578030"/>
                <a:gd name="connsiteY20" fmla="*/ 281940 h 281940"/>
                <a:gd name="connsiteX21" fmla="*/ 3990 w 578030"/>
                <a:gd name="connsiteY21" fmla="*/ 274320 h 281940"/>
                <a:gd name="connsiteX22" fmla="*/ 11610 w 578030"/>
                <a:gd name="connsiteY22" fmla="*/ 243840 h 281940"/>
                <a:gd name="connsiteX23" fmla="*/ 57330 w 578030"/>
                <a:gd name="connsiteY23" fmla="*/ 220980 h 281940"/>
                <a:gd name="connsiteX24" fmla="*/ 26850 w 578030"/>
                <a:gd name="connsiteY24" fmla="*/ 213360 h 281940"/>
                <a:gd name="connsiteX0" fmla="*/ 26850 w 578030"/>
                <a:gd name="connsiteY0" fmla="*/ 213360 h 281940"/>
                <a:gd name="connsiteX1" fmla="*/ 95430 w 578030"/>
                <a:gd name="connsiteY1" fmla="*/ 121920 h 281940"/>
                <a:gd name="connsiteX2" fmla="*/ 128450 w 578030"/>
                <a:gd name="connsiteY2" fmla="*/ 71120 h 281940"/>
                <a:gd name="connsiteX3" fmla="*/ 186870 w 578030"/>
                <a:gd name="connsiteY3" fmla="*/ 45720 h 281940"/>
                <a:gd name="connsiteX4" fmla="*/ 184330 w 578030"/>
                <a:gd name="connsiteY4" fmla="*/ 12700 h 281940"/>
                <a:gd name="connsiteX5" fmla="*/ 232590 w 578030"/>
                <a:gd name="connsiteY5" fmla="*/ 22860 h 281940"/>
                <a:gd name="connsiteX6" fmla="*/ 278310 w 578030"/>
                <a:gd name="connsiteY6" fmla="*/ 7620 h 281940"/>
                <a:gd name="connsiteX7" fmla="*/ 301170 w 578030"/>
                <a:gd name="connsiteY7" fmla="*/ 0 h 281940"/>
                <a:gd name="connsiteX8" fmla="*/ 438330 w 578030"/>
                <a:gd name="connsiteY8" fmla="*/ 7620 h 281940"/>
                <a:gd name="connsiteX9" fmla="*/ 468810 w 578030"/>
                <a:gd name="connsiteY9" fmla="*/ 15240 h 281940"/>
                <a:gd name="connsiteX10" fmla="*/ 514530 w 578030"/>
                <a:gd name="connsiteY10" fmla="*/ 30480 h 281940"/>
                <a:gd name="connsiteX11" fmla="*/ 552630 w 578030"/>
                <a:gd name="connsiteY11" fmla="*/ 30480 h 281940"/>
                <a:gd name="connsiteX12" fmla="*/ 578030 w 578030"/>
                <a:gd name="connsiteY12" fmla="*/ 114300 h 281940"/>
                <a:gd name="connsiteX13" fmla="*/ 552630 w 578030"/>
                <a:gd name="connsiteY13" fmla="*/ 154940 h 281940"/>
                <a:gd name="connsiteX14" fmla="*/ 539930 w 578030"/>
                <a:gd name="connsiteY14" fmla="*/ 185420 h 281940"/>
                <a:gd name="connsiteX15" fmla="*/ 407850 w 578030"/>
                <a:gd name="connsiteY15" fmla="*/ 205740 h 281940"/>
                <a:gd name="connsiteX16" fmla="*/ 362130 w 578030"/>
                <a:gd name="connsiteY16" fmla="*/ 228600 h 281940"/>
                <a:gd name="connsiteX17" fmla="*/ 293550 w 578030"/>
                <a:gd name="connsiteY17" fmla="*/ 259080 h 281940"/>
                <a:gd name="connsiteX18" fmla="*/ 270690 w 578030"/>
                <a:gd name="connsiteY18" fmla="*/ 266700 h 281940"/>
                <a:gd name="connsiteX19" fmla="*/ 199570 w 578030"/>
                <a:gd name="connsiteY19" fmla="*/ 281940 h 281940"/>
                <a:gd name="connsiteX20" fmla="*/ 3990 w 578030"/>
                <a:gd name="connsiteY20" fmla="*/ 274320 h 281940"/>
                <a:gd name="connsiteX21" fmla="*/ 11610 w 578030"/>
                <a:gd name="connsiteY21" fmla="*/ 243840 h 281940"/>
                <a:gd name="connsiteX22" fmla="*/ 57330 w 578030"/>
                <a:gd name="connsiteY22" fmla="*/ 220980 h 281940"/>
                <a:gd name="connsiteX23" fmla="*/ 26850 w 578030"/>
                <a:gd name="connsiteY23" fmla="*/ 213360 h 281940"/>
                <a:gd name="connsiteX0" fmla="*/ 26850 w 578030"/>
                <a:gd name="connsiteY0" fmla="*/ 213360 h 281940"/>
                <a:gd name="connsiteX1" fmla="*/ 95430 w 578030"/>
                <a:gd name="connsiteY1" fmla="*/ 121920 h 281940"/>
                <a:gd name="connsiteX2" fmla="*/ 128450 w 578030"/>
                <a:gd name="connsiteY2" fmla="*/ 71120 h 281940"/>
                <a:gd name="connsiteX3" fmla="*/ 186870 w 578030"/>
                <a:gd name="connsiteY3" fmla="*/ 45720 h 281940"/>
                <a:gd name="connsiteX4" fmla="*/ 184330 w 578030"/>
                <a:gd name="connsiteY4" fmla="*/ 12700 h 281940"/>
                <a:gd name="connsiteX5" fmla="*/ 232590 w 578030"/>
                <a:gd name="connsiteY5" fmla="*/ 22860 h 281940"/>
                <a:gd name="connsiteX6" fmla="*/ 278310 w 578030"/>
                <a:gd name="connsiteY6" fmla="*/ 7620 h 281940"/>
                <a:gd name="connsiteX7" fmla="*/ 301170 w 578030"/>
                <a:gd name="connsiteY7" fmla="*/ 0 h 281940"/>
                <a:gd name="connsiteX8" fmla="*/ 438330 w 578030"/>
                <a:gd name="connsiteY8" fmla="*/ 7620 h 281940"/>
                <a:gd name="connsiteX9" fmla="*/ 468810 w 578030"/>
                <a:gd name="connsiteY9" fmla="*/ 15240 h 281940"/>
                <a:gd name="connsiteX10" fmla="*/ 514530 w 578030"/>
                <a:gd name="connsiteY10" fmla="*/ 30480 h 281940"/>
                <a:gd name="connsiteX11" fmla="*/ 552630 w 578030"/>
                <a:gd name="connsiteY11" fmla="*/ 30480 h 281940"/>
                <a:gd name="connsiteX12" fmla="*/ 578030 w 578030"/>
                <a:gd name="connsiteY12" fmla="*/ 114300 h 281940"/>
                <a:gd name="connsiteX13" fmla="*/ 552630 w 578030"/>
                <a:gd name="connsiteY13" fmla="*/ 154940 h 281940"/>
                <a:gd name="connsiteX14" fmla="*/ 539930 w 578030"/>
                <a:gd name="connsiteY14" fmla="*/ 185420 h 281940"/>
                <a:gd name="connsiteX15" fmla="*/ 407850 w 578030"/>
                <a:gd name="connsiteY15" fmla="*/ 205740 h 281940"/>
                <a:gd name="connsiteX16" fmla="*/ 362130 w 578030"/>
                <a:gd name="connsiteY16" fmla="*/ 228600 h 281940"/>
                <a:gd name="connsiteX17" fmla="*/ 293550 w 578030"/>
                <a:gd name="connsiteY17" fmla="*/ 259080 h 281940"/>
                <a:gd name="connsiteX18" fmla="*/ 270690 w 578030"/>
                <a:gd name="connsiteY18" fmla="*/ 266700 h 281940"/>
                <a:gd name="connsiteX19" fmla="*/ 199570 w 578030"/>
                <a:gd name="connsiteY19" fmla="*/ 281940 h 281940"/>
                <a:gd name="connsiteX20" fmla="*/ 3990 w 578030"/>
                <a:gd name="connsiteY20" fmla="*/ 274320 h 281940"/>
                <a:gd name="connsiteX21" fmla="*/ 11610 w 578030"/>
                <a:gd name="connsiteY21" fmla="*/ 243840 h 281940"/>
                <a:gd name="connsiteX22" fmla="*/ 26850 w 578030"/>
                <a:gd name="connsiteY22" fmla="*/ 213360 h 281940"/>
                <a:gd name="connsiteX0" fmla="*/ 42090 w 578030"/>
                <a:gd name="connsiteY0" fmla="*/ 157480 h 281940"/>
                <a:gd name="connsiteX1" fmla="*/ 95430 w 578030"/>
                <a:gd name="connsiteY1" fmla="*/ 121920 h 281940"/>
                <a:gd name="connsiteX2" fmla="*/ 128450 w 578030"/>
                <a:gd name="connsiteY2" fmla="*/ 71120 h 281940"/>
                <a:gd name="connsiteX3" fmla="*/ 186870 w 578030"/>
                <a:gd name="connsiteY3" fmla="*/ 45720 h 281940"/>
                <a:gd name="connsiteX4" fmla="*/ 184330 w 578030"/>
                <a:gd name="connsiteY4" fmla="*/ 12700 h 281940"/>
                <a:gd name="connsiteX5" fmla="*/ 232590 w 578030"/>
                <a:gd name="connsiteY5" fmla="*/ 22860 h 281940"/>
                <a:gd name="connsiteX6" fmla="*/ 278310 w 578030"/>
                <a:gd name="connsiteY6" fmla="*/ 7620 h 281940"/>
                <a:gd name="connsiteX7" fmla="*/ 301170 w 578030"/>
                <a:gd name="connsiteY7" fmla="*/ 0 h 281940"/>
                <a:gd name="connsiteX8" fmla="*/ 438330 w 578030"/>
                <a:gd name="connsiteY8" fmla="*/ 7620 h 281940"/>
                <a:gd name="connsiteX9" fmla="*/ 468810 w 578030"/>
                <a:gd name="connsiteY9" fmla="*/ 15240 h 281940"/>
                <a:gd name="connsiteX10" fmla="*/ 514530 w 578030"/>
                <a:gd name="connsiteY10" fmla="*/ 30480 h 281940"/>
                <a:gd name="connsiteX11" fmla="*/ 552630 w 578030"/>
                <a:gd name="connsiteY11" fmla="*/ 30480 h 281940"/>
                <a:gd name="connsiteX12" fmla="*/ 578030 w 578030"/>
                <a:gd name="connsiteY12" fmla="*/ 114300 h 281940"/>
                <a:gd name="connsiteX13" fmla="*/ 552630 w 578030"/>
                <a:gd name="connsiteY13" fmla="*/ 154940 h 281940"/>
                <a:gd name="connsiteX14" fmla="*/ 539930 w 578030"/>
                <a:gd name="connsiteY14" fmla="*/ 185420 h 281940"/>
                <a:gd name="connsiteX15" fmla="*/ 407850 w 578030"/>
                <a:gd name="connsiteY15" fmla="*/ 205740 h 281940"/>
                <a:gd name="connsiteX16" fmla="*/ 362130 w 578030"/>
                <a:gd name="connsiteY16" fmla="*/ 228600 h 281940"/>
                <a:gd name="connsiteX17" fmla="*/ 293550 w 578030"/>
                <a:gd name="connsiteY17" fmla="*/ 259080 h 281940"/>
                <a:gd name="connsiteX18" fmla="*/ 270690 w 578030"/>
                <a:gd name="connsiteY18" fmla="*/ 266700 h 281940"/>
                <a:gd name="connsiteX19" fmla="*/ 199570 w 578030"/>
                <a:gd name="connsiteY19" fmla="*/ 281940 h 281940"/>
                <a:gd name="connsiteX20" fmla="*/ 3990 w 578030"/>
                <a:gd name="connsiteY20" fmla="*/ 274320 h 281940"/>
                <a:gd name="connsiteX21" fmla="*/ 11610 w 578030"/>
                <a:gd name="connsiteY21" fmla="*/ 243840 h 281940"/>
                <a:gd name="connsiteX22" fmla="*/ 42090 w 578030"/>
                <a:gd name="connsiteY22" fmla="*/ 157480 h 281940"/>
                <a:gd name="connsiteX0" fmla="*/ 39152 w 575092"/>
                <a:gd name="connsiteY0" fmla="*/ 157480 h 281940"/>
                <a:gd name="connsiteX1" fmla="*/ 92492 w 575092"/>
                <a:gd name="connsiteY1" fmla="*/ 121920 h 281940"/>
                <a:gd name="connsiteX2" fmla="*/ 125512 w 575092"/>
                <a:gd name="connsiteY2" fmla="*/ 71120 h 281940"/>
                <a:gd name="connsiteX3" fmla="*/ 183932 w 575092"/>
                <a:gd name="connsiteY3" fmla="*/ 45720 h 281940"/>
                <a:gd name="connsiteX4" fmla="*/ 181392 w 575092"/>
                <a:gd name="connsiteY4" fmla="*/ 12700 h 281940"/>
                <a:gd name="connsiteX5" fmla="*/ 229652 w 575092"/>
                <a:gd name="connsiteY5" fmla="*/ 22860 h 281940"/>
                <a:gd name="connsiteX6" fmla="*/ 275372 w 575092"/>
                <a:gd name="connsiteY6" fmla="*/ 7620 h 281940"/>
                <a:gd name="connsiteX7" fmla="*/ 298232 w 575092"/>
                <a:gd name="connsiteY7" fmla="*/ 0 h 281940"/>
                <a:gd name="connsiteX8" fmla="*/ 435392 w 575092"/>
                <a:gd name="connsiteY8" fmla="*/ 7620 h 281940"/>
                <a:gd name="connsiteX9" fmla="*/ 465872 w 575092"/>
                <a:gd name="connsiteY9" fmla="*/ 15240 h 281940"/>
                <a:gd name="connsiteX10" fmla="*/ 511592 w 575092"/>
                <a:gd name="connsiteY10" fmla="*/ 30480 h 281940"/>
                <a:gd name="connsiteX11" fmla="*/ 549692 w 575092"/>
                <a:gd name="connsiteY11" fmla="*/ 30480 h 281940"/>
                <a:gd name="connsiteX12" fmla="*/ 575092 w 575092"/>
                <a:gd name="connsiteY12" fmla="*/ 114300 h 281940"/>
                <a:gd name="connsiteX13" fmla="*/ 549692 w 575092"/>
                <a:gd name="connsiteY13" fmla="*/ 154940 h 281940"/>
                <a:gd name="connsiteX14" fmla="*/ 536992 w 575092"/>
                <a:gd name="connsiteY14" fmla="*/ 185420 h 281940"/>
                <a:gd name="connsiteX15" fmla="*/ 404912 w 575092"/>
                <a:gd name="connsiteY15" fmla="*/ 205740 h 281940"/>
                <a:gd name="connsiteX16" fmla="*/ 359192 w 575092"/>
                <a:gd name="connsiteY16" fmla="*/ 228600 h 281940"/>
                <a:gd name="connsiteX17" fmla="*/ 290612 w 575092"/>
                <a:gd name="connsiteY17" fmla="*/ 259080 h 281940"/>
                <a:gd name="connsiteX18" fmla="*/ 267752 w 575092"/>
                <a:gd name="connsiteY18" fmla="*/ 266700 h 281940"/>
                <a:gd name="connsiteX19" fmla="*/ 196632 w 575092"/>
                <a:gd name="connsiteY19" fmla="*/ 281940 h 281940"/>
                <a:gd name="connsiteX20" fmla="*/ 1052 w 575092"/>
                <a:gd name="connsiteY20" fmla="*/ 274320 h 281940"/>
                <a:gd name="connsiteX21" fmla="*/ 64552 w 575092"/>
                <a:gd name="connsiteY21" fmla="*/ 264160 h 281940"/>
                <a:gd name="connsiteX22" fmla="*/ 39152 w 575092"/>
                <a:gd name="connsiteY22" fmla="*/ 157480 h 281940"/>
                <a:gd name="connsiteX0" fmla="*/ 441 w 536381"/>
                <a:gd name="connsiteY0" fmla="*/ 157480 h 281940"/>
                <a:gd name="connsiteX1" fmla="*/ 53781 w 536381"/>
                <a:gd name="connsiteY1" fmla="*/ 121920 h 281940"/>
                <a:gd name="connsiteX2" fmla="*/ 86801 w 536381"/>
                <a:gd name="connsiteY2" fmla="*/ 71120 h 281940"/>
                <a:gd name="connsiteX3" fmla="*/ 145221 w 536381"/>
                <a:gd name="connsiteY3" fmla="*/ 45720 h 281940"/>
                <a:gd name="connsiteX4" fmla="*/ 142681 w 536381"/>
                <a:gd name="connsiteY4" fmla="*/ 12700 h 281940"/>
                <a:gd name="connsiteX5" fmla="*/ 190941 w 536381"/>
                <a:gd name="connsiteY5" fmla="*/ 22860 h 281940"/>
                <a:gd name="connsiteX6" fmla="*/ 236661 w 536381"/>
                <a:gd name="connsiteY6" fmla="*/ 7620 h 281940"/>
                <a:gd name="connsiteX7" fmla="*/ 259521 w 536381"/>
                <a:gd name="connsiteY7" fmla="*/ 0 h 281940"/>
                <a:gd name="connsiteX8" fmla="*/ 396681 w 536381"/>
                <a:gd name="connsiteY8" fmla="*/ 7620 h 281940"/>
                <a:gd name="connsiteX9" fmla="*/ 427161 w 536381"/>
                <a:gd name="connsiteY9" fmla="*/ 15240 h 281940"/>
                <a:gd name="connsiteX10" fmla="*/ 472881 w 536381"/>
                <a:gd name="connsiteY10" fmla="*/ 30480 h 281940"/>
                <a:gd name="connsiteX11" fmla="*/ 510981 w 536381"/>
                <a:gd name="connsiteY11" fmla="*/ 30480 h 281940"/>
                <a:gd name="connsiteX12" fmla="*/ 536381 w 536381"/>
                <a:gd name="connsiteY12" fmla="*/ 114300 h 281940"/>
                <a:gd name="connsiteX13" fmla="*/ 510981 w 536381"/>
                <a:gd name="connsiteY13" fmla="*/ 154940 h 281940"/>
                <a:gd name="connsiteX14" fmla="*/ 498281 w 536381"/>
                <a:gd name="connsiteY14" fmla="*/ 185420 h 281940"/>
                <a:gd name="connsiteX15" fmla="*/ 366201 w 536381"/>
                <a:gd name="connsiteY15" fmla="*/ 205740 h 281940"/>
                <a:gd name="connsiteX16" fmla="*/ 320481 w 536381"/>
                <a:gd name="connsiteY16" fmla="*/ 228600 h 281940"/>
                <a:gd name="connsiteX17" fmla="*/ 251901 w 536381"/>
                <a:gd name="connsiteY17" fmla="*/ 259080 h 281940"/>
                <a:gd name="connsiteX18" fmla="*/ 229041 w 536381"/>
                <a:gd name="connsiteY18" fmla="*/ 266700 h 281940"/>
                <a:gd name="connsiteX19" fmla="*/ 157921 w 536381"/>
                <a:gd name="connsiteY19" fmla="*/ 281940 h 281940"/>
                <a:gd name="connsiteX20" fmla="*/ 25841 w 536381"/>
                <a:gd name="connsiteY20" fmla="*/ 264160 h 281940"/>
                <a:gd name="connsiteX21" fmla="*/ 441 w 536381"/>
                <a:gd name="connsiteY21" fmla="*/ 157480 h 281940"/>
                <a:gd name="connsiteX0" fmla="*/ 311 w 551491"/>
                <a:gd name="connsiteY0" fmla="*/ 218440 h 281940"/>
                <a:gd name="connsiteX1" fmla="*/ 68891 w 551491"/>
                <a:gd name="connsiteY1" fmla="*/ 121920 h 281940"/>
                <a:gd name="connsiteX2" fmla="*/ 101911 w 551491"/>
                <a:gd name="connsiteY2" fmla="*/ 71120 h 281940"/>
                <a:gd name="connsiteX3" fmla="*/ 160331 w 551491"/>
                <a:gd name="connsiteY3" fmla="*/ 45720 h 281940"/>
                <a:gd name="connsiteX4" fmla="*/ 157791 w 551491"/>
                <a:gd name="connsiteY4" fmla="*/ 12700 h 281940"/>
                <a:gd name="connsiteX5" fmla="*/ 206051 w 551491"/>
                <a:gd name="connsiteY5" fmla="*/ 22860 h 281940"/>
                <a:gd name="connsiteX6" fmla="*/ 251771 w 551491"/>
                <a:gd name="connsiteY6" fmla="*/ 7620 h 281940"/>
                <a:gd name="connsiteX7" fmla="*/ 274631 w 551491"/>
                <a:gd name="connsiteY7" fmla="*/ 0 h 281940"/>
                <a:gd name="connsiteX8" fmla="*/ 411791 w 551491"/>
                <a:gd name="connsiteY8" fmla="*/ 7620 h 281940"/>
                <a:gd name="connsiteX9" fmla="*/ 442271 w 551491"/>
                <a:gd name="connsiteY9" fmla="*/ 15240 h 281940"/>
                <a:gd name="connsiteX10" fmla="*/ 487991 w 551491"/>
                <a:gd name="connsiteY10" fmla="*/ 30480 h 281940"/>
                <a:gd name="connsiteX11" fmla="*/ 526091 w 551491"/>
                <a:gd name="connsiteY11" fmla="*/ 30480 h 281940"/>
                <a:gd name="connsiteX12" fmla="*/ 551491 w 551491"/>
                <a:gd name="connsiteY12" fmla="*/ 114300 h 281940"/>
                <a:gd name="connsiteX13" fmla="*/ 526091 w 551491"/>
                <a:gd name="connsiteY13" fmla="*/ 154940 h 281940"/>
                <a:gd name="connsiteX14" fmla="*/ 513391 w 551491"/>
                <a:gd name="connsiteY14" fmla="*/ 185420 h 281940"/>
                <a:gd name="connsiteX15" fmla="*/ 381311 w 551491"/>
                <a:gd name="connsiteY15" fmla="*/ 205740 h 281940"/>
                <a:gd name="connsiteX16" fmla="*/ 335591 w 551491"/>
                <a:gd name="connsiteY16" fmla="*/ 228600 h 281940"/>
                <a:gd name="connsiteX17" fmla="*/ 267011 w 551491"/>
                <a:gd name="connsiteY17" fmla="*/ 259080 h 281940"/>
                <a:gd name="connsiteX18" fmla="*/ 244151 w 551491"/>
                <a:gd name="connsiteY18" fmla="*/ 266700 h 281940"/>
                <a:gd name="connsiteX19" fmla="*/ 173031 w 551491"/>
                <a:gd name="connsiteY19" fmla="*/ 281940 h 281940"/>
                <a:gd name="connsiteX20" fmla="*/ 40951 w 551491"/>
                <a:gd name="connsiteY20" fmla="*/ 264160 h 281940"/>
                <a:gd name="connsiteX21" fmla="*/ 311 w 551491"/>
                <a:gd name="connsiteY21" fmla="*/ 218440 h 281940"/>
                <a:gd name="connsiteX0" fmla="*/ 7578 w 558758"/>
                <a:gd name="connsiteY0" fmla="*/ 218440 h 281940"/>
                <a:gd name="connsiteX1" fmla="*/ 10118 w 558758"/>
                <a:gd name="connsiteY1" fmla="*/ 137160 h 281940"/>
                <a:gd name="connsiteX2" fmla="*/ 109178 w 558758"/>
                <a:gd name="connsiteY2" fmla="*/ 71120 h 281940"/>
                <a:gd name="connsiteX3" fmla="*/ 167598 w 558758"/>
                <a:gd name="connsiteY3" fmla="*/ 45720 h 281940"/>
                <a:gd name="connsiteX4" fmla="*/ 165058 w 558758"/>
                <a:gd name="connsiteY4" fmla="*/ 12700 h 281940"/>
                <a:gd name="connsiteX5" fmla="*/ 213318 w 558758"/>
                <a:gd name="connsiteY5" fmla="*/ 22860 h 281940"/>
                <a:gd name="connsiteX6" fmla="*/ 259038 w 558758"/>
                <a:gd name="connsiteY6" fmla="*/ 7620 h 281940"/>
                <a:gd name="connsiteX7" fmla="*/ 281898 w 558758"/>
                <a:gd name="connsiteY7" fmla="*/ 0 h 281940"/>
                <a:gd name="connsiteX8" fmla="*/ 419058 w 558758"/>
                <a:gd name="connsiteY8" fmla="*/ 7620 h 281940"/>
                <a:gd name="connsiteX9" fmla="*/ 449538 w 558758"/>
                <a:gd name="connsiteY9" fmla="*/ 15240 h 281940"/>
                <a:gd name="connsiteX10" fmla="*/ 495258 w 558758"/>
                <a:gd name="connsiteY10" fmla="*/ 30480 h 281940"/>
                <a:gd name="connsiteX11" fmla="*/ 533358 w 558758"/>
                <a:gd name="connsiteY11" fmla="*/ 30480 h 281940"/>
                <a:gd name="connsiteX12" fmla="*/ 558758 w 558758"/>
                <a:gd name="connsiteY12" fmla="*/ 114300 h 281940"/>
                <a:gd name="connsiteX13" fmla="*/ 533358 w 558758"/>
                <a:gd name="connsiteY13" fmla="*/ 154940 h 281940"/>
                <a:gd name="connsiteX14" fmla="*/ 520658 w 558758"/>
                <a:gd name="connsiteY14" fmla="*/ 185420 h 281940"/>
                <a:gd name="connsiteX15" fmla="*/ 388578 w 558758"/>
                <a:gd name="connsiteY15" fmla="*/ 205740 h 281940"/>
                <a:gd name="connsiteX16" fmla="*/ 342858 w 558758"/>
                <a:gd name="connsiteY16" fmla="*/ 228600 h 281940"/>
                <a:gd name="connsiteX17" fmla="*/ 274278 w 558758"/>
                <a:gd name="connsiteY17" fmla="*/ 259080 h 281940"/>
                <a:gd name="connsiteX18" fmla="*/ 251418 w 558758"/>
                <a:gd name="connsiteY18" fmla="*/ 266700 h 281940"/>
                <a:gd name="connsiteX19" fmla="*/ 180298 w 558758"/>
                <a:gd name="connsiteY19" fmla="*/ 281940 h 281940"/>
                <a:gd name="connsiteX20" fmla="*/ 48218 w 558758"/>
                <a:gd name="connsiteY20" fmla="*/ 264160 h 281940"/>
                <a:gd name="connsiteX21" fmla="*/ 7578 w 558758"/>
                <a:gd name="connsiteY21" fmla="*/ 218440 h 281940"/>
                <a:gd name="connsiteX0" fmla="*/ 7578 w 563067"/>
                <a:gd name="connsiteY0" fmla="*/ 218440 h 281940"/>
                <a:gd name="connsiteX1" fmla="*/ 10118 w 563067"/>
                <a:gd name="connsiteY1" fmla="*/ 137160 h 281940"/>
                <a:gd name="connsiteX2" fmla="*/ 109178 w 563067"/>
                <a:gd name="connsiteY2" fmla="*/ 71120 h 281940"/>
                <a:gd name="connsiteX3" fmla="*/ 167598 w 563067"/>
                <a:gd name="connsiteY3" fmla="*/ 45720 h 281940"/>
                <a:gd name="connsiteX4" fmla="*/ 165058 w 563067"/>
                <a:gd name="connsiteY4" fmla="*/ 12700 h 281940"/>
                <a:gd name="connsiteX5" fmla="*/ 213318 w 563067"/>
                <a:gd name="connsiteY5" fmla="*/ 22860 h 281940"/>
                <a:gd name="connsiteX6" fmla="*/ 259038 w 563067"/>
                <a:gd name="connsiteY6" fmla="*/ 7620 h 281940"/>
                <a:gd name="connsiteX7" fmla="*/ 281898 w 563067"/>
                <a:gd name="connsiteY7" fmla="*/ 0 h 281940"/>
                <a:gd name="connsiteX8" fmla="*/ 419058 w 563067"/>
                <a:gd name="connsiteY8" fmla="*/ 7620 h 281940"/>
                <a:gd name="connsiteX9" fmla="*/ 449538 w 563067"/>
                <a:gd name="connsiteY9" fmla="*/ 15240 h 281940"/>
                <a:gd name="connsiteX10" fmla="*/ 495258 w 563067"/>
                <a:gd name="connsiteY10" fmla="*/ 30480 h 281940"/>
                <a:gd name="connsiteX11" fmla="*/ 533358 w 563067"/>
                <a:gd name="connsiteY11" fmla="*/ 30480 h 281940"/>
                <a:gd name="connsiteX12" fmla="*/ 558758 w 563067"/>
                <a:gd name="connsiteY12" fmla="*/ 114300 h 281940"/>
                <a:gd name="connsiteX13" fmla="*/ 533358 w 563067"/>
                <a:gd name="connsiteY13" fmla="*/ 154940 h 281940"/>
                <a:gd name="connsiteX14" fmla="*/ 556218 w 563067"/>
                <a:gd name="connsiteY14" fmla="*/ 175260 h 281940"/>
                <a:gd name="connsiteX15" fmla="*/ 388578 w 563067"/>
                <a:gd name="connsiteY15" fmla="*/ 205740 h 281940"/>
                <a:gd name="connsiteX16" fmla="*/ 342858 w 563067"/>
                <a:gd name="connsiteY16" fmla="*/ 228600 h 281940"/>
                <a:gd name="connsiteX17" fmla="*/ 274278 w 563067"/>
                <a:gd name="connsiteY17" fmla="*/ 259080 h 281940"/>
                <a:gd name="connsiteX18" fmla="*/ 251418 w 563067"/>
                <a:gd name="connsiteY18" fmla="*/ 266700 h 281940"/>
                <a:gd name="connsiteX19" fmla="*/ 180298 w 563067"/>
                <a:gd name="connsiteY19" fmla="*/ 281940 h 281940"/>
                <a:gd name="connsiteX20" fmla="*/ 48218 w 563067"/>
                <a:gd name="connsiteY20" fmla="*/ 264160 h 281940"/>
                <a:gd name="connsiteX21" fmla="*/ 7578 w 563067"/>
                <a:gd name="connsiteY21" fmla="*/ 218440 h 281940"/>
                <a:gd name="connsiteX0" fmla="*/ 7578 w 596443"/>
                <a:gd name="connsiteY0" fmla="*/ 218440 h 281940"/>
                <a:gd name="connsiteX1" fmla="*/ 10118 w 596443"/>
                <a:gd name="connsiteY1" fmla="*/ 137160 h 281940"/>
                <a:gd name="connsiteX2" fmla="*/ 109178 w 596443"/>
                <a:gd name="connsiteY2" fmla="*/ 71120 h 281940"/>
                <a:gd name="connsiteX3" fmla="*/ 167598 w 596443"/>
                <a:gd name="connsiteY3" fmla="*/ 45720 h 281940"/>
                <a:gd name="connsiteX4" fmla="*/ 165058 w 596443"/>
                <a:gd name="connsiteY4" fmla="*/ 12700 h 281940"/>
                <a:gd name="connsiteX5" fmla="*/ 213318 w 596443"/>
                <a:gd name="connsiteY5" fmla="*/ 22860 h 281940"/>
                <a:gd name="connsiteX6" fmla="*/ 259038 w 596443"/>
                <a:gd name="connsiteY6" fmla="*/ 7620 h 281940"/>
                <a:gd name="connsiteX7" fmla="*/ 281898 w 596443"/>
                <a:gd name="connsiteY7" fmla="*/ 0 h 281940"/>
                <a:gd name="connsiteX8" fmla="*/ 419058 w 596443"/>
                <a:gd name="connsiteY8" fmla="*/ 7620 h 281940"/>
                <a:gd name="connsiteX9" fmla="*/ 449538 w 596443"/>
                <a:gd name="connsiteY9" fmla="*/ 15240 h 281940"/>
                <a:gd name="connsiteX10" fmla="*/ 495258 w 596443"/>
                <a:gd name="connsiteY10" fmla="*/ 30480 h 281940"/>
                <a:gd name="connsiteX11" fmla="*/ 533358 w 596443"/>
                <a:gd name="connsiteY11" fmla="*/ 30480 h 281940"/>
                <a:gd name="connsiteX12" fmla="*/ 558758 w 596443"/>
                <a:gd name="connsiteY12" fmla="*/ 114300 h 281940"/>
                <a:gd name="connsiteX13" fmla="*/ 533358 w 596443"/>
                <a:gd name="connsiteY13" fmla="*/ 154940 h 281940"/>
                <a:gd name="connsiteX14" fmla="*/ 591778 w 596443"/>
                <a:gd name="connsiteY14" fmla="*/ 144780 h 281940"/>
                <a:gd name="connsiteX15" fmla="*/ 388578 w 596443"/>
                <a:gd name="connsiteY15" fmla="*/ 205740 h 281940"/>
                <a:gd name="connsiteX16" fmla="*/ 342858 w 596443"/>
                <a:gd name="connsiteY16" fmla="*/ 228600 h 281940"/>
                <a:gd name="connsiteX17" fmla="*/ 274278 w 596443"/>
                <a:gd name="connsiteY17" fmla="*/ 259080 h 281940"/>
                <a:gd name="connsiteX18" fmla="*/ 251418 w 596443"/>
                <a:gd name="connsiteY18" fmla="*/ 266700 h 281940"/>
                <a:gd name="connsiteX19" fmla="*/ 180298 w 596443"/>
                <a:gd name="connsiteY19" fmla="*/ 281940 h 281940"/>
                <a:gd name="connsiteX20" fmla="*/ 48218 w 596443"/>
                <a:gd name="connsiteY20" fmla="*/ 264160 h 281940"/>
                <a:gd name="connsiteX21" fmla="*/ 7578 w 596443"/>
                <a:gd name="connsiteY21" fmla="*/ 218440 h 281940"/>
                <a:gd name="connsiteX0" fmla="*/ 7578 w 558758"/>
                <a:gd name="connsiteY0" fmla="*/ 218440 h 281940"/>
                <a:gd name="connsiteX1" fmla="*/ 10118 w 558758"/>
                <a:gd name="connsiteY1" fmla="*/ 137160 h 281940"/>
                <a:gd name="connsiteX2" fmla="*/ 109178 w 558758"/>
                <a:gd name="connsiteY2" fmla="*/ 71120 h 281940"/>
                <a:gd name="connsiteX3" fmla="*/ 167598 w 558758"/>
                <a:gd name="connsiteY3" fmla="*/ 45720 h 281940"/>
                <a:gd name="connsiteX4" fmla="*/ 165058 w 558758"/>
                <a:gd name="connsiteY4" fmla="*/ 12700 h 281940"/>
                <a:gd name="connsiteX5" fmla="*/ 213318 w 558758"/>
                <a:gd name="connsiteY5" fmla="*/ 22860 h 281940"/>
                <a:gd name="connsiteX6" fmla="*/ 259038 w 558758"/>
                <a:gd name="connsiteY6" fmla="*/ 7620 h 281940"/>
                <a:gd name="connsiteX7" fmla="*/ 281898 w 558758"/>
                <a:gd name="connsiteY7" fmla="*/ 0 h 281940"/>
                <a:gd name="connsiteX8" fmla="*/ 419058 w 558758"/>
                <a:gd name="connsiteY8" fmla="*/ 7620 h 281940"/>
                <a:gd name="connsiteX9" fmla="*/ 449538 w 558758"/>
                <a:gd name="connsiteY9" fmla="*/ 15240 h 281940"/>
                <a:gd name="connsiteX10" fmla="*/ 495258 w 558758"/>
                <a:gd name="connsiteY10" fmla="*/ 30480 h 281940"/>
                <a:gd name="connsiteX11" fmla="*/ 533358 w 558758"/>
                <a:gd name="connsiteY11" fmla="*/ 30480 h 281940"/>
                <a:gd name="connsiteX12" fmla="*/ 558758 w 558758"/>
                <a:gd name="connsiteY12" fmla="*/ 114300 h 281940"/>
                <a:gd name="connsiteX13" fmla="*/ 533358 w 558758"/>
                <a:gd name="connsiteY13" fmla="*/ 154940 h 281940"/>
                <a:gd name="connsiteX14" fmla="*/ 495258 w 558758"/>
                <a:gd name="connsiteY14" fmla="*/ 165100 h 281940"/>
                <a:gd name="connsiteX15" fmla="*/ 388578 w 558758"/>
                <a:gd name="connsiteY15" fmla="*/ 205740 h 281940"/>
                <a:gd name="connsiteX16" fmla="*/ 342858 w 558758"/>
                <a:gd name="connsiteY16" fmla="*/ 228600 h 281940"/>
                <a:gd name="connsiteX17" fmla="*/ 274278 w 558758"/>
                <a:gd name="connsiteY17" fmla="*/ 259080 h 281940"/>
                <a:gd name="connsiteX18" fmla="*/ 251418 w 558758"/>
                <a:gd name="connsiteY18" fmla="*/ 266700 h 281940"/>
                <a:gd name="connsiteX19" fmla="*/ 180298 w 558758"/>
                <a:gd name="connsiteY19" fmla="*/ 281940 h 281940"/>
                <a:gd name="connsiteX20" fmla="*/ 48218 w 558758"/>
                <a:gd name="connsiteY20" fmla="*/ 264160 h 281940"/>
                <a:gd name="connsiteX21" fmla="*/ 7578 w 558758"/>
                <a:gd name="connsiteY21" fmla="*/ 218440 h 281940"/>
                <a:gd name="connsiteX0" fmla="*/ 7578 w 558758"/>
                <a:gd name="connsiteY0" fmla="*/ 218440 h 281940"/>
                <a:gd name="connsiteX1" fmla="*/ 10118 w 558758"/>
                <a:gd name="connsiteY1" fmla="*/ 137160 h 281940"/>
                <a:gd name="connsiteX2" fmla="*/ 109178 w 558758"/>
                <a:gd name="connsiteY2" fmla="*/ 71120 h 281940"/>
                <a:gd name="connsiteX3" fmla="*/ 167598 w 558758"/>
                <a:gd name="connsiteY3" fmla="*/ 45720 h 281940"/>
                <a:gd name="connsiteX4" fmla="*/ 165058 w 558758"/>
                <a:gd name="connsiteY4" fmla="*/ 12700 h 281940"/>
                <a:gd name="connsiteX5" fmla="*/ 213318 w 558758"/>
                <a:gd name="connsiteY5" fmla="*/ 22860 h 281940"/>
                <a:gd name="connsiteX6" fmla="*/ 259038 w 558758"/>
                <a:gd name="connsiteY6" fmla="*/ 7620 h 281940"/>
                <a:gd name="connsiteX7" fmla="*/ 281898 w 558758"/>
                <a:gd name="connsiteY7" fmla="*/ 0 h 281940"/>
                <a:gd name="connsiteX8" fmla="*/ 419058 w 558758"/>
                <a:gd name="connsiteY8" fmla="*/ 7620 h 281940"/>
                <a:gd name="connsiteX9" fmla="*/ 449538 w 558758"/>
                <a:gd name="connsiteY9" fmla="*/ 15240 h 281940"/>
                <a:gd name="connsiteX10" fmla="*/ 495258 w 558758"/>
                <a:gd name="connsiteY10" fmla="*/ 30480 h 281940"/>
                <a:gd name="connsiteX11" fmla="*/ 533358 w 558758"/>
                <a:gd name="connsiteY11" fmla="*/ 30480 h 281940"/>
                <a:gd name="connsiteX12" fmla="*/ 558758 w 558758"/>
                <a:gd name="connsiteY12" fmla="*/ 114300 h 281940"/>
                <a:gd name="connsiteX13" fmla="*/ 533358 w 558758"/>
                <a:gd name="connsiteY13" fmla="*/ 154940 h 281940"/>
                <a:gd name="connsiteX14" fmla="*/ 495258 w 558758"/>
                <a:gd name="connsiteY14" fmla="*/ 170180 h 281940"/>
                <a:gd name="connsiteX15" fmla="*/ 388578 w 558758"/>
                <a:gd name="connsiteY15" fmla="*/ 205740 h 281940"/>
                <a:gd name="connsiteX16" fmla="*/ 342858 w 558758"/>
                <a:gd name="connsiteY16" fmla="*/ 228600 h 281940"/>
                <a:gd name="connsiteX17" fmla="*/ 274278 w 558758"/>
                <a:gd name="connsiteY17" fmla="*/ 259080 h 281940"/>
                <a:gd name="connsiteX18" fmla="*/ 251418 w 558758"/>
                <a:gd name="connsiteY18" fmla="*/ 266700 h 281940"/>
                <a:gd name="connsiteX19" fmla="*/ 180298 w 558758"/>
                <a:gd name="connsiteY19" fmla="*/ 281940 h 281940"/>
                <a:gd name="connsiteX20" fmla="*/ 48218 w 558758"/>
                <a:gd name="connsiteY20" fmla="*/ 264160 h 281940"/>
                <a:gd name="connsiteX21" fmla="*/ 7578 w 558758"/>
                <a:gd name="connsiteY21" fmla="*/ 218440 h 281940"/>
                <a:gd name="connsiteX0" fmla="*/ 7578 w 558758"/>
                <a:gd name="connsiteY0" fmla="*/ 218440 h 281940"/>
                <a:gd name="connsiteX1" fmla="*/ 10118 w 558758"/>
                <a:gd name="connsiteY1" fmla="*/ 137160 h 281940"/>
                <a:gd name="connsiteX2" fmla="*/ 109178 w 558758"/>
                <a:gd name="connsiteY2" fmla="*/ 71120 h 281940"/>
                <a:gd name="connsiteX3" fmla="*/ 167598 w 558758"/>
                <a:gd name="connsiteY3" fmla="*/ 45720 h 281940"/>
                <a:gd name="connsiteX4" fmla="*/ 165058 w 558758"/>
                <a:gd name="connsiteY4" fmla="*/ 12700 h 281940"/>
                <a:gd name="connsiteX5" fmla="*/ 213318 w 558758"/>
                <a:gd name="connsiteY5" fmla="*/ 22860 h 281940"/>
                <a:gd name="connsiteX6" fmla="*/ 259038 w 558758"/>
                <a:gd name="connsiteY6" fmla="*/ 7620 h 281940"/>
                <a:gd name="connsiteX7" fmla="*/ 281898 w 558758"/>
                <a:gd name="connsiteY7" fmla="*/ 0 h 281940"/>
                <a:gd name="connsiteX8" fmla="*/ 419058 w 558758"/>
                <a:gd name="connsiteY8" fmla="*/ 7620 h 281940"/>
                <a:gd name="connsiteX9" fmla="*/ 449538 w 558758"/>
                <a:gd name="connsiteY9" fmla="*/ 15240 h 281940"/>
                <a:gd name="connsiteX10" fmla="*/ 495258 w 558758"/>
                <a:gd name="connsiteY10" fmla="*/ 30480 h 281940"/>
                <a:gd name="connsiteX11" fmla="*/ 533358 w 558758"/>
                <a:gd name="connsiteY11" fmla="*/ 30480 h 281940"/>
                <a:gd name="connsiteX12" fmla="*/ 558758 w 558758"/>
                <a:gd name="connsiteY12" fmla="*/ 114300 h 281940"/>
                <a:gd name="connsiteX13" fmla="*/ 533358 w 558758"/>
                <a:gd name="connsiteY13" fmla="*/ 154940 h 281940"/>
                <a:gd name="connsiteX14" fmla="*/ 525738 w 558758"/>
                <a:gd name="connsiteY14" fmla="*/ 200660 h 281940"/>
                <a:gd name="connsiteX15" fmla="*/ 388578 w 558758"/>
                <a:gd name="connsiteY15" fmla="*/ 205740 h 281940"/>
                <a:gd name="connsiteX16" fmla="*/ 342858 w 558758"/>
                <a:gd name="connsiteY16" fmla="*/ 228600 h 281940"/>
                <a:gd name="connsiteX17" fmla="*/ 274278 w 558758"/>
                <a:gd name="connsiteY17" fmla="*/ 259080 h 281940"/>
                <a:gd name="connsiteX18" fmla="*/ 251418 w 558758"/>
                <a:gd name="connsiteY18" fmla="*/ 266700 h 281940"/>
                <a:gd name="connsiteX19" fmla="*/ 180298 w 558758"/>
                <a:gd name="connsiteY19" fmla="*/ 281940 h 281940"/>
                <a:gd name="connsiteX20" fmla="*/ 48218 w 558758"/>
                <a:gd name="connsiteY20" fmla="*/ 264160 h 281940"/>
                <a:gd name="connsiteX21" fmla="*/ 7578 w 558758"/>
                <a:gd name="connsiteY21" fmla="*/ 218440 h 281940"/>
                <a:gd name="connsiteX0" fmla="*/ 7578 w 586546"/>
                <a:gd name="connsiteY0" fmla="*/ 221283 h 284783"/>
                <a:gd name="connsiteX1" fmla="*/ 10118 w 586546"/>
                <a:gd name="connsiteY1" fmla="*/ 140003 h 284783"/>
                <a:gd name="connsiteX2" fmla="*/ 109178 w 586546"/>
                <a:gd name="connsiteY2" fmla="*/ 73963 h 284783"/>
                <a:gd name="connsiteX3" fmla="*/ 167598 w 586546"/>
                <a:gd name="connsiteY3" fmla="*/ 48563 h 284783"/>
                <a:gd name="connsiteX4" fmla="*/ 165058 w 586546"/>
                <a:gd name="connsiteY4" fmla="*/ 15543 h 284783"/>
                <a:gd name="connsiteX5" fmla="*/ 213318 w 586546"/>
                <a:gd name="connsiteY5" fmla="*/ 25703 h 284783"/>
                <a:gd name="connsiteX6" fmla="*/ 259038 w 586546"/>
                <a:gd name="connsiteY6" fmla="*/ 10463 h 284783"/>
                <a:gd name="connsiteX7" fmla="*/ 281898 w 586546"/>
                <a:gd name="connsiteY7" fmla="*/ 2843 h 284783"/>
                <a:gd name="connsiteX8" fmla="*/ 419058 w 586546"/>
                <a:gd name="connsiteY8" fmla="*/ 10463 h 284783"/>
                <a:gd name="connsiteX9" fmla="*/ 449538 w 586546"/>
                <a:gd name="connsiteY9" fmla="*/ 18083 h 284783"/>
                <a:gd name="connsiteX10" fmla="*/ 495258 w 586546"/>
                <a:gd name="connsiteY10" fmla="*/ 33323 h 284783"/>
                <a:gd name="connsiteX11" fmla="*/ 584158 w 586546"/>
                <a:gd name="connsiteY11" fmla="*/ 2843 h 284783"/>
                <a:gd name="connsiteX12" fmla="*/ 558758 w 586546"/>
                <a:gd name="connsiteY12" fmla="*/ 117143 h 284783"/>
                <a:gd name="connsiteX13" fmla="*/ 533358 w 586546"/>
                <a:gd name="connsiteY13" fmla="*/ 157783 h 284783"/>
                <a:gd name="connsiteX14" fmla="*/ 525738 w 586546"/>
                <a:gd name="connsiteY14" fmla="*/ 203503 h 284783"/>
                <a:gd name="connsiteX15" fmla="*/ 388578 w 586546"/>
                <a:gd name="connsiteY15" fmla="*/ 208583 h 284783"/>
                <a:gd name="connsiteX16" fmla="*/ 342858 w 586546"/>
                <a:gd name="connsiteY16" fmla="*/ 231443 h 284783"/>
                <a:gd name="connsiteX17" fmla="*/ 274278 w 586546"/>
                <a:gd name="connsiteY17" fmla="*/ 261923 h 284783"/>
                <a:gd name="connsiteX18" fmla="*/ 251418 w 586546"/>
                <a:gd name="connsiteY18" fmla="*/ 269543 h 284783"/>
                <a:gd name="connsiteX19" fmla="*/ 180298 w 586546"/>
                <a:gd name="connsiteY19" fmla="*/ 284783 h 284783"/>
                <a:gd name="connsiteX20" fmla="*/ 48218 w 586546"/>
                <a:gd name="connsiteY20" fmla="*/ 267003 h 284783"/>
                <a:gd name="connsiteX21" fmla="*/ 7578 w 586546"/>
                <a:gd name="connsiteY21" fmla="*/ 221283 h 284783"/>
                <a:gd name="connsiteX0" fmla="*/ 7578 w 586262"/>
                <a:gd name="connsiteY0" fmla="*/ 221283 h 284783"/>
                <a:gd name="connsiteX1" fmla="*/ 10118 w 586262"/>
                <a:gd name="connsiteY1" fmla="*/ 140003 h 284783"/>
                <a:gd name="connsiteX2" fmla="*/ 109178 w 586262"/>
                <a:gd name="connsiteY2" fmla="*/ 73963 h 284783"/>
                <a:gd name="connsiteX3" fmla="*/ 167598 w 586262"/>
                <a:gd name="connsiteY3" fmla="*/ 48563 h 284783"/>
                <a:gd name="connsiteX4" fmla="*/ 165058 w 586262"/>
                <a:gd name="connsiteY4" fmla="*/ 15543 h 284783"/>
                <a:gd name="connsiteX5" fmla="*/ 213318 w 586262"/>
                <a:gd name="connsiteY5" fmla="*/ 25703 h 284783"/>
                <a:gd name="connsiteX6" fmla="*/ 259038 w 586262"/>
                <a:gd name="connsiteY6" fmla="*/ 10463 h 284783"/>
                <a:gd name="connsiteX7" fmla="*/ 281898 w 586262"/>
                <a:gd name="connsiteY7" fmla="*/ 2843 h 284783"/>
                <a:gd name="connsiteX8" fmla="*/ 419058 w 586262"/>
                <a:gd name="connsiteY8" fmla="*/ 10463 h 284783"/>
                <a:gd name="connsiteX9" fmla="*/ 449538 w 586262"/>
                <a:gd name="connsiteY9" fmla="*/ 18083 h 284783"/>
                <a:gd name="connsiteX10" fmla="*/ 495258 w 586262"/>
                <a:gd name="connsiteY10" fmla="*/ 33323 h 284783"/>
                <a:gd name="connsiteX11" fmla="*/ 584158 w 586262"/>
                <a:gd name="connsiteY11" fmla="*/ 2843 h 284783"/>
                <a:gd name="connsiteX12" fmla="*/ 558758 w 586262"/>
                <a:gd name="connsiteY12" fmla="*/ 117143 h 284783"/>
                <a:gd name="connsiteX13" fmla="*/ 563838 w 586262"/>
                <a:gd name="connsiteY13" fmla="*/ 137463 h 284783"/>
                <a:gd name="connsiteX14" fmla="*/ 525738 w 586262"/>
                <a:gd name="connsiteY14" fmla="*/ 203503 h 284783"/>
                <a:gd name="connsiteX15" fmla="*/ 388578 w 586262"/>
                <a:gd name="connsiteY15" fmla="*/ 208583 h 284783"/>
                <a:gd name="connsiteX16" fmla="*/ 342858 w 586262"/>
                <a:gd name="connsiteY16" fmla="*/ 231443 h 284783"/>
                <a:gd name="connsiteX17" fmla="*/ 274278 w 586262"/>
                <a:gd name="connsiteY17" fmla="*/ 261923 h 284783"/>
                <a:gd name="connsiteX18" fmla="*/ 251418 w 586262"/>
                <a:gd name="connsiteY18" fmla="*/ 269543 h 284783"/>
                <a:gd name="connsiteX19" fmla="*/ 180298 w 586262"/>
                <a:gd name="connsiteY19" fmla="*/ 284783 h 284783"/>
                <a:gd name="connsiteX20" fmla="*/ 48218 w 586262"/>
                <a:gd name="connsiteY20" fmla="*/ 267003 h 284783"/>
                <a:gd name="connsiteX21" fmla="*/ 7578 w 586262"/>
                <a:gd name="connsiteY21" fmla="*/ 221283 h 284783"/>
                <a:gd name="connsiteX0" fmla="*/ 7578 w 586262"/>
                <a:gd name="connsiteY0" fmla="*/ 221283 h 284783"/>
                <a:gd name="connsiteX1" fmla="*/ 10118 w 586262"/>
                <a:gd name="connsiteY1" fmla="*/ 140003 h 284783"/>
                <a:gd name="connsiteX2" fmla="*/ 109178 w 586262"/>
                <a:gd name="connsiteY2" fmla="*/ 73963 h 284783"/>
                <a:gd name="connsiteX3" fmla="*/ 167598 w 586262"/>
                <a:gd name="connsiteY3" fmla="*/ 48563 h 284783"/>
                <a:gd name="connsiteX4" fmla="*/ 165058 w 586262"/>
                <a:gd name="connsiteY4" fmla="*/ 15543 h 284783"/>
                <a:gd name="connsiteX5" fmla="*/ 213318 w 586262"/>
                <a:gd name="connsiteY5" fmla="*/ 25703 h 284783"/>
                <a:gd name="connsiteX6" fmla="*/ 259038 w 586262"/>
                <a:gd name="connsiteY6" fmla="*/ 10463 h 284783"/>
                <a:gd name="connsiteX7" fmla="*/ 281898 w 586262"/>
                <a:gd name="connsiteY7" fmla="*/ 2843 h 284783"/>
                <a:gd name="connsiteX8" fmla="*/ 419058 w 586262"/>
                <a:gd name="connsiteY8" fmla="*/ 10463 h 284783"/>
                <a:gd name="connsiteX9" fmla="*/ 449538 w 586262"/>
                <a:gd name="connsiteY9" fmla="*/ 18083 h 284783"/>
                <a:gd name="connsiteX10" fmla="*/ 495258 w 586262"/>
                <a:gd name="connsiteY10" fmla="*/ 33323 h 284783"/>
                <a:gd name="connsiteX11" fmla="*/ 584158 w 586262"/>
                <a:gd name="connsiteY11" fmla="*/ 2843 h 284783"/>
                <a:gd name="connsiteX12" fmla="*/ 558758 w 586262"/>
                <a:gd name="connsiteY12" fmla="*/ 117143 h 284783"/>
                <a:gd name="connsiteX13" fmla="*/ 563838 w 586262"/>
                <a:gd name="connsiteY13" fmla="*/ 162863 h 284783"/>
                <a:gd name="connsiteX14" fmla="*/ 525738 w 586262"/>
                <a:gd name="connsiteY14" fmla="*/ 203503 h 284783"/>
                <a:gd name="connsiteX15" fmla="*/ 388578 w 586262"/>
                <a:gd name="connsiteY15" fmla="*/ 208583 h 284783"/>
                <a:gd name="connsiteX16" fmla="*/ 342858 w 586262"/>
                <a:gd name="connsiteY16" fmla="*/ 231443 h 284783"/>
                <a:gd name="connsiteX17" fmla="*/ 274278 w 586262"/>
                <a:gd name="connsiteY17" fmla="*/ 261923 h 284783"/>
                <a:gd name="connsiteX18" fmla="*/ 251418 w 586262"/>
                <a:gd name="connsiteY18" fmla="*/ 269543 h 284783"/>
                <a:gd name="connsiteX19" fmla="*/ 180298 w 586262"/>
                <a:gd name="connsiteY19" fmla="*/ 284783 h 284783"/>
                <a:gd name="connsiteX20" fmla="*/ 48218 w 586262"/>
                <a:gd name="connsiteY20" fmla="*/ 267003 h 284783"/>
                <a:gd name="connsiteX21" fmla="*/ 7578 w 586262"/>
                <a:gd name="connsiteY21" fmla="*/ 221283 h 284783"/>
                <a:gd name="connsiteX0" fmla="*/ 7578 w 620126"/>
                <a:gd name="connsiteY0" fmla="*/ 219410 h 282910"/>
                <a:gd name="connsiteX1" fmla="*/ 10118 w 620126"/>
                <a:gd name="connsiteY1" fmla="*/ 138130 h 282910"/>
                <a:gd name="connsiteX2" fmla="*/ 109178 w 620126"/>
                <a:gd name="connsiteY2" fmla="*/ 72090 h 282910"/>
                <a:gd name="connsiteX3" fmla="*/ 167598 w 620126"/>
                <a:gd name="connsiteY3" fmla="*/ 46690 h 282910"/>
                <a:gd name="connsiteX4" fmla="*/ 165058 w 620126"/>
                <a:gd name="connsiteY4" fmla="*/ 13670 h 282910"/>
                <a:gd name="connsiteX5" fmla="*/ 213318 w 620126"/>
                <a:gd name="connsiteY5" fmla="*/ 23830 h 282910"/>
                <a:gd name="connsiteX6" fmla="*/ 259038 w 620126"/>
                <a:gd name="connsiteY6" fmla="*/ 8590 h 282910"/>
                <a:gd name="connsiteX7" fmla="*/ 281898 w 620126"/>
                <a:gd name="connsiteY7" fmla="*/ 970 h 282910"/>
                <a:gd name="connsiteX8" fmla="*/ 419058 w 620126"/>
                <a:gd name="connsiteY8" fmla="*/ 8590 h 282910"/>
                <a:gd name="connsiteX9" fmla="*/ 449538 w 620126"/>
                <a:gd name="connsiteY9" fmla="*/ 16210 h 282910"/>
                <a:gd name="connsiteX10" fmla="*/ 495258 w 620126"/>
                <a:gd name="connsiteY10" fmla="*/ 31450 h 282910"/>
                <a:gd name="connsiteX11" fmla="*/ 584158 w 620126"/>
                <a:gd name="connsiteY11" fmla="*/ 970 h 282910"/>
                <a:gd name="connsiteX12" fmla="*/ 619718 w 620126"/>
                <a:gd name="connsiteY12" fmla="*/ 74630 h 282910"/>
                <a:gd name="connsiteX13" fmla="*/ 563838 w 620126"/>
                <a:gd name="connsiteY13" fmla="*/ 160990 h 282910"/>
                <a:gd name="connsiteX14" fmla="*/ 525738 w 620126"/>
                <a:gd name="connsiteY14" fmla="*/ 201630 h 282910"/>
                <a:gd name="connsiteX15" fmla="*/ 388578 w 620126"/>
                <a:gd name="connsiteY15" fmla="*/ 206710 h 282910"/>
                <a:gd name="connsiteX16" fmla="*/ 342858 w 620126"/>
                <a:gd name="connsiteY16" fmla="*/ 229570 h 282910"/>
                <a:gd name="connsiteX17" fmla="*/ 274278 w 620126"/>
                <a:gd name="connsiteY17" fmla="*/ 260050 h 282910"/>
                <a:gd name="connsiteX18" fmla="*/ 251418 w 620126"/>
                <a:gd name="connsiteY18" fmla="*/ 267670 h 282910"/>
                <a:gd name="connsiteX19" fmla="*/ 180298 w 620126"/>
                <a:gd name="connsiteY19" fmla="*/ 282910 h 282910"/>
                <a:gd name="connsiteX20" fmla="*/ 48218 w 620126"/>
                <a:gd name="connsiteY20" fmla="*/ 265130 h 282910"/>
                <a:gd name="connsiteX21" fmla="*/ 7578 w 620126"/>
                <a:gd name="connsiteY21" fmla="*/ 219410 h 282910"/>
                <a:gd name="connsiteX0" fmla="*/ 7578 w 640265"/>
                <a:gd name="connsiteY0" fmla="*/ 219155 h 282655"/>
                <a:gd name="connsiteX1" fmla="*/ 10118 w 640265"/>
                <a:gd name="connsiteY1" fmla="*/ 137875 h 282655"/>
                <a:gd name="connsiteX2" fmla="*/ 109178 w 640265"/>
                <a:gd name="connsiteY2" fmla="*/ 71835 h 282655"/>
                <a:gd name="connsiteX3" fmla="*/ 167598 w 640265"/>
                <a:gd name="connsiteY3" fmla="*/ 46435 h 282655"/>
                <a:gd name="connsiteX4" fmla="*/ 165058 w 640265"/>
                <a:gd name="connsiteY4" fmla="*/ 13415 h 282655"/>
                <a:gd name="connsiteX5" fmla="*/ 213318 w 640265"/>
                <a:gd name="connsiteY5" fmla="*/ 23575 h 282655"/>
                <a:gd name="connsiteX6" fmla="*/ 259038 w 640265"/>
                <a:gd name="connsiteY6" fmla="*/ 8335 h 282655"/>
                <a:gd name="connsiteX7" fmla="*/ 281898 w 640265"/>
                <a:gd name="connsiteY7" fmla="*/ 715 h 282655"/>
                <a:gd name="connsiteX8" fmla="*/ 419058 w 640265"/>
                <a:gd name="connsiteY8" fmla="*/ 8335 h 282655"/>
                <a:gd name="connsiteX9" fmla="*/ 449538 w 640265"/>
                <a:gd name="connsiteY9" fmla="*/ 15955 h 282655"/>
                <a:gd name="connsiteX10" fmla="*/ 495258 w 640265"/>
                <a:gd name="connsiteY10" fmla="*/ 31195 h 282655"/>
                <a:gd name="connsiteX11" fmla="*/ 584158 w 640265"/>
                <a:gd name="connsiteY11" fmla="*/ 715 h 282655"/>
                <a:gd name="connsiteX12" fmla="*/ 640038 w 640265"/>
                <a:gd name="connsiteY12" fmla="*/ 23575 h 282655"/>
                <a:gd name="connsiteX13" fmla="*/ 563838 w 640265"/>
                <a:gd name="connsiteY13" fmla="*/ 160735 h 282655"/>
                <a:gd name="connsiteX14" fmla="*/ 525738 w 640265"/>
                <a:gd name="connsiteY14" fmla="*/ 201375 h 282655"/>
                <a:gd name="connsiteX15" fmla="*/ 388578 w 640265"/>
                <a:gd name="connsiteY15" fmla="*/ 206455 h 282655"/>
                <a:gd name="connsiteX16" fmla="*/ 342858 w 640265"/>
                <a:gd name="connsiteY16" fmla="*/ 229315 h 282655"/>
                <a:gd name="connsiteX17" fmla="*/ 274278 w 640265"/>
                <a:gd name="connsiteY17" fmla="*/ 259795 h 282655"/>
                <a:gd name="connsiteX18" fmla="*/ 251418 w 640265"/>
                <a:gd name="connsiteY18" fmla="*/ 267415 h 282655"/>
                <a:gd name="connsiteX19" fmla="*/ 180298 w 640265"/>
                <a:gd name="connsiteY19" fmla="*/ 282655 h 282655"/>
                <a:gd name="connsiteX20" fmla="*/ 48218 w 640265"/>
                <a:gd name="connsiteY20" fmla="*/ 264875 h 282655"/>
                <a:gd name="connsiteX21" fmla="*/ 7578 w 640265"/>
                <a:gd name="connsiteY21" fmla="*/ 219155 h 282655"/>
                <a:gd name="connsiteX0" fmla="*/ 7578 w 625139"/>
                <a:gd name="connsiteY0" fmla="*/ 220043 h 283543"/>
                <a:gd name="connsiteX1" fmla="*/ 10118 w 625139"/>
                <a:gd name="connsiteY1" fmla="*/ 138763 h 283543"/>
                <a:gd name="connsiteX2" fmla="*/ 109178 w 625139"/>
                <a:gd name="connsiteY2" fmla="*/ 72723 h 283543"/>
                <a:gd name="connsiteX3" fmla="*/ 167598 w 625139"/>
                <a:gd name="connsiteY3" fmla="*/ 47323 h 283543"/>
                <a:gd name="connsiteX4" fmla="*/ 165058 w 625139"/>
                <a:gd name="connsiteY4" fmla="*/ 14303 h 283543"/>
                <a:gd name="connsiteX5" fmla="*/ 213318 w 625139"/>
                <a:gd name="connsiteY5" fmla="*/ 24463 h 283543"/>
                <a:gd name="connsiteX6" fmla="*/ 259038 w 625139"/>
                <a:gd name="connsiteY6" fmla="*/ 9223 h 283543"/>
                <a:gd name="connsiteX7" fmla="*/ 281898 w 625139"/>
                <a:gd name="connsiteY7" fmla="*/ 1603 h 283543"/>
                <a:gd name="connsiteX8" fmla="*/ 419058 w 625139"/>
                <a:gd name="connsiteY8" fmla="*/ 9223 h 283543"/>
                <a:gd name="connsiteX9" fmla="*/ 449538 w 625139"/>
                <a:gd name="connsiteY9" fmla="*/ 16843 h 283543"/>
                <a:gd name="connsiteX10" fmla="*/ 495258 w 625139"/>
                <a:gd name="connsiteY10" fmla="*/ 32083 h 283543"/>
                <a:gd name="connsiteX11" fmla="*/ 584158 w 625139"/>
                <a:gd name="connsiteY11" fmla="*/ 1603 h 283543"/>
                <a:gd name="connsiteX12" fmla="*/ 624798 w 625139"/>
                <a:gd name="connsiteY12" fmla="*/ 90503 h 283543"/>
                <a:gd name="connsiteX13" fmla="*/ 563838 w 625139"/>
                <a:gd name="connsiteY13" fmla="*/ 161623 h 283543"/>
                <a:gd name="connsiteX14" fmla="*/ 525738 w 625139"/>
                <a:gd name="connsiteY14" fmla="*/ 202263 h 283543"/>
                <a:gd name="connsiteX15" fmla="*/ 388578 w 625139"/>
                <a:gd name="connsiteY15" fmla="*/ 207343 h 283543"/>
                <a:gd name="connsiteX16" fmla="*/ 342858 w 625139"/>
                <a:gd name="connsiteY16" fmla="*/ 230203 h 283543"/>
                <a:gd name="connsiteX17" fmla="*/ 274278 w 625139"/>
                <a:gd name="connsiteY17" fmla="*/ 260683 h 283543"/>
                <a:gd name="connsiteX18" fmla="*/ 251418 w 625139"/>
                <a:gd name="connsiteY18" fmla="*/ 268303 h 283543"/>
                <a:gd name="connsiteX19" fmla="*/ 180298 w 625139"/>
                <a:gd name="connsiteY19" fmla="*/ 283543 h 283543"/>
                <a:gd name="connsiteX20" fmla="*/ 48218 w 625139"/>
                <a:gd name="connsiteY20" fmla="*/ 265763 h 283543"/>
                <a:gd name="connsiteX21" fmla="*/ 7578 w 625139"/>
                <a:gd name="connsiteY21" fmla="*/ 220043 h 283543"/>
                <a:gd name="connsiteX0" fmla="*/ 7578 w 625139"/>
                <a:gd name="connsiteY0" fmla="*/ 220043 h 283543"/>
                <a:gd name="connsiteX1" fmla="*/ 10118 w 625139"/>
                <a:gd name="connsiteY1" fmla="*/ 138763 h 283543"/>
                <a:gd name="connsiteX2" fmla="*/ 149818 w 625139"/>
                <a:gd name="connsiteY2" fmla="*/ 103203 h 283543"/>
                <a:gd name="connsiteX3" fmla="*/ 167598 w 625139"/>
                <a:gd name="connsiteY3" fmla="*/ 47323 h 283543"/>
                <a:gd name="connsiteX4" fmla="*/ 165058 w 625139"/>
                <a:gd name="connsiteY4" fmla="*/ 14303 h 283543"/>
                <a:gd name="connsiteX5" fmla="*/ 213318 w 625139"/>
                <a:gd name="connsiteY5" fmla="*/ 24463 h 283543"/>
                <a:gd name="connsiteX6" fmla="*/ 259038 w 625139"/>
                <a:gd name="connsiteY6" fmla="*/ 9223 h 283543"/>
                <a:gd name="connsiteX7" fmla="*/ 281898 w 625139"/>
                <a:gd name="connsiteY7" fmla="*/ 1603 h 283543"/>
                <a:gd name="connsiteX8" fmla="*/ 419058 w 625139"/>
                <a:gd name="connsiteY8" fmla="*/ 9223 h 283543"/>
                <a:gd name="connsiteX9" fmla="*/ 449538 w 625139"/>
                <a:gd name="connsiteY9" fmla="*/ 16843 h 283543"/>
                <a:gd name="connsiteX10" fmla="*/ 495258 w 625139"/>
                <a:gd name="connsiteY10" fmla="*/ 32083 h 283543"/>
                <a:gd name="connsiteX11" fmla="*/ 584158 w 625139"/>
                <a:gd name="connsiteY11" fmla="*/ 1603 h 283543"/>
                <a:gd name="connsiteX12" fmla="*/ 624798 w 625139"/>
                <a:gd name="connsiteY12" fmla="*/ 90503 h 283543"/>
                <a:gd name="connsiteX13" fmla="*/ 563838 w 625139"/>
                <a:gd name="connsiteY13" fmla="*/ 161623 h 283543"/>
                <a:gd name="connsiteX14" fmla="*/ 525738 w 625139"/>
                <a:gd name="connsiteY14" fmla="*/ 202263 h 283543"/>
                <a:gd name="connsiteX15" fmla="*/ 388578 w 625139"/>
                <a:gd name="connsiteY15" fmla="*/ 207343 h 283543"/>
                <a:gd name="connsiteX16" fmla="*/ 342858 w 625139"/>
                <a:gd name="connsiteY16" fmla="*/ 230203 h 283543"/>
                <a:gd name="connsiteX17" fmla="*/ 274278 w 625139"/>
                <a:gd name="connsiteY17" fmla="*/ 260683 h 283543"/>
                <a:gd name="connsiteX18" fmla="*/ 251418 w 625139"/>
                <a:gd name="connsiteY18" fmla="*/ 268303 h 283543"/>
                <a:gd name="connsiteX19" fmla="*/ 180298 w 625139"/>
                <a:gd name="connsiteY19" fmla="*/ 283543 h 283543"/>
                <a:gd name="connsiteX20" fmla="*/ 48218 w 625139"/>
                <a:gd name="connsiteY20" fmla="*/ 265763 h 283543"/>
                <a:gd name="connsiteX21" fmla="*/ 7578 w 625139"/>
                <a:gd name="connsiteY21" fmla="*/ 220043 h 283543"/>
                <a:gd name="connsiteX0" fmla="*/ 7578 w 625139"/>
                <a:gd name="connsiteY0" fmla="*/ 220043 h 283543"/>
                <a:gd name="connsiteX1" fmla="*/ 10118 w 625139"/>
                <a:gd name="connsiteY1" fmla="*/ 138763 h 283543"/>
                <a:gd name="connsiteX2" fmla="*/ 149818 w 625139"/>
                <a:gd name="connsiteY2" fmla="*/ 103203 h 283543"/>
                <a:gd name="connsiteX3" fmla="*/ 167598 w 625139"/>
                <a:gd name="connsiteY3" fmla="*/ 47323 h 283543"/>
                <a:gd name="connsiteX4" fmla="*/ 213318 w 625139"/>
                <a:gd name="connsiteY4" fmla="*/ 24463 h 283543"/>
                <a:gd name="connsiteX5" fmla="*/ 259038 w 625139"/>
                <a:gd name="connsiteY5" fmla="*/ 9223 h 283543"/>
                <a:gd name="connsiteX6" fmla="*/ 281898 w 625139"/>
                <a:gd name="connsiteY6" fmla="*/ 1603 h 283543"/>
                <a:gd name="connsiteX7" fmla="*/ 419058 w 625139"/>
                <a:gd name="connsiteY7" fmla="*/ 9223 h 283543"/>
                <a:gd name="connsiteX8" fmla="*/ 449538 w 625139"/>
                <a:gd name="connsiteY8" fmla="*/ 16843 h 283543"/>
                <a:gd name="connsiteX9" fmla="*/ 495258 w 625139"/>
                <a:gd name="connsiteY9" fmla="*/ 32083 h 283543"/>
                <a:gd name="connsiteX10" fmla="*/ 584158 w 625139"/>
                <a:gd name="connsiteY10" fmla="*/ 1603 h 283543"/>
                <a:gd name="connsiteX11" fmla="*/ 624798 w 625139"/>
                <a:gd name="connsiteY11" fmla="*/ 90503 h 283543"/>
                <a:gd name="connsiteX12" fmla="*/ 563838 w 625139"/>
                <a:gd name="connsiteY12" fmla="*/ 161623 h 283543"/>
                <a:gd name="connsiteX13" fmla="*/ 525738 w 625139"/>
                <a:gd name="connsiteY13" fmla="*/ 202263 h 283543"/>
                <a:gd name="connsiteX14" fmla="*/ 388578 w 625139"/>
                <a:gd name="connsiteY14" fmla="*/ 207343 h 283543"/>
                <a:gd name="connsiteX15" fmla="*/ 342858 w 625139"/>
                <a:gd name="connsiteY15" fmla="*/ 230203 h 283543"/>
                <a:gd name="connsiteX16" fmla="*/ 274278 w 625139"/>
                <a:gd name="connsiteY16" fmla="*/ 260683 h 283543"/>
                <a:gd name="connsiteX17" fmla="*/ 251418 w 625139"/>
                <a:gd name="connsiteY17" fmla="*/ 268303 h 283543"/>
                <a:gd name="connsiteX18" fmla="*/ 180298 w 625139"/>
                <a:gd name="connsiteY18" fmla="*/ 283543 h 283543"/>
                <a:gd name="connsiteX19" fmla="*/ 48218 w 625139"/>
                <a:gd name="connsiteY19" fmla="*/ 265763 h 283543"/>
                <a:gd name="connsiteX20" fmla="*/ 7578 w 625139"/>
                <a:gd name="connsiteY20" fmla="*/ 220043 h 283543"/>
                <a:gd name="connsiteX0" fmla="*/ 7578 w 625139"/>
                <a:gd name="connsiteY0" fmla="*/ 220043 h 283543"/>
                <a:gd name="connsiteX1" fmla="*/ 10118 w 625139"/>
                <a:gd name="connsiteY1" fmla="*/ 138763 h 283543"/>
                <a:gd name="connsiteX2" fmla="*/ 119338 w 625139"/>
                <a:gd name="connsiteY2" fmla="*/ 103203 h 283543"/>
                <a:gd name="connsiteX3" fmla="*/ 167598 w 625139"/>
                <a:gd name="connsiteY3" fmla="*/ 47323 h 283543"/>
                <a:gd name="connsiteX4" fmla="*/ 213318 w 625139"/>
                <a:gd name="connsiteY4" fmla="*/ 24463 h 283543"/>
                <a:gd name="connsiteX5" fmla="*/ 259038 w 625139"/>
                <a:gd name="connsiteY5" fmla="*/ 9223 h 283543"/>
                <a:gd name="connsiteX6" fmla="*/ 281898 w 625139"/>
                <a:gd name="connsiteY6" fmla="*/ 1603 h 283543"/>
                <a:gd name="connsiteX7" fmla="*/ 419058 w 625139"/>
                <a:gd name="connsiteY7" fmla="*/ 9223 h 283543"/>
                <a:gd name="connsiteX8" fmla="*/ 449538 w 625139"/>
                <a:gd name="connsiteY8" fmla="*/ 16843 h 283543"/>
                <a:gd name="connsiteX9" fmla="*/ 495258 w 625139"/>
                <a:gd name="connsiteY9" fmla="*/ 32083 h 283543"/>
                <a:gd name="connsiteX10" fmla="*/ 584158 w 625139"/>
                <a:gd name="connsiteY10" fmla="*/ 1603 h 283543"/>
                <a:gd name="connsiteX11" fmla="*/ 624798 w 625139"/>
                <a:gd name="connsiteY11" fmla="*/ 90503 h 283543"/>
                <a:gd name="connsiteX12" fmla="*/ 563838 w 625139"/>
                <a:gd name="connsiteY12" fmla="*/ 161623 h 283543"/>
                <a:gd name="connsiteX13" fmla="*/ 525738 w 625139"/>
                <a:gd name="connsiteY13" fmla="*/ 202263 h 283543"/>
                <a:gd name="connsiteX14" fmla="*/ 388578 w 625139"/>
                <a:gd name="connsiteY14" fmla="*/ 207343 h 283543"/>
                <a:gd name="connsiteX15" fmla="*/ 342858 w 625139"/>
                <a:gd name="connsiteY15" fmla="*/ 230203 h 283543"/>
                <a:gd name="connsiteX16" fmla="*/ 274278 w 625139"/>
                <a:gd name="connsiteY16" fmla="*/ 260683 h 283543"/>
                <a:gd name="connsiteX17" fmla="*/ 251418 w 625139"/>
                <a:gd name="connsiteY17" fmla="*/ 268303 h 283543"/>
                <a:gd name="connsiteX18" fmla="*/ 180298 w 625139"/>
                <a:gd name="connsiteY18" fmla="*/ 283543 h 283543"/>
                <a:gd name="connsiteX19" fmla="*/ 48218 w 625139"/>
                <a:gd name="connsiteY19" fmla="*/ 265763 h 283543"/>
                <a:gd name="connsiteX20" fmla="*/ 7578 w 625139"/>
                <a:gd name="connsiteY20" fmla="*/ 220043 h 28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5139" h="283543">
                  <a:moveTo>
                    <a:pt x="7578" y="220043"/>
                  </a:moveTo>
                  <a:cubicBezTo>
                    <a:pt x="1228" y="198876"/>
                    <a:pt x="-6815" y="162470"/>
                    <a:pt x="10118" y="138763"/>
                  </a:cubicBezTo>
                  <a:cubicBezTo>
                    <a:pt x="27051" y="115056"/>
                    <a:pt x="93091" y="118443"/>
                    <a:pt x="119338" y="103203"/>
                  </a:cubicBezTo>
                  <a:cubicBezTo>
                    <a:pt x="145585" y="87963"/>
                    <a:pt x="151935" y="60446"/>
                    <a:pt x="167598" y="47323"/>
                  </a:cubicBezTo>
                  <a:cubicBezTo>
                    <a:pt x="183261" y="34200"/>
                    <a:pt x="198078" y="30813"/>
                    <a:pt x="213318" y="24463"/>
                  </a:cubicBezTo>
                  <a:cubicBezTo>
                    <a:pt x="228558" y="18113"/>
                    <a:pt x="243798" y="14303"/>
                    <a:pt x="259038" y="9223"/>
                  </a:cubicBezTo>
                  <a:lnTo>
                    <a:pt x="281898" y="1603"/>
                  </a:lnTo>
                  <a:cubicBezTo>
                    <a:pt x="327618" y="4143"/>
                    <a:pt x="373456" y="5077"/>
                    <a:pt x="419058" y="9223"/>
                  </a:cubicBezTo>
                  <a:cubicBezTo>
                    <a:pt x="429488" y="10171"/>
                    <a:pt x="439507" y="13834"/>
                    <a:pt x="449538" y="16843"/>
                  </a:cubicBezTo>
                  <a:cubicBezTo>
                    <a:pt x="464925" y="21459"/>
                    <a:pt x="472821" y="34623"/>
                    <a:pt x="495258" y="32083"/>
                  </a:cubicBezTo>
                  <a:cubicBezTo>
                    <a:pt x="517695" y="29543"/>
                    <a:pt x="562568" y="-8134"/>
                    <a:pt x="584158" y="1603"/>
                  </a:cubicBezTo>
                  <a:cubicBezTo>
                    <a:pt x="605748" y="11340"/>
                    <a:pt x="628185" y="63833"/>
                    <a:pt x="624798" y="90503"/>
                  </a:cubicBezTo>
                  <a:cubicBezTo>
                    <a:pt x="621411" y="117173"/>
                    <a:pt x="580348" y="142996"/>
                    <a:pt x="563838" y="161623"/>
                  </a:cubicBezTo>
                  <a:cubicBezTo>
                    <a:pt x="547328" y="180250"/>
                    <a:pt x="554948" y="194643"/>
                    <a:pt x="525738" y="202263"/>
                  </a:cubicBezTo>
                  <a:cubicBezTo>
                    <a:pt x="496528" y="209883"/>
                    <a:pt x="419058" y="202686"/>
                    <a:pt x="388578" y="207343"/>
                  </a:cubicBezTo>
                  <a:cubicBezTo>
                    <a:pt x="358098" y="212000"/>
                    <a:pt x="361908" y="221313"/>
                    <a:pt x="342858" y="230203"/>
                  </a:cubicBezTo>
                  <a:cubicBezTo>
                    <a:pt x="323808" y="239093"/>
                    <a:pt x="289518" y="254333"/>
                    <a:pt x="274278" y="260683"/>
                  </a:cubicBezTo>
                  <a:cubicBezTo>
                    <a:pt x="259038" y="267033"/>
                    <a:pt x="267081" y="264493"/>
                    <a:pt x="251418" y="268303"/>
                  </a:cubicBezTo>
                  <a:cubicBezTo>
                    <a:pt x="235755" y="272113"/>
                    <a:pt x="225767" y="272176"/>
                    <a:pt x="180298" y="283543"/>
                  </a:cubicBezTo>
                  <a:lnTo>
                    <a:pt x="48218" y="265763"/>
                  </a:lnTo>
                  <a:cubicBezTo>
                    <a:pt x="52028" y="255603"/>
                    <a:pt x="13928" y="241210"/>
                    <a:pt x="7578" y="220043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五角星 2"/>
            <p:cNvSpPr/>
            <p:nvPr/>
          </p:nvSpPr>
          <p:spPr>
            <a:xfrm>
              <a:off x="6146338" y="2921960"/>
              <a:ext cx="45719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7473077" y="2583433"/>
              <a:ext cx="1449967" cy="403815"/>
            </a:xfrm>
            <a:prstGeom prst="wedgeRectCallout">
              <a:avLst>
                <a:gd name="adj1" fmla="val -136788"/>
                <a:gd name="adj2" fmla="val 34733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Headquarters</a:t>
              </a:r>
            </a:p>
            <a:p>
              <a:pPr algn="r"/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R&amp;D center</a:t>
              </a:r>
              <a:endParaRPr lang="zh-CN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78016" y="2244879"/>
              <a:ext cx="7633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Beijing</a:t>
              </a:r>
              <a:endPara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54011" y="3212695"/>
              <a:ext cx="12779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Jiangsu Prov.</a:t>
              </a:r>
              <a:endPara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4" name="矩形标注 13"/>
            <p:cNvSpPr/>
            <p:nvPr/>
          </p:nvSpPr>
          <p:spPr>
            <a:xfrm>
              <a:off x="7554011" y="3546936"/>
              <a:ext cx="1449131" cy="403815"/>
            </a:xfrm>
            <a:prstGeom prst="wedgeRectCallout">
              <a:avLst>
                <a:gd name="adj1" fmla="val -107720"/>
                <a:gd name="adj2" fmla="val 68699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 </a:t>
              </a:r>
              <a:r>
                <a:rPr lang="en-US" altLang="zh-CN" sz="1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Gas </a:t>
              </a:r>
              <a:r>
                <a:rPr lang="en-US" altLang="zh-CN" sz="12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Co.,</a:t>
              </a:r>
              <a:r>
                <a:rPr lang="en-US" altLang="zh-CN" sz="12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Ltd</a:t>
              </a:r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.</a:t>
              </a:r>
            </a:p>
            <a:p>
              <a:pPr algn="r"/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Product Test center</a:t>
              </a:r>
              <a:endParaRPr lang="zh-CN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6528730" y="5861128"/>
              <a:ext cx="2240601" cy="593000"/>
            </a:xfrm>
            <a:prstGeom prst="wedgeRectCallout">
              <a:avLst>
                <a:gd name="adj1" fmla="val -77678"/>
                <a:gd name="adj2" fmla="val -85734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Project service center</a:t>
              </a:r>
            </a:p>
            <a:p>
              <a:pPr algn="r"/>
              <a:r>
                <a:rPr lang="en-US" altLang="zh-CN" sz="12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Cryo</a:t>
              </a:r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. </a:t>
              </a:r>
              <a:r>
                <a:rPr lang="en-US" altLang="zh-CN" sz="12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Equi</a:t>
              </a:r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. Manufacturing base</a:t>
              </a:r>
              <a:endParaRPr lang="zh-CN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51969" y="1327288"/>
              <a:ext cx="10416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Erdos</a:t>
              </a:r>
              <a:r>
                <a:rPr lang="en-US" altLang="zh-CN" sz="1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Basin</a:t>
              </a:r>
              <a:endParaRPr lang="en-US" altLang="zh-CN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09370" y="5492983"/>
              <a:ext cx="1637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Guangdong Prov.</a:t>
              </a:r>
              <a:endPara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858843" y="2953117"/>
              <a:ext cx="1858271" cy="2599985"/>
              <a:chOff x="8631350" y="2628589"/>
              <a:chExt cx="1858271" cy="2599985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9931625" y="2628589"/>
                <a:ext cx="486415" cy="1086957"/>
              </a:xfrm>
              <a:custGeom>
                <a:avLst/>
                <a:gdLst>
                  <a:gd name="connsiteX0" fmla="*/ 0 w 396240"/>
                  <a:gd name="connsiteY0" fmla="*/ 0 h 1016000"/>
                  <a:gd name="connsiteX1" fmla="*/ 396240 w 396240"/>
                  <a:gd name="connsiteY1" fmla="*/ 1016000 h 1016000"/>
                  <a:gd name="connsiteX2" fmla="*/ 396240 w 396240"/>
                  <a:gd name="connsiteY2" fmla="*/ 1016000 h 1016000"/>
                  <a:gd name="connsiteX3" fmla="*/ 396240 w 396240"/>
                  <a:gd name="connsiteY3" fmla="*/ 1016000 h 10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240" h="1016000">
                    <a:moveTo>
                      <a:pt x="0" y="0"/>
                    </a:moveTo>
                    <a:lnTo>
                      <a:pt x="396240" y="1016000"/>
                    </a:lnTo>
                    <a:lnTo>
                      <a:pt x="396240" y="1016000"/>
                    </a:lnTo>
                    <a:lnTo>
                      <a:pt x="396240" y="101600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9921465" y="2628590"/>
                <a:ext cx="568156" cy="1557665"/>
              </a:xfrm>
              <a:custGeom>
                <a:avLst/>
                <a:gdLst>
                  <a:gd name="connsiteX0" fmla="*/ 0 w 461512"/>
                  <a:gd name="connsiteY0" fmla="*/ 0 h 1676265"/>
                  <a:gd name="connsiteX1" fmla="*/ 426720 w 461512"/>
                  <a:gd name="connsiteY1" fmla="*/ 1554480 h 1676265"/>
                  <a:gd name="connsiteX2" fmla="*/ 436880 w 461512"/>
                  <a:gd name="connsiteY2" fmla="*/ 1564640 h 1676265"/>
                  <a:gd name="connsiteX3" fmla="*/ 436880 w 461512"/>
                  <a:gd name="connsiteY3" fmla="*/ 1473200 h 1676265"/>
                  <a:gd name="connsiteX0" fmla="*/ 0 w 456281"/>
                  <a:gd name="connsiteY0" fmla="*/ 0 h 1618571"/>
                  <a:gd name="connsiteX1" fmla="*/ 71120 w 456281"/>
                  <a:gd name="connsiteY1" fmla="*/ 782320 h 1618571"/>
                  <a:gd name="connsiteX2" fmla="*/ 426720 w 456281"/>
                  <a:gd name="connsiteY2" fmla="*/ 1554480 h 1618571"/>
                  <a:gd name="connsiteX3" fmla="*/ 436880 w 456281"/>
                  <a:gd name="connsiteY3" fmla="*/ 1564640 h 1618571"/>
                  <a:gd name="connsiteX4" fmla="*/ 436880 w 456281"/>
                  <a:gd name="connsiteY4" fmla="*/ 1473200 h 1618571"/>
                  <a:gd name="connsiteX0" fmla="*/ 0 w 456281"/>
                  <a:gd name="connsiteY0" fmla="*/ 0 h 1618571"/>
                  <a:gd name="connsiteX1" fmla="*/ 71120 w 456281"/>
                  <a:gd name="connsiteY1" fmla="*/ 782320 h 1618571"/>
                  <a:gd name="connsiteX2" fmla="*/ 426720 w 456281"/>
                  <a:gd name="connsiteY2" fmla="*/ 1554480 h 1618571"/>
                  <a:gd name="connsiteX3" fmla="*/ 436880 w 456281"/>
                  <a:gd name="connsiteY3" fmla="*/ 1564640 h 1618571"/>
                  <a:gd name="connsiteX4" fmla="*/ 436880 w 456281"/>
                  <a:gd name="connsiteY4" fmla="*/ 1473200 h 1618571"/>
                  <a:gd name="connsiteX0" fmla="*/ 0 w 456281"/>
                  <a:gd name="connsiteY0" fmla="*/ 0 h 1618571"/>
                  <a:gd name="connsiteX1" fmla="*/ 71120 w 456281"/>
                  <a:gd name="connsiteY1" fmla="*/ 782320 h 1618571"/>
                  <a:gd name="connsiteX2" fmla="*/ 426720 w 456281"/>
                  <a:gd name="connsiteY2" fmla="*/ 1554480 h 1618571"/>
                  <a:gd name="connsiteX3" fmla="*/ 436880 w 456281"/>
                  <a:gd name="connsiteY3" fmla="*/ 1564640 h 161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6281" h="1618571">
                    <a:moveTo>
                      <a:pt x="0" y="0"/>
                    </a:moveTo>
                    <a:cubicBezTo>
                      <a:pt x="33443" y="126577"/>
                      <a:pt x="0" y="523240"/>
                      <a:pt x="71120" y="782320"/>
                    </a:cubicBezTo>
                    <a:cubicBezTo>
                      <a:pt x="142240" y="1041400"/>
                      <a:pt x="365760" y="1424093"/>
                      <a:pt x="426720" y="1554480"/>
                    </a:cubicBezTo>
                    <a:cubicBezTo>
                      <a:pt x="487680" y="1684867"/>
                      <a:pt x="435187" y="1578187"/>
                      <a:pt x="436880" y="156464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9614296" y="2638750"/>
                <a:ext cx="307170" cy="2589824"/>
              </a:xfrm>
              <a:custGeom>
                <a:avLst/>
                <a:gdLst>
                  <a:gd name="connsiteX0" fmla="*/ 335280 w 335280"/>
                  <a:gd name="connsiteY0" fmla="*/ 0 h 2214880"/>
                  <a:gd name="connsiteX1" fmla="*/ 0 w 335280"/>
                  <a:gd name="connsiteY1" fmla="*/ 2214880 h 2214880"/>
                  <a:gd name="connsiteX2" fmla="*/ 0 w 335280"/>
                  <a:gd name="connsiteY2" fmla="*/ 2214880 h 2214880"/>
                  <a:gd name="connsiteX3" fmla="*/ 10160 w 335280"/>
                  <a:gd name="connsiteY3" fmla="*/ 2214880 h 2214880"/>
                  <a:gd name="connsiteX0" fmla="*/ 355600 w 355600"/>
                  <a:gd name="connsiteY0" fmla="*/ 0 h 2214880"/>
                  <a:gd name="connsiteX1" fmla="*/ 0 w 355600"/>
                  <a:gd name="connsiteY1" fmla="*/ 1130300 h 2214880"/>
                  <a:gd name="connsiteX2" fmla="*/ 20320 w 355600"/>
                  <a:gd name="connsiteY2" fmla="*/ 2214880 h 2214880"/>
                  <a:gd name="connsiteX3" fmla="*/ 20320 w 355600"/>
                  <a:gd name="connsiteY3" fmla="*/ 2214880 h 2214880"/>
                  <a:gd name="connsiteX4" fmla="*/ 30480 w 355600"/>
                  <a:gd name="connsiteY4" fmla="*/ 2214880 h 2214880"/>
                  <a:gd name="connsiteX0" fmla="*/ 355600 w 355600"/>
                  <a:gd name="connsiteY0" fmla="*/ 0 h 2214880"/>
                  <a:gd name="connsiteX1" fmla="*/ 129540 w 355600"/>
                  <a:gd name="connsiteY1" fmla="*/ 558800 h 2214880"/>
                  <a:gd name="connsiteX2" fmla="*/ 0 w 355600"/>
                  <a:gd name="connsiteY2" fmla="*/ 1130300 h 2214880"/>
                  <a:gd name="connsiteX3" fmla="*/ 20320 w 355600"/>
                  <a:gd name="connsiteY3" fmla="*/ 2214880 h 2214880"/>
                  <a:gd name="connsiteX4" fmla="*/ 20320 w 355600"/>
                  <a:gd name="connsiteY4" fmla="*/ 2214880 h 2214880"/>
                  <a:gd name="connsiteX5" fmla="*/ 30480 w 355600"/>
                  <a:gd name="connsiteY5" fmla="*/ 2214880 h 2214880"/>
                  <a:gd name="connsiteX0" fmla="*/ 355600 w 355600"/>
                  <a:gd name="connsiteY0" fmla="*/ 0 h 2214880"/>
                  <a:gd name="connsiteX1" fmla="*/ 129540 w 355600"/>
                  <a:gd name="connsiteY1" fmla="*/ 558800 h 2214880"/>
                  <a:gd name="connsiteX2" fmla="*/ 0 w 355600"/>
                  <a:gd name="connsiteY2" fmla="*/ 1358900 h 2214880"/>
                  <a:gd name="connsiteX3" fmla="*/ 20320 w 355600"/>
                  <a:gd name="connsiteY3" fmla="*/ 2214880 h 2214880"/>
                  <a:gd name="connsiteX4" fmla="*/ 20320 w 355600"/>
                  <a:gd name="connsiteY4" fmla="*/ 2214880 h 2214880"/>
                  <a:gd name="connsiteX5" fmla="*/ 30480 w 355600"/>
                  <a:gd name="connsiteY5" fmla="*/ 2214880 h 22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600" h="2214880">
                    <a:moveTo>
                      <a:pt x="355600" y="0"/>
                    </a:moveTo>
                    <a:cubicBezTo>
                      <a:pt x="326813" y="95673"/>
                      <a:pt x="188807" y="370417"/>
                      <a:pt x="129540" y="558800"/>
                    </a:cubicBezTo>
                    <a:cubicBezTo>
                      <a:pt x="70273" y="747183"/>
                      <a:pt x="27093" y="1085427"/>
                      <a:pt x="0" y="1358900"/>
                    </a:cubicBezTo>
                    <a:lnTo>
                      <a:pt x="20320" y="2214880"/>
                    </a:lnTo>
                    <a:lnTo>
                      <a:pt x="20320" y="2214880"/>
                    </a:lnTo>
                    <a:lnTo>
                      <a:pt x="30480" y="221488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8631350" y="2628590"/>
                <a:ext cx="1300275" cy="269427"/>
              </a:xfrm>
              <a:custGeom>
                <a:avLst/>
                <a:gdLst>
                  <a:gd name="connsiteX0" fmla="*/ 1026160 w 1026160"/>
                  <a:gd name="connsiteY0" fmla="*/ 0 h 172720"/>
                  <a:gd name="connsiteX1" fmla="*/ 0 w 1026160"/>
                  <a:gd name="connsiteY1" fmla="*/ 172720 h 172720"/>
                  <a:gd name="connsiteX2" fmla="*/ 0 w 1026160"/>
                  <a:gd name="connsiteY2" fmla="*/ 172720 h 172720"/>
                  <a:gd name="connsiteX0" fmla="*/ 1026160 w 1026160"/>
                  <a:gd name="connsiteY0" fmla="*/ 0 h 172720"/>
                  <a:gd name="connsiteX1" fmla="*/ 500380 w 1026160"/>
                  <a:gd name="connsiteY1" fmla="*/ 27940 h 172720"/>
                  <a:gd name="connsiteX2" fmla="*/ 0 w 1026160"/>
                  <a:gd name="connsiteY2" fmla="*/ 172720 h 172720"/>
                  <a:gd name="connsiteX3" fmla="*/ 0 w 1026160"/>
                  <a:gd name="connsiteY3" fmla="*/ 172720 h 172720"/>
                  <a:gd name="connsiteX0" fmla="*/ 1043729 w 1043729"/>
                  <a:gd name="connsiteY0" fmla="*/ 0 h 183444"/>
                  <a:gd name="connsiteX1" fmla="*/ 517949 w 1043729"/>
                  <a:gd name="connsiteY1" fmla="*/ 27940 h 183444"/>
                  <a:gd name="connsiteX2" fmla="*/ 17569 w 1043729"/>
                  <a:gd name="connsiteY2" fmla="*/ 172720 h 183444"/>
                  <a:gd name="connsiteX3" fmla="*/ 124249 w 1043729"/>
                  <a:gd name="connsiteY3" fmla="*/ 172720 h 183444"/>
                  <a:gd name="connsiteX0" fmla="*/ 1057139 w 1057139"/>
                  <a:gd name="connsiteY0" fmla="*/ 0 h 234488"/>
                  <a:gd name="connsiteX1" fmla="*/ 531359 w 1057139"/>
                  <a:gd name="connsiteY1" fmla="*/ 27940 h 234488"/>
                  <a:gd name="connsiteX2" fmla="*/ 30979 w 1057139"/>
                  <a:gd name="connsiteY2" fmla="*/ 172720 h 234488"/>
                  <a:gd name="connsiteX3" fmla="*/ 54528 w 1057139"/>
                  <a:gd name="connsiteY3" fmla="*/ 234488 h 234488"/>
                  <a:gd name="connsiteX0" fmla="*/ 1026160 w 1026160"/>
                  <a:gd name="connsiteY0" fmla="*/ 0 h 172720"/>
                  <a:gd name="connsiteX1" fmla="*/ 500380 w 1026160"/>
                  <a:gd name="connsiteY1" fmla="*/ 27940 h 172720"/>
                  <a:gd name="connsiteX2" fmla="*/ 0 w 1026160"/>
                  <a:gd name="connsiteY2" fmla="*/ 172720 h 172720"/>
                  <a:gd name="connsiteX0" fmla="*/ 1038949 w 1038949"/>
                  <a:gd name="connsiteY0" fmla="*/ 0 h 208016"/>
                  <a:gd name="connsiteX1" fmla="*/ 513169 w 1038949"/>
                  <a:gd name="connsiteY1" fmla="*/ 27940 h 208016"/>
                  <a:gd name="connsiteX2" fmla="*/ 0 w 1038949"/>
                  <a:gd name="connsiteY2" fmla="*/ 208016 h 20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8949" h="208016">
                    <a:moveTo>
                      <a:pt x="1038949" y="0"/>
                    </a:moveTo>
                    <a:cubicBezTo>
                      <a:pt x="861149" y="29633"/>
                      <a:pt x="690969" y="-1693"/>
                      <a:pt x="513169" y="27940"/>
                    </a:cubicBezTo>
                    <a:cubicBezTo>
                      <a:pt x="346376" y="76200"/>
                      <a:pt x="65617" y="183886"/>
                      <a:pt x="0" y="20801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矩形标注 17"/>
            <p:cNvSpPr/>
            <p:nvPr/>
          </p:nvSpPr>
          <p:spPr>
            <a:xfrm>
              <a:off x="3517472" y="1613339"/>
              <a:ext cx="1525705" cy="403815"/>
            </a:xfrm>
            <a:prstGeom prst="wedgeRectCallout">
              <a:avLst>
                <a:gd name="adj1" fmla="val 34192"/>
                <a:gd name="adj2" fmla="val 34357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Helium  extraction from LNG-BOG </a:t>
              </a:r>
              <a:endParaRPr lang="zh-CN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77" name="矩形标注 115"/>
            <p:cNvSpPr/>
            <p:nvPr/>
          </p:nvSpPr>
          <p:spPr>
            <a:xfrm>
              <a:off x="5935196" y="4117335"/>
              <a:ext cx="2641164" cy="1508587"/>
            </a:xfrm>
            <a:custGeom>
              <a:avLst/>
              <a:gdLst>
                <a:gd name="connsiteX0" fmla="*/ 0 w 1139840"/>
                <a:gd name="connsiteY0" fmla="*/ 0 h 403815"/>
                <a:gd name="connsiteX1" fmla="*/ 189973 w 1139840"/>
                <a:gd name="connsiteY1" fmla="*/ 0 h 403815"/>
                <a:gd name="connsiteX2" fmla="*/ -388492 w 1139840"/>
                <a:gd name="connsiteY2" fmla="*/ -145515 h 403815"/>
                <a:gd name="connsiteX3" fmla="*/ 474933 w 1139840"/>
                <a:gd name="connsiteY3" fmla="*/ 0 h 403815"/>
                <a:gd name="connsiteX4" fmla="*/ 1139840 w 1139840"/>
                <a:gd name="connsiteY4" fmla="*/ 0 h 403815"/>
                <a:gd name="connsiteX5" fmla="*/ 1139840 w 1139840"/>
                <a:gd name="connsiteY5" fmla="*/ 67303 h 403815"/>
                <a:gd name="connsiteX6" fmla="*/ 1139840 w 1139840"/>
                <a:gd name="connsiteY6" fmla="*/ 67303 h 403815"/>
                <a:gd name="connsiteX7" fmla="*/ 1139840 w 1139840"/>
                <a:gd name="connsiteY7" fmla="*/ 168256 h 403815"/>
                <a:gd name="connsiteX8" fmla="*/ 1139840 w 1139840"/>
                <a:gd name="connsiteY8" fmla="*/ 403815 h 403815"/>
                <a:gd name="connsiteX9" fmla="*/ 474933 w 1139840"/>
                <a:gd name="connsiteY9" fmla="*/ 403815 h 403815"/>
                <a:gd name="connsiteX10" fmla="*/ 189973 w 1139840"/>
                <a:gd name="connsiteY10" fmla="*/ 403815 h 403815"/>
                <a:gd name="connsiteX11" fmla="*/ 189973 w 1139840"/>
                <a:gd name="connsiteY11" fmla="*/ 403815 h 403815"/>
                <a:gd name="connsiteX12" fmla="*/ 0 w 1139840"/>
                <a:gd name="connsiteY12" fmla="*/ 403815 h 403815"/>
                <a:gd name="connsiteX13" fmla="*/ 0 w 1139840"/>
                <a:gd name="connsiteY13" fmla="*/ 168256 h 403815"/>
                <a:gd name="connsiteX14" fmla="*/ 0 w 1139840"/>
                <a:gd name="connsiteY14" fmla="*/ 67303 h 403815"/>
                <a:gd name="connsiteX15" fmla="*/ 0 w 1139840"/>
                <a:gd name="connsiteY15" fmla="*/ 67303 h 403815"/>
                <a:gd name="connsiteX16" fmla="*/ 0 w 1139840"/>
                <a:gd name="connsiteY16" fmla="*/ 0 h 403815"/>
                <a:gd name="connsiteX0" fmla="*/ 772160 w 1912000"/>
                <a:gd name="connsiteY0" fmla="*/ 145515 h 801451"/>
                <a:gd name="connsiteX1" fmla="*/ 962133 w 1912000"/>
                <a:gd name="connsiteY1" fmla="*/ 145515 h 801451"/>
                <a:gd name="connsiteX2" fmla="*/ 383668 w 1912000"/>
                <a:gd name="connsiteY2" fmla="*/ 0 h 801451"/>
                <a:gd name="connsiteX3" fmla="*/ 1247093 w 1912000"/>
                <a:gd name="connsiteY3" fmla="*/ 145515 h 801451"/>
                <a:gd name="connsiteX4" fmla="*/ 1912000 w 1912000"/>
                <a:gd name="connsiteY4" fmla="*/ 145515 h 801451"/>
                <a:gd name="connsiteX5" fmla="*/ 1912000 w 1912000"/>
                <a:gd name="connsiteY5" fmla="*/ 212818 h 801451"/>
                <a:gd name="connsiteX6" fmla="*/ 1912000 w 1912000"/>
                <a:gd name="connsiteY6" fmla="*/ 212818 h 801451"/>
                <a:gd name="connsiteX7" fmla="*/ 1912000 w 1912000"/>
                <a:gd name="connsiteY7" fmla="*/ 313771 h 801451"/>
                <a:gd name="connsiteX8" fmla="*/ 1912000 w 1912000"/>
                <a:gd name="connsiteY8" fmla="*/ 549330 h 801451"/>
                <a:gd name="connsiteX9" fmla="*/ 1247093 w 1912000"/>
                <a:gd name="connsiteY9" fmla="*/ 549330 h 801451"/>
                <a:gd name="connsiteX10" fmla="*/ 962133 w 1912000"/>
                <a:gd name="connsiteY10" fmla="*/ 549330 h 801451"/>
                <a:gd name="connsiteX11" fmla="*/ 962133 w 1912000"/>
                <a:gd name="connsiteY11" fmla="*/ 549330 h 801451"/>
                <a:gd name="connsiteX12" fmla="*/ 772160 w 1912000"/>
                <a:gd name="connsiteY12" fmla="*/ 549330 h 801451"/>
                <a:gd name="connsiteX13" fmla="*/ 0 w 1912000"/>
                <a:gd name="connsiteY13" fmla="*/ 801451 h 801451"/>
                <a:gd name="connsiteX14" fmla="*/ 772160 w 1912000"/>
                <a:gd name="connsiteY14" fmla="*/ 212818 h 801451"/>
                <a:gd name="connsiteX15" fmla="*/ 772160 w 1912000"/>
                <a:gd name="connsiteY15" fmla="*/ 212818 h 801451"/>
                <a:gd name="connsiteX16" fmla="*/ 772160 w 1912000"/>
                <a:gd name="connsiteY16" fmla="*/ 145515 h 801451"/>
                <a:gd name="connsiteX0" fmla="*/ 772160 w 1912000"/>
                <a:gd name="connsiteY0" fmla="*/ 145515 h 801451"/>
                <a:gd name="connsiteX1" fmla="*/ 962133 w 1912000"/>
                <a:gd name="connsiteY1" fmla="*/ 145515 h 801451"/>
                <a:gd name="connsiteX2" fmla="*/ 383668 w 1912000"/>
                <a:gd name="connsiteY2" fmla="*/ 0 h 801451"/>
                <a:gd name="connsiteX3" fmla="*/ 1247093 w 1912000"/>
                <a:gd name="connsiteY3" fmla="*/ 145515 h 801451"/>
                <a:gd name="connsiteX4" fmla="*/ 1912000 w 1912000"/>
                <a:gd name="connsiteY4" fmla="*/ 145515 h 801451"/>
                <a:gd name="connsiteX5" fmla="*/ 1912000 w 1912000"/>
                <a:gd name="connsiteY5" fmla="*/ 212818 h 801451"/>
                <a:gd name="connsiteX6" fmla="*/ 1912000 w 1912000"/>
                <a:gd name="connsiteY6" fmla="*/ 212818 h 801451"/>
                <a:gd name="connsiteX7" fmla="*/ 1912000 w 1912000"/>
                <a:gd name="connsiteY7" fmla="*/ 313771 h 801451"/>
                <a:gd name="connsiteX8" fmla="*/ 1912000 w 1912000"/>
                <a:gd name="connsiteY8" fmla="*/ 549330 h 801451"/>
                <a:gd name="connsiteX9" fmla="*/ 1247093 w 1912000"/>
                <a:gd name="connsiteY9" fmla="*/ 549330 h 801451"/>
                <a:gd name="connsiteX10" fmla="*/ 962133 w 1912000"/>
                <a:gd name="connsiteY10" fmla="*/ 549330 h 801451"/>
                <a:gd name="connsiteX11" fmla="*/ 962133 w 1912000"/>
                <a:gd name="connsiteY11" fmla="*/ 549330 h 801451"/>
                <a:gd name="connsiteX12" fmla="*/ 772160 w 1912000"/>
                <a:gd name="connsiteY12" fmla="*/ 549330 h 801451"/>
                <a:gd name="connsiteX13" fmla="*/ 0 w 1912000"/>
                <a:gd name="connsiteY13" fmla="*/ 801451 h 801451"/>
                <a:gd name="connsiteX14" fmla="*/ 772160 w 1912000"/>
                <a:gd name="connsiteY14" fmla="*/ 212818 h 801451"/>
                <a:gd name="connsiteX15" fmla="*/ 751840 w 1912000"/>
                <a:gd name="connsiteY15" fmla="*/ 436338 h 801451"/>
                <a:gd name="connsiteX16" fmla="*/ 772160 w 1912000"/>
                <a:gd name="connsiteY16" fmla="*/ 145515 h 801451"/>
                <a:gd name="connsiteX0" fmla="*/ 772160 w 1912000"/>
                <a:gd name="connsiteY0" fmla="*/ 145515 h 801451"/>
                <a:gd name="connsiteX1" fmla="*/ 962133 w 1912000"/>
                <a:gd name="connsiteY1" fmla="*/ 145515 h 801451"/>
                <a:gd name="connsiteX2" fmla="*/ 383668 w 1912000"/>
                <a:gd name="connsiteY2" fmla="*/ 0 h 801451"/>
                <a:gd name="connsiteX3" fmla="*/ 1247093 w 1912000"/>
                <a:gd name="connsiteY3" fmla="*/ 145515 h 801451"/>
                <a:gd name="connsiteX4" fmla="*/ 1912000 w 1912000"/>
                <a:gd name="connsiteY4" fmla="*/ 145515 h 801451"/>
                <a:gd name="connsiteX5" fmla="*/ 1912000 w 1912000"/>
                <a:gd name="connsiteY5" fmla="*/ 212818 h 801451"/>
                <a:gd name="connsiteX6" fmla="*/ 1912000 w 1912000"/>
                <a:gd name="connsiteY6" fmla="*/ 212818 h 801451"/>
                <a:gd name="connsiteX7" fmla="*/ 1912000 w 1912000"/>
                <a:gd name="connsiteY7" fmla="*/ 313771 h 801451"/>
                <a:gd name="connsiteX8" fmla="*/ 1912000 w 1912000"/>
                <a:gd name="connsiteY8" fmla="*/ 549330 h 801451"/>
                <a:gd name="connsiteX9" fmla="*/ 1247093 w 1912000"/>
                <a:gd name="connsiteY9" fmla="*/ 549330 h 801451"/>
                <a:gd name="connsiteX10" fmla="*/ 962133 w 1912000"/>
                <a:gd name="connsiteY10" fmla="*/ 549330 h 801451"/>
                <a:gd name="connsiteX11" fmla="*/ 962133 w 1912000"/>
                <a:gd name="connsiteY11" fmla="*/ 549330 h 801451"/>
                <a:gd name="connsiteX12" fmla="*/ 772160 w 1912000"/>
                <a:gd name="connsiteY12" fmla="*/ 549330 h 801451"/>
                <a:gd name="connsiteX13" fmla="*/ 0 w 1912000"/>
                <a:gd name="connsiteY13" fmla="*/ 801451 h 801451"/>
                <a:gd name="connsiteX14" fmla="*/ 751840 w 1912000"/>
                <a:gd name="connsiteY14" fmla="*/ 436338 h 801451"/>
                <a:gd name="connsiteX15" fmla="*/ 772160 w 1912000"/>
                <a:gd name="connsiteY15" fmla="*/ 145515 h 801451"/>
                <a:gd name="connsiteX0" fmla="*/ 735584 w 1912000"/>
                <a:gd name="connsiteY0" fmla="*/ 151611 h 801451"/>
                <a:gd name="connsiteX1" fmla="*/ 962133 w 1912000"/>
                <a:gd name="connsiteY1" fmla="*/ 145515 h 801451"/>
                <a:gd name="connsiteX2" fmla="*/ 383668 w 1912000"/>
                <a:gd name="connsiteY2" fmla="*/ 0 h 801451"/>
                <a:gd name="connsiteX3" fmla="*/ 1247093 w 1912000"/>
                <a:gd name="connsiteY3" fmla="*/ 145515 h 801451"/>
                <a:gd name="connsiteX4" fmla="*/ 1912000 w 1912000"/>
                <a:gd name="connsiteY4" fmla="*/ 145515 h 801451"/>
                <a:gd name="connsiteX5" fmla="*/ 1912000 w 1912000"/>
                <a:gd name="connsiteY5" fmla="*/ 212818 h 801451"/>
                <a:gd name="connsiteX6" fmla="*/ 1912000 w 1912000"/>
                <a:gd name="connsiteY6" fmla="*/ 212818 h 801451"/>
                <a:gd name="connsiteX7" fmla="*/ 1912000 w 1912000"/>
                <a:gd name="connsiteY7" fmla="*/ 313771 h 801451"/>
                <a:gd name="connsiteX8" fmla="*/ 1912000 w 1912000"/>
                <a:gd name="connsiteY8" fmla="*/ 549330 h 801451"/>
                <a:gd name="connsiteX9" fmla="*/ 1247093 w 1912000"/>
                <a:gd name="connsiteY9" fmla="*/ 549330 h 801451"/>
                <a:gd name="connsiteX10" fmla="*/ 962133 w 1912000"/>
                <a:gd name="connsiteY10" fmla="*/ 549330 h 801451"/>
                <a:gd name="connsiteX11" fmla="*/ 962133 w 1912000"/>
                <a:gd name="connsiteY11" fmla="*/ 549330 h 801451"/>
                <a:gd name="connsiteX12" fmla="*/ 772160 w 1912000"/>
                <a:gd name="connsiteY12" fmla="*/ 549330 h 801451"/>
                <a:gd name="connsiteX13" fmla="*/ 0 w 1912000"/>
                <a:gd name="connsiteY13" fmla="*/ 801451 h 801451"/>
                <a:gd name="connsiteX14" fmla="*/ 751840 w 1912000"/>
                <a:gd name="connsiteY14" fmla="*/ 436338 h 801451"/>
                <a:gd name="connsiteX15" fmla="*/ 735584 w 1912000"/>
                <a:gd name="connsiteY15" fmla="*/ 151611 h 801451"/>
                <a:gd name="connsiteX0" fmla="*/ 747776 w 1912000"/>
                <a:gd name="connsiteY0" fmla="*/ 157707 h 801451"/>
                <a:gd name="connsiteX1" fmla="*/ 962133 w 1912000"/>
                <a:gd name="connsiteY1" fmla="*/ 145515 h 801451"/>
                <a:gd name="connsiteX2" fmla="*/ 383668 w 1912000"/>
                <a:gd name="connsiteY2" fmla="*/ 0 h 801451"/>
                <a:gd name="connsiteX3" fmla="*/ 1247093 w 1912000"/>
                <a:gd name="connsiteY3" fmla="*/ 145515 h 801451"/>
                <a:gd name="connsiteX4" fmla="*/ 1912000 w 1912000"/>
                <a:gd name="connsiteY4" fmla="*/ 145515 h 801451"/>
                <a:gd name="connsiteX5" fmla="*/ 1912000 w 1912000"/>
                <a:gd name="connsiteY5" fmla="*/ 212818 h 801451"/>
                <a:gd name="connsiteX6" fmla="*/ 1912000 w 1912000"/>
                <a:gd name="connsiteY6" fmla="*/ 212818 h 801451"/>
                <a:gd name="connsiteX7" fmla="*/ 1912000 w 1912000"/>
                <a:gd name="connsiteY7" fmla="*/ 313771 h 801451"/>
                <a:gd name="connsiteX8" fmla="*/ 1912000 w 1912000"/>
                <a:gd name="connsiteY8" fmla="*/ 549330 h 801451"/>
                <a:gd name="connsiteX9" fmla="*/ 1247093 w 1912000"/>
                <a:gd name="connsiteY9" fmla="*/ 549330 h 801451"/>
                <a:gd name="connsiteX10" fmla="*/ 962133 w 1912000"/>
                <a:gd name="connsiteY10" fmla="*/ 549330 h 801451"/>
                <a:gd name="connsiteX11" fmla="*/ 962133 w 1912000"/>
                <a:gd name="connsiteY11" fmla="*/ 549330 h 801451"/>
                <a:gd name="connsiteX12" fmla="*/ 772160 w 1912000"/>
                <a:gd name="connsiteY12" fmla="*/ 549330 h 801451"/>
                <a:gd name="connsiteX13" fmla="*/ 0 w 1912000"/>
                <a:gd name="connsiteY13" fmla="*/ 801451 h 801451"/>
                <a:gd name="connsiteX14" fmla="*/ 751840 w 1912000"/>
                <a:gd name="connsiteY14" fmla="*/ 436338 h 801451"/>
                <a:gd name="connsiteX15" fmla="*/ 747776 w 1912000"/>
                <a:gd name="connsiteY15" fmla="*/ 157707 h 801451"/>
                <a:gd name="connsiteX0" fmla="*/ 747776 w 1912000"/>
                <a:gd name="connsiteY0" fmla="*/ 157707 h 801451"/>
                <a:gd name="connsiteX1" fmla="*/ 767061 w 1912000"/>
                <a:gd name="connsiteY1" fmla="*/ 151611 h 801451"/>
                <a:gd name="connsiteX2" fmla="*/ 383668 w 1912000"/>
                <a:gd name="connsiteY2" fmla="*/ 0 h 801451"/>
                <a:gd name="connsiteX3" fmla="*/ 1247093 w 1912000"/>
                <a:gd name="connsiteY3" fmla="*/ 145515 h 801451"/>
                <a:gd name="connsiteX4" fmla="*/ 1912000 w 1912000"/>
                <a:gd name="connsiteY4" fmla="*/ 145515 h 801451"/>
                <a:gd name="connsiteX5" fmla="*/ 1912000 w 1912000"/>
                <a:gd name="connsiteY5" fmla="*/ 212818 h 801451"/>
                <a:gd name="connsiteX6" fmla="*/ 1912000 w 1912000"/>
                <a:gd name="connsiteY6" fmla="*/ 212818 h 801451"/>
                <a:gd name="connsiteX7" fmla="*/ 1912000 w 1912000"/>
                <a:gd name="connsiteY7" fmla="*/ 313771 h 801451"/>
                <a:gd name="connsiteX8" fmla="*/ 1912000 w 1912000"/>
                <a:gd name="connsiteY8" fmla="*/ 549330 h 801451"/>
                <a:gd name="connsiteX9" fmla="*/ 1247093 w 1912000"/>
                <a:gd name="connsiteY9" fmla="*/ 549330 h 801451"/>
                <a:gd name="connsiteX10" fmla="*/ 962133 w 1912000"/>
                <a:gd name="connsiteY10" fmla="*/ 549330 h 801451"/>
                <a:gd name="connsiteX11" fmla="*/ 962133 w 1912000"/>
                <a:gd name="connsiteY11" fmla="*/ 549330 h 801451"/>
                <a:gd name="connsiteX12" fmla="*/ 772160 w 1912000"/>
                <a:gd name="connsiteY12" fmla="*/ 549330 h 801451"/>
                <a:gd name="connsiteX13" fmla="*/ 0 w 1912000"/>
                <a:gd name="connsiteY13" fmla="*/ 801451 h 801451"/>
                <a:gd name="connsiteX14" fmla="*/ 751840 w 1912000"/>
                <a:gd name="connsiteY14" fmla="*/ 436338 h 801451"/>
                <a:gd name="connsiteX15" fmla="*/ 747776 w 1912000"/>
                <a:gd name="connsiteY15" fmla="*/ 157707 h 801451"/>
                <a:gd name="connsiteX0" fmla="*/ 747776 w 1912000"/>
                <a:gd name="connsiteY0" fmla="*/ 157707 h 801451"/>
                <a:gd name="connsiteX1" fmla="*/ 767061 w 1912000"/>
                <a:gd name="connsiteY1" fmla="*/ 151611 h 801451"/>
                <a:gd name="connsiteX2" fmla="*/ 383668 w 1912000"/>
                <a:gd name="connsiteY2" fmla="*/ 0 h 801451"/>
                <a:gd name="connsiteX3" fmla="*/ 863045 w 1912000"/>
                <a:gd name="connsiteY3" fmla="*/ 151611 h 801451"/>
                <a:gd name="connsiteX4" fmla="*/ 1912000 w 1912000"/>
                <a:gd name="connsiteY4" fmla="*/ 145515 h 801451"/>
                <a:gd name="connsiteX5" fmla="*/ 1912000 w 1912000"/>
                <a:gd name="connsiteY5" fmla="*/ 212818 h 801451"/>
                <a:gd name="connsiteX6" fmla="*/ 1912000 w 1912000"/>
                <a:gd name="connsiteY6" fmla="*/ 212818 h 801451"/>
                <a:gd name="connsiteX7" fmla="*/ 1912000 w 1912000"/>
                <a:gd name="connsiteY7" fmla="*/ 313771 h 801451"/>
                <a:gd name="connsiteX8" fmla="*/ 1912000 w 1912000"/>
                <a:gd name="connsiteY8" fmla="*/ 549330 h 801451"/>
                <a:gd name="connsiteX9" fmla="*/ 1247093 w 1912000"/>
                <a:gd name="connsiteY9" fmla="*/ 549330 h 801451"/>
                <a:gd name="connsiteX10" fmla="*/ 962133 w 1912000"/>
                <a:gd name="connsiteY10" fmla="*/ 549330 h 801451"/>
                <a:gd name="connsiteX11" fmla="*/ 962133 w 1912000"/>
                <a:gd name="connsiteY11" fmla="*/ 549330 h 801451"/>
                <a:gd name="connsiteX12" fmla="*/ 772160 w 1912000"/>
                <a:gd name="connsiteY12" fmla="*/ 549330 h 801451"/>
                <a:gd name="connsiteX13" fmla="*/ 0 w 1912000"/>
                <a:gd name="connsiteY13" fmla="*/ 801451 h 801451"/>
                <a:gd name="connsiteX14" fmla="*/ 751840 w 1912000"/>
                <a:gd name="connsiteY14" fmla="*/ 436338 h 801451"/>
                <a:gd name="connsiteX15" fmla="*/ 747776 w 1912000"/>
                <a:gd name="connsiteY15" fmla="*/ 157707 h 801451"/>
                <a:gd name="connsiteX0" fmla="*/ 747776 w 1912000"/>
                <a:gd name="connsiteY0" fmla="*/ 157707 h 801451"/>
                <a:gd name="connsiteX1" fmla="*/ 383668 w 1912000"/>
                <a:gd name="connsiteY1" fmla="*/ 0 h 801451"/>
                <a:gd name="connsiteX2" fmla="*/ 863045 w 1912000"/>
                <a:gd name="connsiteY2" fmla="*/ 151611 h 801451"/>
                <a:gd name="connsiteX3" fmla="*/ 1912000 w 1912000"/>
                <a:gd name="connsiteY3" fmla="*/ 145515 h 801451"/>
                <a:gd name="connsiteX4" fmla="*/ 1912000 w 1912000"/>
                <a:gd name="connsiteY4" fmla="*/ 212818 h 801451"/>
                <a:gd name="connsiteX5" fmla="*/ 1912000 w 1912000"/>
                <a:gd name="connsiteY5" fmla="*/ 212818 h 801451"/>
                <a:gd name="connsiteX6" fmla="*/ 1912000 w 1912000"/>
                <a:gd name="connsiteY6" fmla="*/ 313771 h 801451"/>
                <a:gd name="connsiteX7" fmla="*/ 1912000 w 1912000"/>
                <a:gd name="connsiteY7" fmla="*/ 549330 h 801451"/>
                <a:gd name="connsiteX8" fmla="*/ 1247093 w 1912000"/>
                <a:gd name="connsiteY8" fmla="*/ 549330 h 801451"/>
                <a:gd name="connsiteX9" fmla="*/ 962133 w 1912000"/>
                <a:gd name="connsiteY9" fmla="*/ 549330 h 801451"/>
                <a:gd name="connsiteX10" fmla="*/ 962133 w 1912000"/>
                <a:gd name="connsiteY10" fmla="*/ 549330 h 801451"/>
                <a:gd name="connsiteX11" fmla="*/ 772160 w 1912000"/>
                <a:gd name="connsiteY11" fmla="*/ 549330 h 801451"/>
                <a:gd name="connsiteX12" fmla="*/ 0 w 1912000"/>
                <a:gd name="connsiteY12" fmla="*/ 801451 h 801451"/>
                <a:gd name="connsiteX13" fmla="*/ 751840 w 1912000"/>
                <a:gd name="connsiteY13" fmla="*/ 436338 h 801451"/>
                <a:gd name="connsiteX14" fmla="*/ 747776 w 1912000"/>
                <a:gd name="connsiteY14" fmla="*/ 157707 h 801451"/>
                <a:gd name="connsiteX0" fmla="*/ 755396 w 1912000"/>
                <a:gd name="connsiteY0" fmla="*/ 152627 h 801451"/>
                <a:gd name="connsiteX1" fmla="*/ 383668 w 1912000"/>
                <a:gd name="connsiteY1" fmla="*/ 0 h 801451"/>
                <a:gd name="connsiteX2" fmla="*/ 863045 w 1912000"/>
                <a:gd name="connsiteY2" fmla="*/ 151611 h 801451"/>
                <a:gd name="connsiteX3" fmla="*/ 1912000 w 1912000"/>
                <a:gd name="connsiteY3" fmla="*/ 145515 h 801451"/>
                <a:gd name="connsiteX4" fmla="*/ 1912000 w 1912000"/>
                <a:gd name="connsiteY4" fmla="*/ 212818 h 801451"/>
                <a:gd name="connsiteX5" fmla="*/ 1912000 w 1912000"/>
                <a:gd name="connsiteY5" fmla="*/ 212818 h 801451"/>
                <a:gd name="connsiteX6" fmla="*/ 1912000 w 1912000"/>
                <a:gd name="connsiteY6" fmla="*/ 313771 h 801451"/>
                <a:gd name="connsiteX7" fmla="*/ 1912000 w 1912000"/>
                <a:gd name="connsiteY7" fmla="*/ 549330 h 801451"/>
                <a:gd name="connsiteX8" fmla="*/ 1247093 w 1912000"/>
                <a:gd name="connsiteY8" fmla="*/ 549330 h 801451"/>
                <a:gd name="connsiteX9" fmla="*/ 962133 w 1912000"/>
                <a:gd name="connsiteY9" fmla="*/ 549330 h 801451"/>
                <a:gd name="connsiteX10" fmla="*/ 962133 w 1912000"/>
                <a:gd name="connsiteY10" fmla="*/ 549330 h 801451"/>
                <a:gd name="connsiteX11" fmla="*/ 772160 w 1912000"/>
                <a:gd name="connsiteY11" fmla="*/ 549330 h 801451"/>
                <a:gd name="connsiteX12" fmla="*/ 0 w 1912000"/>
                <a:gd name="connsiteY12" fmla="*/ 801451 h 801451"/>
                <a:gd name="connsiteX13" fmla="*/ 751840 w 1912000"/>
                <a:gd name="connsiteY13" fmla="*/ 436338 h 801451"/>
                <a:gd name="connsiteX14" fmla="*/ 755396 w 1912000"/>
                <a:gd name="connsiteY14" fmla="*/ 152627 h 801451"/>
                <a:gd name="connsiteX0" fmla="*/ 671576 w 1912000"/>
                <a:gd name="connsiteY0" fmla="*/ 178027 h 801451"/>
                <a:gd name="connsiteX1" fmla="*/ 383668 w 1912000"/>
                <a:gd name="connsiteY1" fmla="*/ 0 h 801451"/>
                <a:gd name="connsiteX2" fmla="*/ 863045 w 1912000"/>
                <a:gd name="connsiteY2" fmla="*/ 151611 h 801451"/>
                <a:gd name="connsiteX3" fmla="*/ 1912000 w 1912000"/>
                <a:gd name="connsiteY3" fmla="*/ 145515 h 801451"/>
                <a:gd name="connsiteX4" fmla="*/ 1912000 w 1912000"/>
                <a:gd name="connsiteY4" fmla="*/ 212818 h 801451"/>
                <a:gd name="connsiteX5" fmla="*/ 1912000 w 1912000"/>
                <a:gd name="connsiteY5" fmla="*/ 212818 h 801451"/>
                <a:gd name="connsiteX6" fmla="*/ 1912000 w 1912000"/>
                <a:gd name="connsiteY6" fmla="*/ 313771 h 801451"/>
                <a:gd name="connsiteX7" fmla="*/ 1912000 w 1912000"/>
                <a:gd name="connsiteY7" fmla="*/ 549330 h 801451"/>
                <a:gd name="connsiteX8" fmla="*/ 1247093 w 1912000"/>
                <a:gd name="connsiteY8" fmla="*/ 549330 h 801451"/>
                <a:gd name="connsiteX9" fmla="*/ 962133 w 1912000"/>
                <a:gd name="connsiteY9" fmla="*/ 549330 h 801451"/>
                <a:gd name="connsiteX10" fmla="*/ 962133 w 1912000"/>
                <a:gd name="connsiteY10" fmla="*/ 549330 h 801451"/>
                <a:gd name="connsiteX11" fmla="*/ 772160 w 1912000"/>
                <a:gd name="connsiteY11" fmla="*/ 549330 h 801451"/>
                <a:gd name="connsiteX12" fmla="*/ 0 w 1912000"/>
                <a:gd name="connsiteY12" fmla="*/ 801451 h 801451"/>
                <a:gd name="connsiteX13" fmla="*/ 751840 w 1912000"/>
                <a:gd name="connsiteY13" fmla="*/ 436338 h 801451"/>
                <a:gd name="connsiteX14" fmla="*/ 671576 w 1912000"/>
                <a:gd name="connsiteY14" fmla="*/ 178027 h 801451"/>
                <a:gd name="connsiteX0" fmla="*/ 750316 w 1912000"/>
                <a:gd name="connsiteY0" fmla="*/ 150087 h 801451"/>
                <a:gd name="connsiteX1" fmla="*/ 383668 w 1912000"/>
                <a:gd name="connsiteY1" fmla="*/ 0 h 801451"/>
                <a:gd name="connsiteX2" fmla="*/ 863045 w 1912000"/>
                <a:gd name="connsiteY2" fmla="*/ 151611 h 801451"/>
                <a:gd name="connsiteX3" fmla="*/ 1912000 w 1912000"/>
                <a:gd name="connsiteY3" fmla="*/ 145515 h 801451"/>
                <a:gd name="connsiteX4" fmla="*/ 1912000 w 1912000"/>
                <a:gd name="connsiteY4" fmla="*/ 212818 h 801451"/>
                <a:gd name="connsiteX5" fmla="*/ 1912000 w 1912000"/>
                <a:gd name="connsiteY5" fmla="*/ 212818 h 801451"/>
                <a:gd name="connsiteX6" fmla="*/ 1912000 w 1912000"/>
                <a:gd name="connsiteY6" fmla="*/ 313771 h 801451"/>
                <a:gd name="connsiteX7" fmla="*/ 1912000 w 1912000"/>
                <a:gd name="connsiteY7" fmla="*/ 549330 h 801451"/>
                <a:gd name="connsiteX8" fmla="*/ 1247093 w 1912000"/>
                <a:gd name="connsiteY8" fmla="*/ 549330 h 801451"/>
                <a:gd name="connsiteX9" fmla="*/ 962133 w 1912000"/>
                <a:gd name="connsiteY9" fmla="*/ 549330 h 801451"/>
                <a:gd name="connsiteX10" fmla="*/ 962133 w 1912000"/>
                <a:gd name="connsiteY10" fmla="*/ 549330 h 801451"/>
                <a:gd name="connsiteX11" fmla="*/ 772160 w 1912000"/>
                <a:gd name="connsiteY11" fmla="*/ 549330 h 801451"/>
                <a:gd name="connsiteX12" fmla="*/ 0 w 1912000"/>
                <a:gd name="connsiteY12" fmla="*/ 801451 h 801451"/>
                <a:gd name="connsiteX13" fmla="*/ 751840 w 1912000"/>
                <a:gd name="connsiteY13" fmla="*/ 436338 h 801451"/>
                <a:gd name="connsiteX14" fmla="*/ 750316 w 1912000"/>
                <a:gd name="connsiteY14" fmla="*/ 150087 h 801451"/>
                <a:gd name="connsiteX0" fmla="*/ 750316 w 1912000"/>
                <a:gd name="connsiteY0" fmla="*/ 150087 h 801451"/>
                <a:gd name="connsiteX1" fmla="*/ 383668 w 1912000"/>
                <a:gd name="connsiteY1" fmla="*/ 0 h 801451"/>
                <a:gd name="connsiteX2" fmla="*/ 921465 w 1912000"/>
                <a:gd name="connsiteY2" fmla="*/ 154151 h 801451"/>
                <a:gd name="connsiteX3" fmla="*/ 1912000 w 1912000"/>
                <a:gd name="connsiteY3" fmla="*/ 145515 h 801451"/>
                <a:gd name="connsiteX4" fmla="*/ 1912000 w 1912000"/>
                <a:gd name="connsiteY4" fmla="*/ 212818 h 801451"/>
                <a:gd name="connsiteX5" fmla="*/ 1912000 w 1912000"/>
                <a:gd name="connsiteY5" fmla="*/ 212818 h 801451"/>
                <a:gd name="connsiteX6" fmla="*/ 1912000 w 1912000"/>
                <a:gd name="connsiteY6" fmla="*/ 313771 h 801451"/>
                <a:gd name="connsiteX7" fmla="*/ 1912000 w 1912000"/>
                <a:gd name="connsiteY7" fmla="*/ 549330 h 801451"/>
                <a:gd name="connsiteX8" fmla="*/ 1247093 w 1912000"/>
                <a:gd name="connsiteY8" fmla="*/ 549330 h 801451"/>
                <a:gd name="connsiteX9" fmla="*/ 962133 w 1912000"/>
                <a:gd name="connsiteY9" fmla="*/ 549330 h 801451"/>
                <a:gd name="connsiteX10" fmla="*/ 962133 w 1912000"/>
                <a:gd name="connsiteY10" fmla="*/ 549330 h 801451"/>
                <a:gd name="connsiteX11" fmla="*/ 772160 w 1912000"/>
                <a:gd name="connsiteY11" fmla="*/ 549330 h 801451"/>
                <a:gd name="connsiteX12" fmla="*/ 0 w 1912000"/>
                <a:gd name="connsiteY12" fmla="*/ 801451 h 801451"/>
                <a:gd name="connsiteX13" fmla="*/ 751840 w 1912000"/>
                <a:gd name="connsiteY13" fmla="*/ 436338 h 801451"/>
                <a:gd name="connsiteX14" fmla="*/ 750316 w 1912000"/>
                <a:gd name="connsiteY14" fmla="*/ 150087 h 801451"/>
                <a:gd name="connsiteX0" fmla="*/ 750316 w 1912000"/>
                <a:gd name="connsiteY0" fmla="*/ 150087 h 801451"/>
                <a:gd name="connsiteX1" fmla="*/ 383668 w 1912000"/>
                <a:gd name="connsiteY1" fmla="*/ 0 h 801451"/>
                <a:gd name="connsiteX2" fmla="*/ 936705 w 1912000"/>
                <a:gd name="connsiteY2" fmla="*/ 143991 h 801451"/>
                <a:gd name="connsiteX3" fmla="*/ 1912000 w 1912000"/>
                <a:gd name="connsiteY3" fmla="*/ 145515 h 801451"/>
                <a:gd name="connsiteX4" fmla="*/ 1912000 w 1912000"/>
                <a:gd name="connsiteY4" fmla="*/ 212818 h 801451"/>
                <a:gd name="connsiteX5" fmla="*/ 1912000 w 1912000"/>
                <a:gd name="connsiteY5" fmla="*/ 212818 h 801451"/>
                <a:gd name="connsiteX6" fmla="*/ 1912000 w 1912000"/>
                <a:gd name="connsiteY6" fmla="*/ 313771 h 801451"/>
                <a:gd name="connsiteX7" fmla="*/ 1912000 w 1912000"/>
                <a:gd name="connsiteY7" fmla="*/ 549330 h 801451"/>
                <a:gd name="connsiteX8" fmla="*/ 1247093 w 1912000"/>
                <a:gd name="connsiteY8" fmla="*/ 549330 h 801451"/>
                <a:gd name="connsiteX9" fmla="*/ 962133 w 1912000"/>
                <a:gd name="connsiteY9" fmla="*/ 549330 h 801451"/>
                <a:gd name="connsiteX10" fmla="*/ 962133 w 1912000"/>
                <a:gd name="connsiteY10" fmla="*/ 549330 h 801451"/>
                <a:gd name="connsiteX11" fmla="*/ 772160 w 1912000"/>
                <a:gd name="connsiteY11" fmla="*/ 549330 h 801451"/>
                <a:gd name="connsiteX12" fmla="*/ 0 w 1912000"/>
                <a:gd name="connsiteY12" fmla="*/ 801451 h 801451"/>
                <a:gd name="connsiteX13" fmla="*/ 751840 w 1912000"/>
                <a:gd name="connsiteY13" fmla="*/ 436338 h 801451"/>
                <a:gd name="connsiteX14" fmla="*/ 750316 w 1912000"/>
                <a:gd name="connsiteY14" fmla="*/ 150087 h 801451"/>
                <a:gd name="connsiteX0" fmla="*/ 750316 w 1912000"/>
                <a:gd name="connsiteY0" fmla="*/ 460983 h 1112347"/>
                <a:gd name="connsiteX1" fmla="*/ 624458 w 1912000"/>
                <a:gd name="connsiteY1" fmla="*/ 0 h 1112347"/>
                <a:gd name="connsiteX2" fmla="*/ 936705 w 1912000"/>
                <a:gd name="connsiteY2" fmla="*/ 454887 h 1112347"/>
                <a:gd name="connsiteX3" fmla="*/ 1912000 w 1912000"/>
                <a:gd name="connsiteY3" fmla="*/ 456411 h 1112347"/>
                <a:gd name="connsiteX4" fmla="*/ 1912000 w 1912000"/>
                <a:gd name="connsiteY4" fmla="*/ 523714 h 1112347"/>
                <a:gd name="connsiteX5" fmla="*/ 1912000 w 1912000"/>
                <a:gd name="connsiteY5" fmla="*/ 523714 h 1112347"/>
                <a:gd name="connsiteX6" fmla="*/ 1912000 w 1912000"/>
                <a:gd name="connsiteY6" fmla="*/ 624667 h 1112347"/>
                <a:gd name="connsiteX7" fmla="*/ 1912000 w 1912000"/>
                <a:gd name="connsiteY7" fmla="*/ 860226 h 1112347"/>
                <a:gd name="connsiteX8" fmla="*/ 1247093 w 1912000"/>
                <a:gd name="connsiteY8" fmla="*/ 860226 h 1112347"/>
                <a:gd name="connsiteX9" fmla="*/ 962133 w 1912000"/>
                <a:gd name="connsiteY9" fmla="*/ 860226 h 1112347"/>
                <a:gd name="connsiteX10" fmla="*/ 962133 w 1912000"/>
                <a:gd name="connsiteY10" fmla="*/ 860226 h 1112347"/>
                <a:gd name="connsiteX11" fmla="*/ 772160 w 1912000"/>
                <a:gd name="connsiteY11" fmla="*/ 860226 h 1112347"/>
                <a:gd name="connsiteX12" fmla="*/ 0 w 1912000"/>
                <a:gd name="connsiteY12" fmla="*/ 1112347 h 1112347"/>
                <a:gd name="connsiteX13" fmla="*/ 751840 w 1912000"/>
                <a:gd name="connsiteY13" fmla="*/ 747234 h 1112347"/>
                <a:gd name="connsiteX14" fmla="*/ 750316 w 1912000"/>
                <a:gd name="connsiteY14" fmla="*/ 460983 h 1112347"/>
                <a:gd name="connsiteX0" fmla="*/ 750316 w 1912000"/>
                <a:gd name="connsiteY0" fmla="*/ 562583 h 1213947"/>
                <a:gd name="connsiteX1" fmla="*/ 530533 w 1912000"/>
                <a:gd name="connsiteY1" fmla="*/ 0 h 1213947"/>
                <a:gd name="connsiteX2" fmla="*/ 936705 w 1912000"/>
                <a:gd name="connsiteY2" fmla="*/ 556487 h 1213947"/>
                <a:gd name="connsiteX3" fmla="*/ 1912000 w 1912000"/>
                <a:gd name="connsiteY3" fmla="*/ 558011 h 1213947"/>
                <a:gd name="connsiteX4" fmla="*/ 1912000 w 1912000"/>
                <a:gd name="connsiteY4" fmla="*/ 625314 h 1213947"/>
                <a:gd name="connsiteX5" fmla="*/ 1912000 w 1912000"/>
                <a:gd name="connsiteY5" fmla="*/ 625314 h 1213947"/>
                <a:gd name="connsiteX6" fmla="*/ 1912000 w 1912000"/>
                <a:gd name="connsiteY6" fmla="*/ 726267 h 1213947"/>
                <a:gd name="connsiteX7" fmla="*/ 1912000 w 1912000"/>
                <a:gd name="connsiteY7" fmla="*/ 961826 h 1213947"/>
                <a:gd name="connsiteX8" fmla="*/ 1247093 w 1912000"/>
                <a:gd name="connsiteY8" fmla="*/ 961826 h 1213947"/>
                <a:gd name="connsiteX9" fmla="*/ 962133 w 1912000"/>
                <a:gd name="connsiteY9" fmla="*/ 961826 h 1213947"/>
                <a:gd name="connsiteX10" fmla="*/ 962133 w 1912000"/>
                <a:gd name="connsiteY10" fmla="*/ 961826 h 1213947"/>
                <a:gd name="connsiteX11" fmla="*/ 772160 w 1912000"/>
                <a:gd name="connsiteY11" fmla="*/ 961826 h 1213947"/>
                <a:gd name="connsiteX12" fmla="*/ 0 w 1912000"/>
                <a:gd name="connsiteY12" fmla="*/ 1213947 h 1213947"/>
                <a:gd name="connsiteX13" fmla="*/ 751840 w 1912000"/>
                <a:gd name="connsiteY13" fmla="*/ 848834 h 1213947"/>
                <a:gd name="connsiteX14" fmla="*/ 750316 w 1912000"/>
                <a:gd name="connsiteY14" fmla="*/ 562583 h 1213947"/>
                <a:gd name="connsiteX0" fmla="*/ 750316 w 1912000"/>
                <a:gd name="connsiteY0" fmla="*/ 562583 h 1213947"/>
                <a:gd name="connsiteX1" fmla="*/ 530533 w 1912000"/>
                <a:gd name="connsiteY1" fmla="*/ 0 h 1213947"/>
                <a:gd name="connsiteX2" fmla="*/ 936705 w 1912000"/>
                <a:gd name="connsiteY2" fmla="*/ 556487 h 1213947"/>
                <a:gd name="connsiteX3" fmla="*/ 1912000 w 1912000"/>
                <a:gd name="connsiteY3" fmla="*/ 558011 h 1213947"/>
                <a:gd name="connsiteX4" fmla="*/ 1912000 w 1912000"/>
                <a:gd name="connsiteY4" fmla="*/ 625314 h 1213947"/>
                <a:gd name="connsiteX5" fmla="*/ 1912000 w 1912000"/>
                <a:gd name="connsiteY5" fmla="*/ 625314 h 1213947"/>
                <a:gd name="connsiteX6" fmla="*/ 1912000 w 1912000"/>
                <a:gd name="connsiteY6" fmla="*/ 726267 h 1213947"/>
                <a:gd name="connsiteX7" fmla="*/ 1912000 w 1912000"/>
                <a:gd name="connsiteY7" fmla="*/ 961826 h 1213947"/>
                <a:gd name="connsiteX8" fmla="*/ 1247093 w 1912000"/>
                <a:gd name="connsiteY8" fmla="*/ 961826 h 1213947"/>
                <a:gd name="connsiteX9" fmla="*/ 962133 w 1912000"/>
                <a:gd name="connsiteY9" fmla="*/ 961826 h 1213947"/>
                <a:gd name="connsiteX10" fmla="*/ 962133 w 1912000"/>
                <a:gd name="connsiteY10" fmla="*/ 961826 h 1213947"/>
                <a:gd name="connsiteX11" fmla="*/ 772160 w 1912000"/>
                <a:gd name="connsiteY11" fmla="*/ 961826 h 1213947"/>
                <a:gd name="connsiteX12" fmla="*/ 0 w 1912000"/>
                <a:gd name="connsiteY12" fmla="*/ 1213947 h 1213947"/>
                <a:gd name="connsiteX13" fmla="*/ 751840 w 1912000"/>
                <a:gd name="connsiteY13" fmla="*/ 848834 h 1213947"/>
                <a:gd name="connsiteX14" fmla="*/ 750811 w 1912000"/>
                <a:gd name="connsiteY14" fmla="*/ 723501 h 1213947"/>
                <a:gd name="connsiteX15" fmla="*/ 750316 w 1912000"/>
                <a:gd name="connsiteY15" fmla="*/ 562583 h 1213947"/>
                <a:gd name="connsiteX0" fmla="*/ 750316 w 1912000"/>
                <a:gd name="connsiteY0" fmla="*/ 562583 h 1213947"/>
                <a:gd name="connsiteX1" fmla="*/ 530533 w 1912000"/>
                <a:gd name="connsiteY1" fmla="*/ 0 h 1213947"/>
                <a:gd name="connsiteX2" fmla="*/ 936705 w 1912000"/>
                <a:gd name="connsiteY2" fmla="*/ 556487 h 1213947"/>
                <a:gd name="connsiteX3" fmla="*/ 1912000 w 1912000"/>
                <a:gd name="connsiteY3" fmla="*/ 558011 h 1213947"/>
                <a:gd name="connsiteX4" fmla="*/ 1912000 w 1912000"/>
                <a:gd name="connsiteY4" fmla="*/ 625314 h 1213947"/>
                <a:gd name="connsiteX5" fmla="*/ 1912000 w 1912000"/>
                <a:gd name="connsiteY5" fmla="*/ 625314 h 1213947"/>
                <a:gd name="connsiteX6" fmla="*/ 1912000 w 1912000"/>
                <a:gd name="connsiteY6" fmla="*/ 726267 h 1213947"/>
                <a:gd name="connsiteX7" fmla="*/ 1912000 w 1912000"/>
                <a:gd name="connsiteY7" fmla="*/ 961826 h 1213947"/>
                <a:gd name="connsiteX8" fmla="*/ 1247093 w 1912000"/>
                <a:gd name="connsiteY8" fmla="*/ 961826 h 1213947"/>
                <a:gd name="connsiteX9" fmla="*/ 962133 w 1912000"/>
                <a:gd name="connsiteY9" fmla="*/ 961826 h 1213947"/>
                <a:gd name="connsiteX10" fmla="*/ 962133 w 1912000"/>
                <a:gd name="connsiteY10" fmla="*/ 961826 h 1213947"/>
                <a:gd name="connsiteX11" fmla="*/ 772160 w 1912000"/>
                <a:gd name="connsiteY11" fmla="*/ 961826 h 1213947"/>
                <a:gd name="connsiteX12" fmla="*/ 0 w 1912000"/>
                <a:gd name="connsiteY12" fmla="*/ 1213947 h 1213947"/>
                <a:gd name="connsiteX13" fmla="*/ 751840 w 1912000"/>
                <a:gd name="connsiteY13" fmla="*/ 848834 h 1213947"/>
                <a:gd name="connsiteX14" fmla="*/ 451958 w 1912000"/>
                <a:gd name="connsiteY14" fmla="*/ 296781 h 1213947"/>
                <a:gd name="connsiteX15" fmla="*/ 750316 w 1912000"/>
                <a:gd name="connsiteY15" fmla="*/ 562583 h 1213947"/>
                <a:gd name="connsiteX0" fmla="*/ 1194425 w 2356109"/>
                <a:gd name="connsiteY0" fmla="*/ 562583 h 1325707"/>
                <a:gd name="connsiteX1" fmla="*/ 974642 w 2356109"/>
                <a:gd name="connsiteY1" fmla="*/ 0 h 1325707"/>
                <a:gd name="connsiteX2" fmla="*/ 1380814 w 2356109"/>
                <a:gd name="connsiteY2" fmla="*/ 556487 h 1325707"/>
                <a:gd name="connsiteX3" fmla="*/ 2356109 w 2356109"/>
                <a:gd name="connsiteY3" fmla="*/ 558011 h 1325707"/>
                <a:gd name="connsiteX4" fmla="*/ 2356109 w 2356109"/>
                <a:gd name="connsiteY4" fmla="*/ 625314 h 1325707"/>
                <a:gd name="connsiteX5" fmla="*/ 2356109 w 2356109"/>
                <a:gd name="connsiteY5" fmla="*/ 625314 h 1325707"/>
                <a:gd name="connsiteX6" fmla="*/ 2356109 w 2356109"/>
                <a:gd name="connsiteY6" fmla="*/ 726267 h 1325707"/>
                <a:gd name="connsiteX7" fmla="*/ 2356109 w 2356109"/>
                <a:gd name="connsiteY7" fmla="*/ 961826 h 1325707"/>
                <a:gd name="connsiteX8" fmla="*/ 1691202 w 2356109"/>
                <a:gd name="connsiteY8" fmla="*/ 961826 h 1325707"/>
                <a:gd name="connsiteX9" fmla="*/ 1406242 w 2356109"/>
                <a:gd name="connsiteY9" fmla="*/ 961826 h 1325707"/>
                <a:gd name="connsiteX10" fmla="*/ 1406242 w 2356109"/>
                <a:gd name="connsiteY10" fmla="*/ 961826 h 1325707"/>
                <a:gd name="connsiteX11" fmla="*/ 1216269 w 2356109"/>
                <a:gd name="connsiteY11" fmla="*/ 961826 h 1325707"/>
                <a:gd name="connsiteX12" fmla="*/ 0 w 2356109"/>
                <a:gd name="connsiteY12" fmla="*/ 1325707 h 1325707"/>
                <a:gd name="connsiteX13" fmla="*/ 1195949 w 2356109"/>
                <a:gd name="connsiteY13" fmla="*/ 848834 h 1325707"/>
                <a:gd name="connsiteX14" fmla="*/ 896067 w 2356109"/>
                <a:gd name="connsiteY14" fmla="*/ 296781 h 1325707"/>
                <a:gd name="connsiteX15" fmla="*/ 1194425 w 2356109"/>
                <a:gd name="connsiteY15" fmla="*/ 562583 h 1325707"/>
                <a:gd name="connsiteX0" fmla="*/ 1194425 w 2356109"/>
                <a:gd name="connsiteY0" fmla="*/ 562583 h 1325707"/>
                <a:gd name="connsiteX1" fmla="*/ 974642 w 2356109"/>
                <a:gd name="connsiteY1" fmla="*/ 0 h 1325707"/>
                <a:gd name="connsiteX2" fmla="*/ 1380814 w 2356109"/>
                <a:gd name="connsiteY2" fmla="*/ 556487 h 1325707"/>
                <a:gd name="connsiteX3" fmla="*/ 2356109 w 2356109"/>
                <a:gd name="connsiteY3" fmla="*/ 558011 h 1325707"/>
                <a:gd name="connsiteX4" fmla="*/ 2356109 w 2356109"/>
                <a:gd name="connsiteY4" fmla="*/ 625314 h 1325707"/>
                <a:gd name="connsiteX5" fmla="*/ 2356109 w 2356109"/>
                <a:gd name="connsiteY5" fmla="*/ 625314 h 1325707"/>
                <a:gd name="connsiteX6" fmla="*/ 2356109 w 2356109"/>
                <a:gd name="connsiteY6" fmla="*/ 726267 h 1325707"/>
                <a:gd name="connsiteX7" fmla="*/ 2356109 w 2356109"/>
                <a:gd name="connsiteY7" fmla="*/ 961826 h 1325707"/>
                <a:gd name="connsiteX8" fmla="*/ 1691202 w 2356109"/>
                <a:gd name="connsiteY8" fmla="*/ 961826 h 1325707"/>
                <a:gd name="connsiteX9" fmla="*/ 1406242 w 2356109"/>
                <a:gd name="connsiteY9" fmla="*/ 961826 h 1325707"/>
                <a:gd name="connsiteX10" fmla="*/ 1406242 w 2356109"/>
                <a:gd name="connsiteY10" fmla="*/ 961826 h 1325707"/>
                <a:gd name="connsiteX11" fmla="*/ 1216269 w 2356109"/>
                <a:gd name="connsiteY11" fmla="*/ 961826 h 1325707"/>
                <a:gd name="connsiteX12" fmla="*/ 0 w 2356109"/>
                <a:gd name="connsiteY12" fmla="*/ 1325707 h 1325707"/>
                <a:gd name="connsiteX13" fmla="*/ 1195949 w 2356109"/>
                <a:gd name="connsiteY13" fmla="*/ 848834 h 1325707"/>
                <a:gd name="connsiteX14" fmla="*/ 760115 w 2356109"/>
                <a:gd name="connsiteY14" fmla="*/ 266301 h 1325707"/>
                <a:gd name="connsiteX15" fmla="*/ 1194425 w 2356109"/>
                <a:gd name="connsiteY15" fmla="*/ 562583 h 1325707"/>
                <a:gd name="connsiteX0" fmla="*/ 1194425 w 2356109"/>
                <a:gd name="connsiteY0" fmla="*/ 745463 h 1508587"/>
                <a:gd name="connsiteX1" fmla="*/ 693675 w 2356109"/>
                <a:gd name="connsiteY1" fmla="*/ 0 h 1508587"/>
                <a:gd name="connsiteX2" fmla="*/ 1380814 w 2356109"/>
                <a:gd name="connsiteY2" fmla="*/ 739367 h 1508587"/>
                <a:gd name="connsiteX3" fmla="*/ 2356109 w 2356109"/>
                <a:gd name="connsiteY3" fmla="*/ 740891 h 1508587"/>
                <a:gd name="connsiteX4" fmla="*/ 2356109 w 2356109"/>
                <a:gd name="connsiteY4" fmla="*/ 808194 h 1508587"/>
                <a:gd name="connsiteX5" fmla="*/ 2356109 w 2356109"/>
                <a:gd name="connsiteY5" fmla="*/ 808194 h 1508587"/>
                <a:gd name="connsiteX6" fmla="*/ 2356109 w 2356109"/>
                <a:gd name="connsiteY6" fmla="*/ 909147 h 1508587"/>
                <a:gd name="connsiteX7" fmla="*/ 2356109 w 2356109"/>
                <a:gd name="connsiteY7" fmla="*/ 1144706 h 1508587"/>
                <a:gd name="connsiteX8" fmla="*/ 1691202 w 2356109"/>
                <a:gd name="connsiteY8" fmla="*/ 1144706 h 1508587"/>
                <a:gd name="connsiteX9" fmla="*/ 1406242 w 2356109"/>
                <a:gd name="connsiteY9" fmla="*/ 1144706 h 1508587"/>
                <a:gd name="connsiteX10" fmla="*/ 1406242 w 2356109"/>
                <a:gd name="connsiteY10" fmla="*/ 1144706 h 1508587"/>
                <a:gd name="connsiteX11" fmla="*/ 1216269 w 2356109"/>
                <a:gd name="connsiteY11" fmla="*/ 1144706 h 1508587"/>
                <a:gd name="connsiteX12" fmla="*/ 0 w 2356109"/>
                <a:gd name="connsiteY12" fmla="*/ 1508587 h 1508587"/>
                <a:gd name="connsiteX13" fmla="*/ 1195949 w 2356109"/>
                <a:gd name="connsiteY13" fmla="*/ 1031714 h 1508587"/>
                <a:gd name="connsiteX14" fmla="*/ 760115 w 2356109"/>
                <a:gd name="connsiteY14" fmla="*/ 449181 h 1508587"/>
                <a:gd name="connsiteX15" fmla="*/ 1194425 w 2356109"/>
                <a:gd name="connsiteY15" fmla="*/ 745463 h 150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6109" h="1508587">
                  <a:moveTo>
                    <a:pt x="1194425" y="745463"/>
                  </a:moveTo>
                  <a:lnTo>
                    <a:pt x="693675" y="0"/>
                  </a:lnTo>
                  <a:lnTo>
                    <a:pt x="1380814" y="739367"/>
                  </a:lnTo>
                  <a:lnTo>
                    <a:pt x="2356109" y="740891"/>
                  </a:lnTo>
                  <a:lnTo>
                    <a:pt x="2356109" y="808194"/>
                  </a:lnTo>
                  <a:lnTo>
                    <a:pt x="2356109" y="808194"/>
                  </a:lnTo>
                  <a:lnTo>
                    <a:pt x="2356109" y="909147"/>
                  </a:lnTo>
                  <a:lnTo>
                    <a:pt x="2356109" y="1144706"/>
                  </a:lnTo>
                  <a:lnTo>
                    <a:pt x="1691202" y="1144706"/>
                  </a:lnTo>
                  <a:lnTo>
                    <a:pt x="1406242" y="1144706"/>
                  </a:lnTo>
                  <a:lnTo>
                    <a:pt x="1406242" y="1144706"/>
                  </a:lnTo>
                  <a:lnTo>
                    <a:pt x="1216269" y="1144706"/>
                  </a:lnTo>
                  <a:lnTo>
                    <a:pt x="0" y="1508587"/>
                  </a:lnTo>
                  <a:cubicBezTo>
                    <a:pt x="250613" y="1386883"/>
                    <a:pt x="945336" y="1153418"/>
                    <a:pt x="1195949" y="1031714"/>
                  </a:cubicBezTo>
                  <a:cubicBezTo>
                    <a:pt x="1321084" y="949973"/>
                    <a:pt x="760369" y="496889"/>
                    <a:pt x="760115" y="449181"/>
                  </a:cubicBezTo>
                  <a:cubicBezTo>
                    <a:pt x="759861" y="401473"/>
                    <a:pt x="1231138" y="866046"/>
                    <a:pt x="1194425" y="74546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zh-CN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  <a:p>
              <a:pPr algn="r"/>
              <a:endParaRPr lang="en-US" altLang="zh-CN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  <a:p>
              <a:pPr algn="r"/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H</a:t>
              </a:r>
              <a:r>
                <a:rPr lang="en-US" altLang="zh-CN" sz="1200" b="1" baseline="-25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2</a:t>
              </a:r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 liquefaction</a:t>
              </a:r>
              <a:endParaRPr lang="en-US" altLang="zh-CN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  <a:p>
              <a:pPr algn="r"/>
              <a:r>
                <a:rPr lang="en-US" altLang="zh-CN" sz="1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demo </a:t>
              </a:r>
              <a:r>
                <a:rPr lang="en-US" altLang="zh-CN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 panose="02010609060101010101" pitchFamily="49" charset="-122"/>
                </a:rPr>
                <a:t>Plants</a:t>
              </a:r>
              <a:endParaRPr lang="zh-CN" alt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endParaRPr>
            </a:p>
          </p:txBody>
        </p:sp>
        <p:sp>
          <p:nvSpPr>
            <p:cNvPr id="116" name="五角星 115"/>
            <p:cNvSpPr/>
            <p:nvPr/>
          </p:nvSpPr>
          <p:spPr>
            <a:xfrm>
              <a:off x="4802237" y="3199685"/>
              <a:ext cx="45719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五角星 116"/>
            <p:cNvSpPr/>
            <p:nvPr/>
          </p:nvSpPr>
          <p:spPr>
            <a:xfrm>
              <a:off x="6636304" y="4038089"/>
              <a:ext cx="45719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五角星 117"/>
            <p:cNvSpPr/>
            <p:nvPr/>
          </p:nvSpPr>
          <p:spPr>
            <a:xfrm>
              <a:off x="6730931" y="4468322"/>
              <a:ext cx="45719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五角星 118"/>
            <p:cNvSpPr/>
            <p:nvPr/>
          </p:nvSpPr>
          <p:spPr>
            <a:xfrm>
              <a:off x="5810453" y="5588934"/>
              <a:ext cx="45719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 Box 6"/>
          <p:cNvSpPr txBox="1">
            <a:spLocks noChangeArrowheads="1"/>
          </p:cNvSpPr>
          <p:nvPr/>
        </p:nvSpPr>
        <p:spPr bwMode="auto">
          <a:xfrm>
            <a:off x="-819" y="933349"/>
            <a:ext cx="5125790" cy="550612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763" indent="-4763" defTabSz="254000">
              <a:lnSpc>
                <a:spcPct val="150000"/>
              </a:lnSpc>
              <a:spcBef>
                <a:spcPct val="20000"/>
              </a:spcBef>
              <a:buClr>
                <a:srgbClr val="0033CC"/>
              </a:buClr>
              <a:buSzPct val="100000"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Arial" charset="0"/>
              </a:rPr>
              <a:t>Company Business:</a:t>
            </a:r>
          </a:p>
          <a:p>
            <a:pPr marL="446088" lvl="1" indent="-4763" defTabSz="254000">
              <a:lnSpc>
                <a:spcPct val="150000"/>
              </a:lnSpc>
              <a:spcBef>
                <a:spcPct val="20000"/>
              </a:spcBef>
              <a:buClr>
                <a:srgbClr val="0033CC"/>
              </a:buClr>
              <a:buSzPct val="100000"/>
            </a:pP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Provide 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cryogenic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products &amp; cryogenic solutions for He refrigeration system, H</a:t>
            </a:r>
            <a:r>
              <a:rPr lang="en-US" altLang="zh-CN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2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 liquefier and other cryogenic applications.</a:t>
            </a:r>
          </a:p>
          <a:p>
            <a:pPr marL="4763" indent="-4763" defTabSz="254000">
              <a:lnSpc>
                <a:spcPct val="150000"/>
              </a:lnSpc>
              <a:spcBef>
                <a:spcPct val="20000"/>
              </a:spcBef>
              <a:buClr>
                <a:srgbClr val="0033CC"/>
              </a:buClr>
              <a:buSzPct val="100000"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Arial" charset="0"/>
              </a:rPr>
              <a:t>Company Mission:</a:t>
            </a:r>
          </a:p>
          <a:p>
            <a:pPr marL="446088" lvl="1" indent="-4763" defTabSz="254000">
              <a:lnSpc>
                <a:spcPct val="150000"/>
              </a:lnSpc>
              <a:spcBef>
                <a:spcPct val="20000"/>
              </a:spcBef>
              <a:buClr>
                <a:srgbClr val="0033CC"/>
              </a:buClr>
              <a:buSzPct val="100000"/>
            </a:pP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Develop 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a cryogenic equipment manufacturing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enterprise &amp; 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cryogenic gas company which leads in the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domestic and </a:t>
            </a: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international markets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sym typeface="幼圆" panose="02010509060101010101" pitchFamily="49" charset="-122"/>
              </a:rPr>
              <a:t>.</a:t>
            </a:r>
          </a:p>
          <a:p>
            <a:pPr marL="4763" lvl="1" indent="-4763" defTabSz="254000">
              <a:lnSpc>
                <a:spcPct val="150000"/>
              </a:lnSpc>
              <a:spcBef>
                <a:spcPct val="20000"/>
              </a:spcBef>
              <a:buClr>
                <a:srgbClr val="0033CC"/>
              </a:buClr>
              <a:buSzPct val="100000"/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Arial" charset="0"/>
              </a:rPr>
              <a:t>Company Goal:</a:t>
            </a:r>
          </a:p>
          <a:p>
            <a:pPr marL="446088" lvl="1" indent="-4763" defTabSz="254000">
              <a:lnSpc>
                <a:spcPct val="150000"/>
              </a:lnSpc>
              <a:spcBef>
                <a:spcPct val="20000"/>
              </a:spcBef>
              <a:buClr>
                <a:srgbClr val="0033CC"/>
              </a:buClr>
              <a:buSzPct val="100000"/>
            </a:pPr>
            <a:r>
              <a:rPr lang="en-US" altLang="zh-C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Arial" charset="0"/>
              </a:rPr>
              <a:t>China's first cryogenic company with an output of 10 </a:t>
            </a:r>
            <a:r>
              <a:rPr lang="en-US" altLang="zh-C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  <a:cs typeface="Arial" charset="0"/>
              </a:rPr>
              <a:t>billion Yuan.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749" y="1291771"/>
            <a:ext cx="2755573" cy="196674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5396" y="1688007"/>
            <a:ext cx="1055356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Large-scale cryogenic refrigerator (20K-2K)</a:t>
            </a:r>
          </a:p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Large-scale helium, neon and hydrogen liquefaction plant</a:t>
            </a:r>
          </a:p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Devices for extraction of pure helium from LNG boil-off </a:t>
            </a:r>
            <a:r>
              <a:rPr lang="en-US" altLang="zh-CN" sz="20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gas(BOG</a:t>
            </a: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)</a:t>
            </a:r>
          </a:p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Devices for separate and extraction of helium, neon </a:t>
            </a:r>
            <a:r>
              <a:rPr lang="en-US" altLang="zh-CN" sz="20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and hydrogen </a:t>
            </a: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isotopes from mixtures</a:t>
            </a:r>
          </a:p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Solutions for gas recovering , purification and liquefaction</a:t>
            </a:r>
          </a:p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Solutions for the use of liquid hydrogen, He and Ne</a:t>
            </a:r>
          </a:p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Contractor of cryogenic equipment and engineering for large-scale scientific projects</a:t>
            </a:r>
            <a:endParaRPr lang="zh-CN" altLang="en-US" sz="16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marL="419100" indent="-285750" defTabSz="190500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Contractor </a:t>
            </a: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of liquid helium, liquid hydrogen </a:t>
            </a:r>
            <a:r>
              <a:rPr lang="en-US" altLang="zh-CN" sz="20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storage</a:t>
            </a:r>
            <a:r>
              <a:rPr lang="en-US" altLang="zh-CN" sz="20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, fueling </a:t>
            </a:r>
            <a:r>
              <a:rPr lang="en-US" altLang="zh-CN" sz="20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and refueling equipment and </a:t>
            </a:r>
            <a:r>
              <a:rPr lang="en-US" altLang="zh-CN" sz="20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Arial" charset="0"/>
              </a:rPr>
              <a:t>project</a:t>
            </a:r>
            <a:endParaRPr lang="en-US" altLang="zh-CN" sz="20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Arial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1452" y="933717"/>
            <a:ext cx="429874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ea typeface="方正姚体" panose="02010601030101010101" pitchFamily="2" charset="-122"/>
              </a:rPr>
              <a:t>Main Products and Services:</a:t>
            </a:r>
            <a:endParaRPr lang="zh-CN" altLang="en-US" sz="2800" dirty="0">
              <a:solidFill>
                <a:srgbClr val="FF0000"/>
              </a:solidFill>
              <a:ea typeface="方正姚体" panose="02010601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kern="1200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</a:t>
            </a:r>
            <a:r>
              <a:rPr lang="zh-CN" altLang="zh-CN" sz="2800" b="1" kern="1200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、</a:t>
            </a:r>
            <a:r>
              <a:rPr lang="en-US" altLang="zh-CN" sz="2800" b="1" kern="1200" dirty="0" smtClean="0"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Introduction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88" y="3583636"/>
            <a:ext cx="2554134" cy="1915601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2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0537" y="802541"/>
            <a:ext cx="931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4.5K Helium liquefiers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08863"/>
              </p:ext>
            </p:extLst>
          </p:nvPr>
        </p:nvGraphicFramePr>
        <p:xfrm>
          <a:off x="1400537" y="1202651"/>
          <a:ext cx="9410218" cy="162000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106766"/>
                <a:gridCol w="1217242"/>
                <a:gridCol w="1217242"/>
                <a:gridCol w="1217242"/>
                <a:gridCol w="1217242"/>
                <a:gridCol w="1217242"/>
                <a:gridCol w="1217242"/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FHL-40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FHL-70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FHL-100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FHL-140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FHL-180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FHL-240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Liquefaction Rate</a:t>
                      </a:r>
                    </a:p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(with LN2 precooling)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L/h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 L/h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L/h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 L/h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Liquefaction Rate</a:t>
                      </a:r>
                    </a:p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w/o LN2 precooling</a:t>
                      </a:r>
                      <a:r>
                        <a:rPr lang="zh-CN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 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400537" y="2832216"/>
            <a:ext cx="931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4.5K Helium </a:t>
            </a:r>
            <a:r>
              <a:rPr lang="en-US" altLang="zh-CN" sz="2000" dirty="0" smtClean="0">
                <a:solidFill>
                  <a:srgbClr val="FF0000"/>
                </a:solidFill>
              </a:rPr>
              <a:t>refrigerators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31255"/>
              </p:ext>
            </p:extLst>
          </p:nvPr>
        </p:nvGraphicFramePr>
        <p:xfrm>
          <a:off x="1400537" y="3267051"/>
          <a:ext cx="9387070" cy="162000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101582"/>
                <a:gridCol w="1214248"/>
                <a:gridCol w="1214248"/>
                <a:gridCol w="1214248"/>
                <a:gridCol w="1214248"/>
                <a:gridCol w="1214248"/>
                <a:gridCol w="1214248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</a:t>
                      </a:r>
                      <a:endParaRPr lang="zh-CN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FHR-40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FHR-70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FHR-100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FHR-140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FHR-180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FHR-240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Cooling Power</a:t>
                      </a:r>
                    </a:p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(with LN2 precooling)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580 </a:t>
                      </a:r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Cooling Power</a:t>
                      </a:r>
                    </a:p>
                    <a:p>
                      <a:pPr algn="ctr" fontAlgn="ctr"/>
                      <a:r>
                        <a:rPr lang="zh-CN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w/o LN2 precooling</a:t>
                      </a:r>
                      <a:r>
                        <a:rPr lang="zh-CN" alt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 </a:t>
                      </a:r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标题 1"/>
          <p:cNvSpPr txBox="1">
            <a:spLocks/>
          </p:cNvSpPr>
          <p:nvPr/>
        </p:nvSpPr>
        <p:spPr>
          <a:xfrm>
            <a:off x="152400" y="2197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smtClean="0"/>
              <a:t>1</a:t>
            </a:r>
            <a:r>
              <a:rPr lang="zh-CN" altLang="zh-CN" smtClean="0"/>
              <a:t>、</a:t>
            </a:r>
            <a:r>
              <a:rPr lang="en-US" altLang="zh-CN" smtClean="0"/>
              <a:t>Introduction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287884" y="4897099"/>
            <a:ext cx="931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20K </a:t>
            </a:r>
            <a:r>
              <a:rPr lang="en-US" altLang="zh-CN" sz="2000" dirty="0">
                <a:solidFill>
                  <a:srgbClr val="FF0000"/>
                </a:solidFill>
              </a:rPr>
              <a:t>Helium </a:t>
            </a:r>
            <a:r>
              <a:rPr lang="en-US" altLang="zh-CN" sz="2000" dirty="0" smtClean="0">
                <a:solidFill>
                  <a:srgbClr val="FF0000"/>
                </a:solidFill>
              </a:rPr>
              <a:t>refrigerators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44012"/>
              </p:ext>
            </p:extLst>
          </p:nvPr>
        </p:nvGraphicFramePr>
        <p:xfrm>
          <a:off x="1348842" y="5331934"/>
          <a:ext cx="9502039" cy="108000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996140"/>
                <a:gridCol w="2168633"/>
                <a:gridCol w="2168633"/>
                <a:gridCol w="2168633"/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</a:t>
                      </a:r>
                      <a:endParaRPr lang="zh-CN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Small Scale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Medium Scale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Large Scale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Cooling Power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500~1000W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1000~2000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&gt;2000 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6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42" y="835764"/>
            <a:ext cx="8150670" cy="5480914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67380"/>
            <a:ext cx="12192000" cy="635267"/>
          </a:xfrm>
        </p:spPr>
        <p:txBody>
          <a:bodyPr/>
          <a:lstStyle/>
          <a:p>
            <a:pPr algn="ctr"/>
            <a:r>
              <a:rPr lang="en-US" altLang="zh-CN" dirty="0"/>
              <a:t>2</a:t>
            </a:r>
            <a:r>
              <a:rPr lang="zh-CN" altLang="zh-CN" dirty="0"/>
              <a:t>、</a:t>
            </a:r>
            <a:r>
              <a:rPr lang="en-US" altLang="zh-CN" dirty="0"/>
              <a:t>Flowchart of L40A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75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3333" t="29407" r="33500" b="26741"/>
          <a:stretch/>
        </p:blipFill>
        <p:spPr>
          <a:xfrm>
            <a:off x="1706198" y="3214067"/>
            <a:ext cx="3992113" cy="29690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7175" y="910828"/>
            <a:ext cx="3765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Lifetime test of liquefier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4651" y="1467396"/>
            <a:ext cx="10734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It was took a long-life and stability test from </a:t>
            </a:r>
            <a:r>
              <a:rPr lang="en-US" altLang="zh-CN" sz="2400" dirty="0" smtClean="0"/>
              <a:t>February </a:t>
            </a:r>
            <a:r>
              <a:rPr lang="en-US" altLang="zh-CN" sz="2400" dirty="0"/>
              <a:t>27th 2017 to March 29th 2017 in CSIC Pride (Nanjing) Cryogenic Technology Co., Ltd. The helium </a:t>
            </a:r>
            <a:r>
              <a:rPr lang="en-US" altLang="zh-CN" sz="2400" dirty="0" smtClean="0"/>
              <a:t>liquefier </a:t>
            </a:r>
            <a:r>
              <a:rPr lang="en-US" altLang="zh-CN" sz="2400" dirty="0"/>
              <a:t>worked in </a:t>
            </a:r>
            <a:r>
              <a:rPr lang="en-US" altLang="zh-CN" sz="2400" dirty="0" smtClean="0"/>
              <a:t>refrigerate </a:t>
            </a:r>
            <a:r>
              <a:rPr lang="en-US" altLang="zh-CN" sz="2400" dirty="0"/>
              <a:t>mode during the test. All of the equipment worked </a:t>
            </a:r>
            <a:r>
              <a:rPr lang="en-US" altLang="zh-CN" sz="2400" dirty="0" smtClean="0"/>
              <a:t>normally </a:t>
            </a:r>
            <a:r>
              <a:rPr lang="en-US" altLang="zh-CN" sz="2400" dirty="0"/>
              <a:t>for a </a:t>
            </a:r>
            <a:r>
              <a:rPr lang="en-US" altLang="zh-CN" sz="2400" dirty="0" smtClean="0"/>
              <a:t>month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Two turbo-expanders operated at 220,000 </a:t>
            </a:r>
            <a:r>
              <a:rPr lang="en-US" altLang="zh-CN" sz="2400" dirty="0" smtClean="0"/>
              <a:t>rpm 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67380"/>
            <a:ext cx="12192000" cy="635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defRPr>
            </a:lvl1pPr>
          </a:lstStyle>
          <a:p>
            <a:pPr algn="ctr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en-US" altLang="zh-CN" dirty="0"/>
              <a:t>Test in </a:t>
            </a:r>
            <a:r>
              <a:rPr lang="en-US" altLang="zh-CN" dirty="0" smtClean="0"/>
              <a:t>laboratory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3223120"/>
            <a:ext cx="402336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12352</TotalTime>
  <Words>970</Words>
  <Application>Microsoft Office PowerPoint</Application>
  <PresentationFormat>宽屏</PresentationFormat>
  <Paragraphs>270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方正舒体</vt:lpstr>
      <vt:lpstr>方正姚体</vt:lpstr>
      <vt:lpstr>黑体</vt:lpstr>
      <vt:lpstr>楷体</vt:lpstr>
      <vt:lpstr>宋体</vt:lpstr>
      <vt:lpstr>微软雅黑</vt:lpstr>
      <vt:lpstr>幼圆</vt:lpstr>
      <vt:lpstr>Arial</vt:lpstr>
      <vt:lpstr>Calibri</vt:lpstr>
      <vt:lpstr>Calibri Light</vt:lpstr>
      <vt:lpstr>Times New Roman</vt:lpstr>
      <vt:lpstr>Wingdings</vt:lpstr>
      <vt:lpstr>自定义设计方案</vt:lpstr>
      <vt:lpstr>1_自定义设计方案</vt:lpstr>
      <vt:lpstr>2_自定义设计方案</vt:lpstr>
      <vt:lpstr>1_Office 主题​​</vt:lpstr>
      <vt:lpstr>3_自定义设计方案</vt:lpstr>
      <vt:lpstr>Office 主题​​</vt:lpstr>
      <vt:lpstr>2_Office 主题​​</vt:lpstr>
      <vt:lpstr>PowerPoint 演示文稿</vt:lpstr>
      <vt:lpstr>CONTENTS</vt:lpstr>
      <vt:lpstr>1、Introduction</vt:lpstr>
      <vt:lpstr>1、Introduction</vt:lpstr>
      <vt:lpstr>1、Introduction</vt:lpstr>
      <vt:lpstr>1、Introduction</vt:lpstr>
      <vt:lpstr>PowerPoint 演示文稿</vt:lpstr>
      <vt:lpstr>2、Flowchart of L40A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液化氢气LH2加氢 整体解决方案</dc:title>
  <dc:creator>宁永强</dc:creator>
  <cp:lastModifiedBy>jctang</cp:lastModifiedBy>
  <cp:revision>558</cp:revision>
  <dcterms:created xsi:type="dcterms:W3CDTF">2017-03-31T01:50:21Z</dcterms:created>
  <dcterms:modified xsi:type="dcterms:W3CDTF">2018-06-06T15:21:24Z</dcterms:modified>
</cp:coreProperties>
</file>