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76" r:id="rId5"/>
    <p:sldId id="277" r:id="rId6"/>
    <p:sldId id="259" r:id="rId7"/>
    <p:sldId id="260" r:id="rId8"/>
    <p:sldId id="316" r:id="rId9"/>
    <p:sldId id="269" r:id="rId10"/>
    <p:sldId id="264" r:id="rId11"/>
    <p:sldId id="265" r:id="rId12"/>
    <p:sldId id="266" r:id="rId13"/>
    <p:sldId id="270" r:id="rId14"/>
    <p:sldId id="271" r:id="rId15"/>
    <p:sldId id="272" r:id="rId16"/>
    <p:sldId id="273" r:id="rId17"/>
    <p:sldId id="267" r:id="rId18"/>
    <p:sldId id="268" r:id="rId19"/>
    <p:sldId id="274" r:id="rId20"/>
    <p:sldId id="275" r:id="rId21"/>
    <p:sldId id="278" r:id="rId22"/>
    <p:sldId id="279" r:id="rId23"/>
    <p:sldId id="280" r:id="rId24"/>
    <p:sldId id="281" r:id="rId25"/>
    <p:sldId id="311" r:id="rId26"/>
    <p:sldId id="312" r:id="rId27"/>
    <p:sldId id="313" r:id="rId28"/>
    <p:sldId id="314" r:id="rId29"/>
    <p:sldId id="317" r:id="rId30"/>
    <p:sldId id="318" r:id="rId31"/>
    <p:sldId id="319" r:id="rId32"/>
    <p:sldId id="320" r:id="rId33"/>
    <p:sldId id="282" r:id="rId34"/>
    <p:sldId id="283" r:id="rId35"/>
    <p:sldId id="284" r:id="rId36"/>
    <p:sldId id="285" r:id="rId37"/>
    <p:sldId id="286" r:id="rId38"/>
    <p:sldId id="287" r:id="rId39"/>
    <p:sldId id="290" r:id="rId40"/>
    <p:sldId id="310" r:id="rId41"/>
    <p:sldId id="291" r:id="rId42"/>
    <p:sldId id="315" r:id="rId43"/>
    <p:sldId id="288" r:id="rId44"/>
    <p:sldId id="292" r:id="rId45"/>
    <p:sldId id="293" r:id="rId46"/>
    <p:sldId id="294" r:id="rId47"/>
    <p:sldId id="306" r:id="rId48"/>
    <p:sldId id="307" r:id="rId49"/>
    <p:sldId id="309" r:id="rId50"/>
    <p:sldId id="308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70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33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19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519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119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870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353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86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19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2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08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4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80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897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2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5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8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EC737F6-1BD7-486E-B0E2-7A4972E22233}" type="datetimeFigureOut">
              <a:rPr lang="zh-CN" altLang="en-US" smtClean="0"/>
              <a:t>2018/6/8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C3FC1B-A278-4C86-A101-75901DE53C8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56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12240" y="3515359"/>
            <a:ext cx="6664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>
                <a:latin typeface="Arial Black" panose="020B0A04020102020204" pitchFamily="34" charset="0"/>
                <a:ea typeface="PMingLiU" panose="02020500000000000000" pitchFamily="18" charset="-120"/>
              </a:rPr>
              <a:t>IHEP, Beijing, China</a:t>
            </a:r>
            <a:br>
              <a:rPr lang="en-US" altLang="zh-CN" sz="4400" dirty="0" smtClean="0">
                <a:latin typeface="Arial Black" panose="020B0A04020102020204" pitchFamily="34" charset="0"/>
                <a:ea typeface="PMingLiU" panose="02020500000000000000" pitchFamily="18" charset="-120"/>
              </a:rPr>
            </a:br>
            <a:r>
              <a:rPr lang="en-US" altLang="zh-CN" sz="4400" dirty="0" smtClean="0">
                <a:latin typeface="Arial Black" panose="020B0A04020102020204" pitchFamily="34" charset="0"/>
                <a:ea typeface="PMingLiU" panose="02020500000000000000" pitchFamily="18" charset="-120"/>
              </a:rPr>
              <a:t/>
            </a:r>
            <a:br>
              <a:rPr lang="en-US" altLang="zh-CN" sz="4400" dirty="0" smtClean="0">
                <a:latin typeface="Arial Black" panose="020B0A04020102020204" pitchFamily="34" charset="0"/>
                <a:ea typeface="PMingLiU" panose="02020500000000000000" pitchFamily="18" charset="-120"/>
              </a:rPr>
            </a:br>
            <a:r>
              <a:rPr lang="en-US" altLang="zh-CN" sz="4400" dirty="0" smtClean="0">
                <a:latin typeface="Arial Black" panose="020B0A04020102020204" pitchFamily="34" charset="0"/>
                <a:ea typeface="PMingLiU" panose="02020500000000000000" pitchFamily="18" charset="-120"/>
              </a:rPr>
              <a:t>June 4-7, 2018</a:t>
            </a:r>
            <a:endParaRPr lang="zh-CN" altLang="en-US" sz="4400" dirty="0"/>
          </a:p>
        </p:txBody>
      </p:sp>
      <p:sp>
        <p:nvSpPr>
          <p:cNvPr id="7" name="矩形 6"/>
          <p:cNvSpPr/>
          <p:nvPr/>
        </p:nvSpPr>
        <p:spPr>
          <a:xfrm>
            <a:off x="426720" y="1449621"/>
            <a:ext cx="907288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500" dirty="0">
                <a:ln w="3175" cmpd="sng">
                  <a:noFill/>
                </a:ln>
                <a:solidFill>
                  <a:prstClr val="white"/>
                </a:solidFill>
                <a:latin typeface="Bernard MT Condensed" panose="02050806060905020404" pitchFamily="18" charset="0"/>
                <a:ea typeface="PMingLiU" panose="02020500000000000000" pitchFamily="18" charset="-120"/>
                <a:cs typeface="+mj-cs"/>
              </a:rPr>
              <a:t>Cryo-Ops2018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781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7"/>
    </mc:Choice>
    <mc:Fallback xmlns="">
      <p:transition spd="slow" advTm="669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2" y="496766"/>
            <a:ext cx="8234948" cy="5489966"/>
          </a:xfrm>
        </p:spPr>
      </p:pic>
    </p:spTree>
    <p:extLst>
      <p:ext uri="{BB962C8B-B14F-4D97-AF65-F5344CB8AC3E}">
        <p14:creationId xmlns:p14="http://schemas.microsoft.com/office/powerpoint/2010/main" val="39216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"/>
    </mc:Choice>
    <mc:Fallback xmlns="">
      <p:transition spd="slow" advTm="334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1" y="446328"/>
            <a:ext cx="8349424" cy="5566283"/>
          </a:xfrm>
        </p:spPr>
      </p:pic>
    </p:spTree>
    <p:extLst>
      <p:ext uri="{BB962C8B-B14F-4D97-AF65-F5344CB8AC3E}">
        <p14:creationId xmlns:p14="http://schemas.microsoft.com/office/powerpoint/2010/main" val="29579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"/>
    </mc:Choice>
    <mc:Fallback xmlns="">
      <p:transition spd="slow" advTm="372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" y="517585"/>
            <a:ext cx="7957783" cy="5270740"/>
          </a:xfrm>
        </p:spPr>
      </p:pic>
    </p:spTree>
    <p:extLst>
      <p:ext uri="{BB962C8B-B14F-4D97-AF65-F5344CB8AC3E}">
        <p14:creationId xmlns:p14="http://schemas.microsoft.com/office/powerpoint/2010/main" val="27121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"/>
    </mc:Choice>
    <mc:Fallback xmlns="">
      <p:transition spd="slow" advTm="395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6" y="603850"/>
            <a:ext cx="8320175" cy="5546784"/>
          </a:xfrm>
        </p:spPr>
      </p:pic>
    </p:spTree>
    <p:extLst>
      <p:ext uri="{BB962C8B-B14F-4D97-AF65-F5344CB8AC3E}">
        <p14:creationId xmlns:p14="http://schemas.microsoft.com/office/powerpoint/2010/main" val="285028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3"/>
    </mc:Choice>
    <mc:Fallback xmlns="">
      <p:transition spd="slow" advTm="414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0" y="522646"/>
            <a:ext cx="8338465" cy="5558977"/>
          </a:xfrm>
        </p:spPr>
      </p:pic>
      <p:sp>
        <p:nvSpPr>
          <p:cNvPr id="4" name="内容占位符 2"/>
          <p:cNvSpPr txBox="1">
            <a:spLocks/>
          </p:cNvSpPr>
          <p:nvPr/>
        </p:nvSpPr>
        <p:spPr>
          <a:xfrm>
            <a:off x="728292" y="2110573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03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6"/>
    </mc:Choice>
    <mc:Fallback xmlns="">
      <p:transition spd="slow" advTm="362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7" y="759125"/>
            <a:ext cx="8035503" cy="5357003"/>
          </a:xfrm>
        </p:spPr>
      </p:pic>
    </p:spTree>
    <p:extLst>
      <p:ext uri="{BB962C8B-B14F-4D97-AF65-F5344CB8AC3E}">
        <p14:creationId xmlns:p14="http://schemas.microsoft.com/office/powerpoint/2010/main" val="12841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"/>
    </mc:Choice>
    <mc:Fallback xmlns="">
      <p:transition spd="slow" advTm="336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3" y="414067"/>
            <a:ext cx="8449572" cy="5633049"/>
          </a:xfrm>
        </p:spPr>
      </p:pic>
    </p:spTree>
    <p:extLst>
      <p:ext uri="{BB962C8B-B14F-4D97-AF65-F5344CB8AC3E}">
        <p14:creationId xmlns:p14="http://schemas.microsoft.com/office/powerpoint/2010/main" val="23686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"/>
    </mc:Choice>
    <mc:Fallback xmlns="">
      <p:transition spd="slow" advTm="367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9" y="466765"/>
            <a:ext cx="8435225" cy="5623484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6" y="466765"/>
            <a:ext cx="8742314" cy="582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3"/>
    </mc:Choice>
    <mc:Fallback xmlns="">
      <p:transition spd="slow" advTm="363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5" y="431321"/>
            <a:ext cx="8294297" cy="5529532"/>
          </a:xfrm>
        </p:spPr>
      </p:pic>
    </p:spTree>
    <p:extLst>
      <p:ext uri="{BB962C8B-B14F-4D97-AF65-F5344CB8AC3E}">
        <p14:creationId xmlns:p14="http://schemas.microsoft.com/office/powerpoint/2010/main" val="27762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"/>
    </mc:Choice>
    <mc:Fallback xmlns="">
      <p:transition spd="slow" advTm="429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8" y="500334"/>
            <a:ext cx="8358992" cy="5572662"/>
          </a:xfrm>
        </p:spPr>
      </p:pic>
    </p:spTree>
    <p:extLst>
      <p:ext uri="{BB962C8B-B14F-4D97-AF65-F5344CB8AC3E}">
        <p14:creationId xmlns:p14="http://schemas.microsoft.com/office/powerpoint/2010/main" val="15993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6"/>
    </mc:Choice>
    <mc:Fallback xmlns="">
      <p:transition spd="slow" advTm="40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7" y="491705"/>
            <a:ext cx="8341743" cy="5525051"/>
          </a:xfrm>
        </p:spPr>
      </p:pic>
    </p:spTree>
    <p:extLst>
      <p:ext uri="{BB962C8B-B14F-4D97-AF65-F5344CB8AC3E}">
        <p14:creationId xmlns:p14="http://schemas.microsoft.com/office/powerpoint/2010/main" val="25905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"/>
    </mc:Choice>
    <mc:Fallback xmlns="">
      <p:transition spd="slow" advTm="406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3" y="491705"/>
            <a:ext cx="8413631" cy="5572665"/>
          </a:xfrm>
        </p:spPr>
      </p:pic>
    </p:spTree>
    <p:extLst>
      <p:ext uri="{BB962C8B-B14F-4D97-AF65-F5344CB8AC3E}">
        <p14:creationId xmlns:p14="http://schemas.microsoft.com/office/powerpoint/2010/main" val="30239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"/>
    </mc:Choice>
    <mc:Fallback xmlns="">
      <p:transition spd="slow" advTm="401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0" y="448574"/>
            <a:ext cx="8582945" cy="5684808"/>
          </a:xfrm>
        </p:spPr>
      </p:pic>
    </p:spTree>
    <p:extLst>
      <p:ext uri="{BB962C8B-B14F-4D97-AF65-F5344CB8AC3E}">
        <p14:creationId xmlns:p14="http://schemas.microsoft.com/office/powerpoint/2010/main" val="2635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"/>
    </mc:Choice>
    <mc:Fallback xmlns="">
      <p:transition spd="slow" advTm="357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0" y="517584"/>
            <a:ext cx="8387580" cy="5555411"/>
          </a:xfrm>
        </p:spPr>
      </p:pic>
    </p:spTree>
    <p:extLst>
      <p:ext uri="{BB962C8B-B14F-4D97-AF65-F5344CB8AC3E}">
        <p14:creationId xmlns:p14="http://schemas.microsoft.com/office/powerpoint/2010/main" val="40523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"/>
    </mc:Choice>
    <mc:Fallback xmlns="">
      <p:transition spd="slow" advTm="356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15" y="526211"/>
            <a:ext cx="8700161" cy="5762445"/>
          </a:xfrm>
        </p:spPr>
      </p:pic>
    </p:spTree>
    <p:extLst>
      <p:ext uri="{BB962C8B-B14F-4D97-AF65-F5344CB8AC3E}">
        <p14:creationId xmlns:p14="http://schemas.microsoft.com/office/powerpoint/2010/main" val="31809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"/>
    </mc:Choice>
    <mc:Fallback xmlns="">
      <p:transition spd="slow" advTm="343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9" y="517586"/>
            <a:ext cx="8192218" cy="5426015"/>
          </a:xfrm>
        </p:spPr>
      </p:pic>
    </p:spTree>
    <p:extLst>
      <p:ext uri="{BB962C8B-B14F-4D97-AF65-F5344CB8AC3E}">
        <p14:creationId xmlns:p14="http://schemas.microsoft.com/office/powerpoint/2010/main" val="22901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"/>
    </mc:Choice>
    <mc:Fallback xmlns="">
      <p:transition spd="slow" advTm="343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0" y="609600"/>
            <a:ext cx="8390237" cy="5593492"/>
          </a:xfrm>
        </p:spPr>
      </p:pic>
    </p:spTree>
    <p:extLst>
      <p:ext uri="{BB962C8B-B14F-4D97-AF65-F5344CB8AC3E}">
        <p14:creationId xmlns:p14="http://schemas.microsoft.com/office/powerpoint/2010/main" val="1461066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1" y="609601"/>
            <a:ext cx="8625014" cy="5750010"/>
          </a:xfrm>
        </p:spPr>
      </p:pic>
    </p:spTree>
    <p:extLst>
      <p:ext uri="{BB962C8B-B14F-4D97-AF65-F5344CB8AC3E}">
        <p14:creationId xmlns:p14="http://schemas.microsoft.com/office/powerpoint/2010/main" val="2304811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5" y="554897"/>
            <a:ext cx="8286940" cy="5524627"/>
          </a:xfrm>
        </p:spPr>
      </p:pic>
    </p:spTree>
    <p:extLst>
      <p:ext uri="{BB962C8B-B14F-4D97-AF65-F5344CB8AC3E}">
        <p14:creationId xmlns:p14="http://schemas.microsoft.com/office/powerpoint/2010/main" val="4074327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6" y="618776"/>
            <a:ext cx="8376473" cy="5584316"/>
          </a:xfrm>
        </p:spPr>
      </p:pic>
    </p:spTree>
    <p:extLst>
      <p:ext uri="{BB962C8B-B14F-4D97-AF65-F5344CB8AC3E}">
        <p14:creationId xmlns:p14="http://schemas.microsoft.com/office/powerpoint/2010/main" val="2124175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9" y="510744"/>
            <a:ext cx="8674444" cy="5782963"/>
          </a:xfrm>
        </p:spPr>
      </p:pic>
    </p:spTree>
    <p:extLst>
      <p:ext uri="{BB962C8B-B14F-4D97-AF65-F5344CB8AC3E}">
        <p14:creationId xmlns:p14="http://schemas.microsoft.com/office/powerpoint/2010/main" val="178325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4" y="457200"/>
            <a:ext cx="8569919" cy="5676181"/>
          </a:xfrm>
        </p:spPr>
      </p:pic>
    </p:spTree>
    <p:extLst>
      <p:ext uri="{BB962C8B-B14F-4D97-AF65-F5344CB8AC3E}">
        <p14:creationId xmlns:p14="http://schemas.microsoft.com/office/powerpoint/2010/main" val="38309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7"/>
    </mc:Choice>
    <mc:Fallback xmlns="">
      <p:transition spd="slow" advTm="36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0" y="593124"/>
            <a:ext cx="8328454" cy="5552303"/>
          </a:xfrm>
        </p:spPr>
      </p:pic>
    </p:spTree>
    <p:extLst>
      <p:ext uri="{BB962C8B-B14F-4D97-AF65-F5344CB8AC3E}">
        <p14:creationId xmlns:p14="http://schemas.microsoft.com/office/powerpoint/2010/main" val="2828997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6" y="535460"/>
            <a:ext cx="8068959" cy="5379307"/>
          </a:xfrm>
        </p:spPr>
      </p:pic>
    </p:spTree>
    <p:extLst>
      <p:ext uri="{BB962C8B-B14F-4D97-AF65-F5344CB8AC3E}">
        <p14:creationId xmlns:p14="http://schemas.microsoft.com/office/powerpoint/2010/main" val="1136590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6" y="691978"/>
            <a:ext cx="8143102" cy="5428735"/>
          </a:xfrm>
        </p:spPr>
      </p:pic>
    </p:spTree>
    <p:extLst>
      <p:ext uri="{BB962C8B-B14F-4D97-AF65-F5344CB8AC3E}">
        <p14:creationId xmlns:p14="http://schemas.microsoft.com/office/powerpoint/2010/main" val="1700736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7" y="573880"/>
            <a:ext cx="8185365" cy="5421477"/>
          </a:xfrm>
        </p:spPr>
      </p:pic>
    </p:spTree>
    <p:extLst>
      <p:ext uri="{BB962C8B-B14F-4D97-AF65-F5344CB8AC3E}">
        <p14:creationId xmlns:p14="http://schemas.microsoft.com/office/powerpoint/2010/main" val="38500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"/>
    </mc:Choice>
    <mc:Fallback xmlns="">
      <p:transition spd="slow" advTm="376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1" y="543464"/>
            <a:ext cx="8465725" cy="5607169"/>
          </a:xfrm>
        </p:spPr>
      </p:pic>
    </p:spTree>
    <p:extLst>
      <p:ext uri="{BB962C8B-B14F-4D97-AF65-F5344CB8AC3E}">
        <p14:creationId xmlns:p14="http://schemas.microsoft.com/office/powerpoint/2010/main" val="12063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1"/>
    </mc:Choice>
    <mc:Fallback xmlns="">
      <p:transition spd="slow" advTm="356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9" y="534839"/>
            <a:ext cx="8270360" cy="5477772"/>
          </a:xfrm>
        </p:spPr>
      </p:pic>
    </p:spTree>
    <p:extLst>
      <p:ext uri="{BB962C8B-B14F-4D97-AF65-F5344CB8AC3E}">
        <p14:creationId xmlns:p14="http://schemas.microsoft.com/office/powerpoint/2010/main" val="255819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0"/>
    </mc:Choice>
    <mc:Fallback xmlns="">
      <p:transition spd="slow" advTm="335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5877" y="880832"/>
            <a:ext cx="6798734" cy="1303867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2" y="570280"/>
            <a:ext cx="8490359" cy="5623485"/>
          </a:xfrm>
        </p:spPr>
      </p:pic>
    </p:spTree>
    <p:extLst>
      <p:ext uri="{BB962C8B-B14F-4D97-AF65-F5344CB8AC3E}">
        <p14:creationId xmlns:p14="http://schemas.microsoft.com/office/powerpoint/2010/main" val="343433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8"/>
    </mc:Choice>
    <mc:Fallback xmlns="">
      <p:transition spd="slow" advTm="337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5" y="457199"/>
            <a:ext cx="8028316" cy="6021238"/>
          </a:xfrm>
        </p:spPr>
      </p:pic>
    </p:spTree>
    <p:extLst>
      <p:ext uri="{BB962C8B-B14F-4D97-AF65-F5344CB8AC3E}">
        <p14:creationId xmlns:p14="http://schemas.microsoft.com/office/powerpoint/2010/main" val="71711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"/>
    </mc:Choice>
    <mc:Fallback xmlns="">
      <p:transition spd="slow" advTm="3455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7" y="483079"/>
            <a:ext cx="8257340" cy="5469148"/>
          </a:xfrm>
        </p:spPr>
      </p:pic>
    </p:spTree>
    <p:extLst>
      <p:ext uri="{BB962C8B-B14F-4D97-AF65-F5344CB8AC3E}">
        <p14:creationId xmlns:p14="http://schemas.microsoft.com/office/powerpoint/2010/main" val="31900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"/>
    </mc:Choice>
    <mc:Fallback xmlns="">
      <p:transition spd="slow" advTm="3694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4" y="474453"/>
            <a:ext cx="8358996" cy="5572664"/>
          </a:xfrm>
        </p:spPr>
      </p:pic>
    </p:spTree>
    <p:extLst>
      <p:ext uri="{BB962C8B-B14F-4D97-AF65-F5344CB8AC3E}">
        <p14:creationId xmlns:p14="http://schemas.microsoft.com/office/powerpoint/2010/main" val="111708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7"/>
    </mc:Choice>
    <mc:Fallback xmlns="">
      <p:transition spd="slow" advTm="317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8" y="483079"/>
            <a:ext cx="8452701" cy="5598543"/>
          </a:xfrm>
        </p:spPr>
      </p:pic>
    </p:spTree>
    <p:extLst>
      <p:ext uri="{BB962C8B-B14F-4D97-AF65-F5344CB8AC3E}">
        <p14:creationId xmlns:p14="http://schemas.microsoft.com/office/powerpoint/2010/main" val="29505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1"/>
    </mc:Choice>
    <mc:Fallback xmlns="">
      <p:transition spd="slow" advTm="280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7" y="526212"/>
            <a:ext cx="8674111" cy="5745191"/>
          </a:xfrm>
        </p:spPr>
      </p:pic>
    </p:spTree>
    <p:extLst>
      <p:ext uri="{BB962C8B-B14F-4D97-AF65-F5344CB8AC3E}">
        <p14:creationId xmlns:p14="http://schemas.microsoft.com/office/powerpoint/2010/main" val="8148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0"/>
    </mc:Choice>
    <mc:Fallback xmlns="">
      <p:transition spd="slow" advTm="317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5" y="370936"/>
            <a:ext cx="8210214" cy="6157662"/>
          </a:xfrm>
        </p:spPr>
      </p:pic>
    </p:spTree>
    <p:extLst>
      <p:ext uri="{BB962C8B-B14F-4D97-AF65-F5344CB8AC3E}">
        <p14:creationId xmlns:p14="http://schemas.microsoft.com/office/powerpoint/2010/main" val="74525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"/>
    </mc:Choice>
    <mc:Fallback xmlns="">
      <p:transition spd="slow" advTm="3595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" y="263611"/>
            <a:ext cx="8892824" cy="5890053"/>
          </a:xfrm>
        </p:spPr>
      </p:pic>
    </p:spTree>
    <p:extLst>
      <p:ext uri="{BB962C8B-B14F-4D97-AF65-F5344CB8AC3E}">
        <p14:creationId xmlns:p14="http://schemas.microsoft.com/office/powerpoint/2010/main" val="2496368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7" y="474453"/>
            <a:ext cx="8556092" cy="5719313"/>
          </a:xfrm>
        </p:spPr>
      </p:pic>
    </p:spTree>
    <p:extLst>
      <p:ext uri="{BB962C8B-B14F-4D97-AF65-F5344CB8AC3E}">
        <p14:creationId xmlns:p14="http://schemas.microsoft.com/office/powerpoint/2010/main" val="18595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8"/>
    </mc:Choice>
    <mc:Fallback xmlns="">
      <p:transition spd="slow" advTm="354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9" y="517586"/>
            <a:ext cx="8491773" cy="5624422"/>
          </a:xfrm>
        </p:spPr>
      </p:pic>
    </p:spTree>
    <p:extLst>
      <p:ext uri="{BB962C8B-B14F-4D97-AF65-F5344CB8AC3E}">
        <p14:creationId xmlns:p14="http://schemas.microsoft.com/office/powerpoint/2010/main" val="2713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"/>
    </mc:Choice>
    <mc:Fallback xmlns="">
      <p:transition spd="slow" advTm="3602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0" y="465828"/>
            <a:ext cx="8765280" cy="5805576"/>
          </a:xfr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1176865" y="915336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8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"/>
    </mc:Choice>
    <mc:Fallback xmlns="">
      <p:transition spd="slow" advTm="329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8" y="483080"/>
            <a:ext cx="8373557" cy="5546123"/>
          </a:xfrm>
        </p:spPr>
      </p:pic>
    </p:spTree>
    <p:extLst>
      <p:ext uri="{BB962C8B-B14F-4D97-AF65-F5344CB8AC3E}">
        <p14:creationId xmlns:p14="http://schemas.microsoft.com/office/powerpoint/2010/main" val="38057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"/>
    </mc:Choice>
    <mc:Fallback xmlns="">
      <p:transition spd="slow" advTm="3562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9" y="621102"/>
            <a:ext cx="8608992" cy="5702060"/>
          </a:xfrm>
        </p:spPr>
      </p:pic>
    </p:spTree>
    <p:extLst>
      <p:ext uri="{BB962C8B-B14F-4D97-AF65-F5344CB8AC3E}">
        <p14:creationId xmlns:p14="http://schemas.microsoft.com/office/powerpoint/2010/main" val="2784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5"/>
    </mc:Choice>
    <mc:Fallback xmlns="">
      <p:transition spd="slow" advTm="3735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3" y="629730"/>
            <a:ext cx="8413626" cy="5572662"/>
          </a:xfrm>
        </p:spPr>
      </p:pic>
    </p:spTree>
    <p:extLst>
      <p:ext uri="{BB962C8B-B14F-4D97-AF65-F5344CB8AC3E}">
        <p14:creationId xmlns:p14="http://schemas.microsoft.com/office/powerpoint/2010/main" val="10027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"/>
    </mc:Choice>
    <mc:Fallback xmlns="">
      <p:transition spd="slow" advTm="3817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0" y="552090"/>
            <a:ext cx="8413630" cy="5572665"/>
          </a:xfrm>
        </p:spPr>
      </p:pic>
    </p:spTree>
    <p:extLst>
      <p:ext uri="{BB962C8B-B14F-4D97-AF65-F5344CB8AC3E}">
        <p14:creationId xmlns:p14="http://schemas.microsoft.com/office/powerpoint/2010/main" val="2834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"/>
    </mc:Choice>
    <mc:Fallback xmlns="">
      <p:transition spd="slow" advTm="383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4" y="474453"/>
            <a:ext cx="8257339" cy="5469147"/>
          </a:xfrm>
        </p:spPr>
      </p:pic>
    </p:spTree>
    <p:extLst>
      <p:ext uri="{BB962C8B-B14F-4D97-AF65-F5344CB8AC3E}">
        <p14:creationId xmlns:p14="http://schemas.microsoft.com/office/powerpoint/2010/main" val="36807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3"/>
    </mc:Choice>
    <mc:Fallback xmlns="">
      <p:transition spd="slow" advTm="2943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4" y="724619"/>
            <a:ext cx="8374555" cy="5546784"/>
          </a:xfrm>
        </p:spPr>
      </p:pic>
    </p:spTree>
    <p:extLst>
      <p:ext uri="{BB962C8B-B14F-4D97-AF65-F5344CB8AC3E}">
        <p14:creationId xmlns:p14="http://schemas.microsoft.com/office/powerpoint/2010/main" val="114631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3"/>
    </mc:Choice>
    <mc:Fallback xmlns="">
      <p:transition spd="slow" advTm="3783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9" y="560717"/>
            <a:ext cx="8358995" cy="5572664"/>
          </a:xfrm>
        </p:spPr>
      </p:pic>
    </p:spTree>
    <p:extLst>
      <p:ext uri="{BB962C8B-B14F-4D97-AF65-F5344CB8AC3E}">
        <p14:creationId xmlns:p14="http://schemas.microsoft.com/office/powerpoint/2010/main" val="22328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9"/>
    </mc:Choice>
    <mc:Fallback xmlns="">
      <p:transition spd="slow" advTm="3429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560717"/>
            <a:ext cx="8423695" cy="5615797"/>
          </a:xfrm>
        </p:spPr>
      </p:pic>
    </p:spTree>
    <p:extLst>
      <p:ext uri="{BB962C8B-B14F-4D97-AF65-F5344CB8AC3E}">
        <p14:creationId xmlns:p14="http://schemas.microsoft.com/office/powerpoint/2010/main" val="37017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4"/>
    </mc:Choice>
    <mc:Fallback xmlns="">
      <p:transition spd="slow" advTm="3614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2" y="586598"/>
            <a:ext cx="8320175" cy="5546784"/>
          </a:xfrm>
        </p:spPr>
      </p:pic>
    </p:spTree>
    <p:extLst>
      <p:ext uri="{BB962C8B-B14F-4D97-AF65-F5344CB8AC3E}">
        <p14:creationId xmlns:p14="http://schemas.microsoft.com/office/powerpoint/2010/main" val="14717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"/>
    </mc:Choice>
    <mc:Fallback xmlns="">
      <p:transition spd="slow" advTm="3461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9" y="457201"/>
            <a:ext cx="8449569" cy="5633047"/>
          </a:xfrm>
        </p:spPr>
      </p:pic>
    </p:spTree>
    <p:extLst>
      <p:ext uri="{BB962C8B-B14F-4D97-AF65-F5344CB8AC3E}">
        <p14:creationId xmlns:p14="http://schemas.microsoft.com/office/powerpoint/2010/main" val="1589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"/>
    </mc:Choice>
    <mc:Fallback xmlns="">
      <p:transition spd="slow" advTm="366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94" y="491705"/>
            <a:ext cx="8540148" cy="5693433"/>
          </a:xfrm>
        </p:spPr>
      </p:pic>
    </p:spTree>
    <p:extLst>
      <p:ext uri="{BB962C8B-B14F-4D97-AF65-F5344CB8AC3E}">
        <p14:creationId xmlns:p14="http://schemas.microsoft.com/office/powerpoint/2010/main" val="27506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"/>
    </mc:Choice>
    <mc:Fallback xmlns="">
      <p:transition spd="slow" advTm="3294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6" y="534837"/>
            <a:ext cx="8190781" cy="5460521"/>
          </a:xfrm>
        </p:spPr>
      </p:pic>
    </p:spTree>
    <p:extLst>
      <p:ext uri="{BB962C8B-B14F-4D97-AF65-F5344CB8AC3E}">
        <p14:creationId xmlns:p14="http://schemas.microsoft.com/office/powerpoint/2010/main" val="6684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3"/>
    </mc:Choice>
    <mc:Fallback xmlns="">
      <p:transition spd="slow" advTm="3563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6" y="483079"/>
            <a:ext cx="8527211" cy="5684808"/>
          </a:xfrm>
        </p:spPr>
      </p:pic>
    </p:spTree>
    <p:extLst>
      <p:ext uri="{BB962C8B-B14F-4D97-AF65-F5344CB8AC3E}">
        <p14:creationId xmlns:p14="http://schemas.microsoft.com/office/powerpoint/2010/main" val="3729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5"/>
    </mc:Choice>
    <mc:Fallback xmlns="">
      <p:transition spd="slow" advTm="3925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3" y="543464"/>
            <a:ext cx="8397813" cy="5598543"/>
          </a:xfrm>
        </p:spPr>
      </p:pic>
    </p:spTree>
    <p:extLst>
      <p:ext uri="{BB962C8B-B14F-4D97-AF65-F5344CB8AC3E}">
        <p14:creationId xmlns:p14="http://schemas.microsoft.com/office/powerpoint/2010/main" val="19796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7"/>
    </mc:Choice>
    <mc:Fallback xmlns="">
      <p:transition spd="slow" advTm="3947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37" y="543463"/>
            <a:ext cx="8540152" cy="5693435"/>
          </a:xfrm>
        </p:spPr>
      </p:pic>
    </p:spTree>
    <p:extLst>
      <p:ext uri="{BB962C8B-B14F-4D97-AF65-F5344CB8AC3E}">
        <p14:creationId xmlns:p14="http://schemas.microsoft.com/office/powerpoint/2010/main" val="4230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3"/>
    </mc:Choice>
    <mc:Fallback xmlns="">
      <p:transition spd="slow" advTm="391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1" y="457200"/>
            <a:ext cx="8205243" cy="5434642"/>
          </a:xfrm>
        </p:spPr>
      </p:pic>
    </p:spTree>
    <p:extLst>
      <p:ext uri="{BB962C8B-B14F-4D97-AF65-F5344CB8AC3E}">
        <p14:creationId xmlns:p14="http://schemas.microsoft.com/office/powerpoint/2010/main" val="680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"/>
    </mc:Choice>
    <mc:Fallback xmlns="">
      <p:transition spd="slow" advTm="3989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4" y="586596"/>
            <a:ext cx="8540148" cy="5693433"/>
          </a:xfrm>
        </p:spPr>
      </p:pic>
    </p:spTree>
    <p:extLst>
      <p:ext uri="{BB962C8B-B14F-4D97-AF65-F5344CB8AC3E}">
        <p14:creationId xmlns:p14="http://schemas.microsoft.com/office/powerpoint/2010/main" val="152068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0"/>
    </mc:Choice>
    <mc:Fallback xmlns="">
      <p:transition spd="slow" advTm="375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3" y="491706"/>
            <a:ext cx="8126079" cy="5417387"/>
          </a:xfrm>
        </p:spPr>
      </p:pic>
    </p:spTree>
    <p:extLst>
      <p:ext uri="{BB962C8B-B14F-4D97-AF65-F5344CB8AC3E}">
        <p14:creationId xmlns:p14="http://schemas.microsoft.com/office/powerpoint/2010/main" val="41022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0"/>
    </mc:Choice>
    <mc:Fallback xmlns="">
      <p:transition spd="slow" advTm="343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7" y="586597"/>
            <a:ext cx="8397814" cy="5598543"/>
          </a:xfrm>
        </p:spPr>
      </p:pic>
    </p:spTree>
    <p:extLst>
      <p:ext uri="{BB962C8B-B14F-4D97-AF65-F5344CB8AC3E}">
        <p14:creationId xmlns:p14="http://schemas.microsoft.com/office/powerpoint/2010/main" val="29592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2"/>
    </mc:Choice>
    <mc:Fallback xmlns="">
      <p:transition spd="slow" advTm="358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4" y="626075"/>
            <a:ext cx="8337497" cy="5305167"/>
          </a:xfrm>
        </p:spPr>
      </p:pic>
    </p:spTree>
    <p:extLst>
      <p:ext uri="{BB962C8B-B14F-4D97-AF65-F5344CB8AC3E}">
        <p14:creationId xmlns:p14="http://schemas.microsoft.com/office/powerpoint/2010/main" val="4054035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8" y="586597"/>
            <a:ext cx="7996683" cy="5331123"/>
          </a:xfrm>
        </p:spPr>
      </p:pic>
    </p:spTree>
    <p:extLst>
      <p:ext uri="{BB962C8B-B14F-4D97-AF65-F5344CB8AC3E}">
        <p14:creationId xmlns:p14="http://schemas.microsoft.com/office/powerpoint/2010/main" val="257288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"/>
    </mc:Choice>
    <mc:Fallback xmlns="">
      <p:transition spd="slow" advTm="450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环保">
  <a:themeElements>
    <a:clrScheme name="环保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环保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环保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152</TotalTime>
  <Words>6</Words>
  <Application>Microsoft Office PowerPoint</Application>
  <PresentationFormat>全屏显示(4:3)</PresentationFormat>
  <Paragraphs>2</Paragraphs>
  <Slides>61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68" baseType="lpstr">
      <vt:lpstr>PMingLiU</vt:lpstr>
      <vt:lpstr>方正舒体</vt:lpstr>
      <vt:lpstr>Arial</vt:lpstr>
      <vt:lpstr>Arial Black</vt:lpstr>
      <vt:lpstr>Bernard MT Condensed</vt:lpstr>
      <vt:lpstr>Garamond</vt:lpstr>
      <vt:lpstr>环保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International Workshop on Cryogenics Operations</dc:title>
  <dc:creator>zhangjq</dc:creator>
  <cp:lastModifiedBy>zhangjianqin</cp:lastModifiedBy>
  <cp:revision>22</cp:revision>
  <dcterms:created xsi:type="dcterms:W3CDTF">2018-06-03T01:41:58Z</dcterms:created>
  <dcterms:modified xsi:type="dcterms:W3CDTF">2018-06-08T01:17:40Z</dcterms:modified>
</cp:coreProperties>
</file>