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B4990-7DC1-4388-9CBE-AB74913D149C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F77E5-9939-46D1-BEE9-FE8D11689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9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2017-6-9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wangdou20170607-100km_2mm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509651"/>
              </p:ext>
            </p:extLst>
          </p:nvPr>
        </p:nvGraphicFramePr>
        <p:xfrm>
          <a:off x="2051720" y="851682"/>
          <a:ext cx="5811741" cy="5983494"/>
        </p:xfrm>
        <a:graphic>
          <a:graphicData uri="http://schemas.openxmlformats.org/drawingml/2006/table">
            <a:tbl>
              <a:tblPr firstRow="1" bandRow="1"/>
              <a:tblGrid>
                <a:gridCol w="2173716"/>
                <a:gridCol w="1185326"/>
                <a:gridCol w="1329621"/>
                <a:gridCol w="1123078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5900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 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1.48/0.015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15.9/0.17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0.0056/0.026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0.41(2cell) 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0.24(2cell)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848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wangdou20170607-100km_2mm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484814"/>
              </p:ext>
            </p:extLst>
          </p:nvPr>
        </p:nvGraphicFramePr>
        <p:xfrm>
          <a:off x="1043608" y="874506"/>
          <a:ext cx="5811741" cy="5983494"/>
        </p:xfrm>
        <a:graphic>
          <a:graphicData uri="http://schemas.openxmlformats.org/drawingml/2006/table">
            <a:tbl>
              <a:tblPr firstRow="1" bandRow="1"/>
              <a:tblGrid>
                <a:gridCol w="2173716"/>
                <a:gridCol w="1185326"/>
                <a:gridCol w="1329621"/>
                <a:gridCol w="1123078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 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0.18/0.0037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5.6/0.086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0.004/0.039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0.049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0.41(2cell) 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61376" y="4657491"/>
            <a:ext cx="172819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 smtClean="0"/>
              <a:t>Bunch lengthening ~1.38</a:t>
            </a:r>
            <a:endParaRPr lang="zh-CN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059000" y="6211669"/>
            <a:ext cx="19797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Luminosity drop: ~27%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46040" y="2492896"/>
            <a:ext cx="668544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 smtClean="0"/>
              <a:t>7000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081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491</Words>
  <Application>Microsoft Office PowerPoint</Application>
  <PresentationFormat>全屏显示(4:3)</PresentationFormat>
  <Paragraphs>245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parameters for CEPC double ring （wangdou20170607-100km_2mmy）</vt:lpstr>
      <vt:lpstr>parameters for CEPC double ring （wangdou20170607-100km_2mmy）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parameters for CEPC double ring （wangdou20170503-100km_2mmy）</dc:title>
  <dc:creator>Dou</dc:creator>
  <cp:lastModifiedBy>Dou</cp:lastModifiedBy>
  <cp:revision>7</cp:revision>
  <dcterms:created xsi:type="dcterms:W3CDTF">2017-05-25T08:37:48Z</dcterms:created>
  <dcterms:modified xsi:type="dcterms:W3CDTF">2017-06-09T00:26:47Z</dcterms:modified>
</cp:coreProperties>
</file>