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7-06-08T08:53:13.51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1C79ECA-8D44-4EC6-818A-0F2A77D655C8}" emma:medium="tactile" emma:mode="ink">
          <msink:context xmlns:msink="http://schemas.microsoft.com/ink/2010/main" type="inkDrawing" rotatedBoundingBox="13328,4744 13650,6058 12498,6340 12176,5026" hotPoints="13336,5585 12738,6182 12141,5585 12738,4987" semanticType="enclosure" shapeName="Circle"/>
        </emma:interpretation>
      </emma:emma>
    </inkml:annotationXML>
    <inkml:trace contextRef="#ctx0" brushRef="#br0">1117 415 353 0,'0'0'81'16,"0"0"24"-16,-5 0-72 0,5 0-18 0,0 0-15 16,0 0 6-16,-9 0-6 15,5 0 7-15,-2-8 1 0,-6 2 1 0,3 3 7 16,-9-8 5-16,3-2-6 0,-5 3 14 15,2 10-10-15,0-18 2 0,0-2 0 16,-3-2-4-16,-1 0-3 0,-3 4 0 16,-2-1-9-16,9 10 1 0,-3-4 1 15,8-1 0-15,1 14-7 0,0-9 0 16,-2 3 0-16,1-2 6 0,-1 3-6 16,-1-1 0-16,0 0 0 0,2 0 5 0,1-5-5 15,0 1 0-15,-1-4 7 0,1 8-2 16,-3-5-5-16,0 0 5 0,-1 4 1 15,-1-3-1-15,1-1 2 0,4-1 1 16,0 7-3-16,-9-4-5 0,3 1 6 16,1 4-6-16,-2-3 6 0,1 1-6 0,5 1 0 15,-2-4 0-15,-3 7 6 0,3 2-6 16,2 0 0-16,-4-5 0 0,4 5 0 16,2-6 0-16,2 6 0 0,-1 6 0 15,2-1 0-15,2-5 0 0,-7 0 0 16,7 7 0-16,-6-7 0 0,3 9 0 15,-3-3 0-15,-3-1 0 0,1 6 0 16,-4 0 0-16,1-2 0 0,-1 3 0 0,0 3 0 16,5-3 0-16,-2 4 0 0,-2-3 0 15,1 5 0-15,5-3 0 0,-1-4 0 16,0 0 0-16,2 3 0 0,4 2 0 16,-3 1 0-16,4 2 0 0,-2 5 0 15,2 6 0-15,1-2 0 0,4-6 0 16,-8 0 0-16,8-4 0 0,-6-7 0 15,6 1 0-15,0 10 0 0,0-3 0 16,0 3 0-16,-5 3 0 0,5-4 0 0,0 3 0 16,0-7 0-16,-4 5 0 0,4-5 0 15,0 4 0-15,0 2 0 0,4-1 0 16,-4 5 0-16,0-2 0 0,5 4 0 16,3-10 0-16,-8 8 0 0,0-2 0 15,0 1 0-15,0-3 0 0,4-4 5 16,-4-2-5-16,0 0 0 0,8-1 0 0,-4 0 0 15,5 8 0-15,-3-7 0 0,0 9 0 16,2-1 0-16,10-1 0 0,-5 1 0 16,2 2 0-16,3-4 0 0,0-4 0 15,-3-2 0-15,2-8 0 0,7 11 7 16,-5-3-7-16,3-4 0 0,5-2 0 16,-3 0 0-16,-3-5 0 0,-2 2 0 15,5-2 0-15,-9-2 5 0,-15 2-5 0,27-6 0 16,3 5 0-16,0-5 0 0,1 0 0 15,0 0 6-15,1 0-6 0,-7 0 0 16,-2-5 6-16,7 5-6 0,3-6 0 16,-6 6 5-16,0-4-5 0,-1-1 0 15,-5 5 0-15,-8-9 0 0,1 3 5 16,-1-2-5-16,2 0 6 0,-3 3-1 16,2-5 1-16,-2-1-1 0,1-4 0 15,-4 2-1-15,2-3 6 0,-1 1-3 0,6 4-1 16,-1 4 0-16,-2-6 0 0,-2-5-2 15,1-3-4-15,-12 0 5 0,9-9 0 16,1 3 0-16,-4 3 0 0,0-2 4 16,3-1-4-16,-9 7 0 0,8 1 0 15,-4-2 0-15,-4-1 0 0,6-4 4 16,-6 1-9-16,9-3 5 0,-9-2-1 0,6 4 5 16,-6 2-9-16,0-3 5 0,0 1-1 15,0 11 2-15,-7 1-6 0,-1-2 4 16,4 4 1-16,-1-4-1 0,-1-3 6 15,-1 0-10-15,-1 4 8 0,1 1-3 16,-8-8-1-16,1 2 1 0,-4 0-5 16,3 0 4-16,-5-5 1 0,4 5-1 15,1 3-4-15,-8-2 4 0,5 0-4 0,-3-1 5 16,6-1-5-16,-4-1 0 0,-2 5 4 16,1 1-4-16,-4 6 0 0,-1 10 0 15,-6-6 0-15,0 0 5 0,-4-5-5 16,2-3 0-16,2 2 0 0,-8-3 0 15,5 1 0-15,4-1-5 0,2 4 5 16,-1-1-9-16,11 12 1 0,3 0-10 16,-7-4 0-16,2 4-10 0,-2 0-14 0,-7 8-2 15,2-1-15-15,4 4-9 0,-2 2 27 16,7 4-137-16,4-9-103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7-06-08T08:53:49.560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E402CD-593C-4041-B4E6-682549234FC5}" emma:medium="tactile" emma:mode="ink">
          <msink:context xmlns:msink="http://schemas.microsoft.com/ink/2010/main" type="writingRegion" rotatedBoundingBox="12383,10398 14668,10398 14668,11255 12383,11255"/>
        </emma:interpretation>
      </emma:emma>
    </inkml:annotationXML>
    <inkml:traceGroup>
      <inkml:annotationXML>
        <emma:emma xmlns:emma="http://www.w3.org/2003/04/emma" version="1.0">
          <emma:interpretation id="{920D7E36-A715-43A1-8B2F-02C12C0FCE20}" emma:medium="tactile" emma:mode="ink">
            <msink:context xmlns:msink="http://schemas.microsoft.com/ink/2010/main" type="paragraph" rotatedBoundingBox="12383,10398 14668,10398 14668,11255 12383,11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9D6CA0-9814-47DD-BF4D-365F56A50BD3}" emma:medium="tactile" emma:mode="ink">
              <msink:context xmlns:msink="http://schemas.microsoft.com/ink/2010/main" type="line" rotatedBoundingBox="12383,10398 14668,10398 14668,11255 12383,11255"/>
            </emma:interpretation>
          </emma:emma>
        </inkml:annotationXML>
        <inkml:traceGroup>
          <inkml:annotationXML>
            <emma:emma xmlns:emma="http://www.w3.org/2003/04/emma" version="1.0">
              <emma:interpretation id="{EC99F120-88E2-45B2-90FF-091C7D852CEF}" emma:medium="tactile" emma:mode="ink">
                <msink:context xmlns:msink="http://schemas.microsoft.com/ink/2010/main" type="inkWord" rotatedBoundingBox="12383,10398 14668,10398 14668,11255 12383,11255"/>
              </emma:interpretation>
              <emma:one-of disjunction-type="recognition" id="oneOf0">
                <emma:interpretation id="interp0" emma:lang="" emma:confidence="0">
                  <emma:literal>艹</emma:literal>
                </emma:interpretation>
                <emma:interpretation id="interp1" emma:lang="" emma:confidence="0">
                  <emma:literal>此</emma:literal>
                </emma:interpretation>
                <emma:interpretation id="interp2" emma:lang="" emma:confidence="0">
                  <emma:literal>乱</emma:literal>
                </emma:interpretation>
                <emma:interpretation id="interp3" emma:lang="" emma:confidence="0">
                  <emma:literal>仙</emma:literal>
                </emma:interpretation>
                <emma:interpretation id="interp4" emma:lang="" emma:confidence="0">
                  <emma:literal>比</emma:literal>
                </emma:interpretation>
              </emma:one-of>
            </emma:emma>
          </inkml:annotationXML>
          <inkml:trace contextRef="#ctx0" brushRef="#br0">67 831 353 0,'0'0'92'0,"0"0"35"16,0 0-82-16,-6-4-20 0,6 4-13 15,0 0-4-15,0 0-1 0,0-8-7 16,0 8 0-16,0 0 0 0,0 0 7 15,0 0-7-15,0 0 7 0,0 8 8 16,0-8-9-16,0 0 1 0,0 0-1 0,0 0 0 16,0 0 2-16,0 4-1 0,0-4-7 15,0 0 6-15,8 6-6 0,-8-6 0 16,0 0 7-16,6 7-7 0,0-3 8 16,4-4-8-16,2 6 7 0,3-6-2 15,-1 0-5-15,1 0 5 0,-2 0 2 0,-8 0 0 16,8-9 0-16,-2 6 5 0,8-8-6 15,1 4 8-15,-2-1-3 0,-3 1 1 16,-1 7-7-16,-7-6 6 0,2-1 4 16,2 1-10-16,7-6 1 0,0 1-6 15,-2 0 6-15,2 2-6 0,-4-2 0 16,-1 7 0-16,-2-2 0 0,-1 6 0 16,4 0 0-16,-2 0 0 0,9 0 0 15,-6 0 0-15,0 0 0 0,-6 6 0 16,6-6 0-16,-15 2 0 0,6-2 6 15,-6 5-6-15,6 2 0 0,-1-1 0 0,1 4 0 16,6-5 0-16,-2 3 0 0,2-4 0 16,2 3 0-16,4-7 0 0,-18 0 0 15,12 0 0-15,1 4 0 0,2-4 0 16,-1 0 0-16,-2 0 0 0,0-7 0 16,2-1 0-16,2 1 0 0,1-1 0 0,-2-5 0 15,3 5 0-15,-5 3 0 0,-1-6 0 16,0 7 0-16,-1-4 0 0,1 4 0 15,1 4 0-15,1 0 0 0,-4 0 0 16,7 0 0-16,-9 0 0 0,4 0 0 16,-2 5 0-16,4 2 0 0,-5 0 0 15,1 1 5-15,2-8-5 0,-4 5 0 16,-1 2 0-16,5-7 0 0,-3 6 0 16,2 2 0-16,-4-6 7 0,1 3-7 0,-4 3 0 15,-4-8 0-15,9 3 0 0,-1-3 0 16,2 0 0-16,2 0 5 0,2 0-5 15,-1-6 0-15,-2-4 0 0,1 4 6 16,2-3-6-16,1 7 0 0,-2 2 6 16,4 0-6-16,-1 0 0 0,1 2 0 15,-2 3 0-15,0 3 0 0,1-5 0 16,-4 2 0-16,5-5 0 0,-2 7 5 0,-3-7-5 16,-2 0 0-16,6 0 0 0,-6 4 0 15,7-4 0-15,-5 0 0 0,6 0 0 16,-9 7 0-16,3-7 0 0,-6 0 0 15,1 0 0-15,2-8 0 0,2 8 0 16,-1 0 0-16,1 0 0 0,1-3 0 16,-2 3 0-16,-4 0 0 0,2 0 0 15,-1 0 0-15,1 0 0 0,-1 3 0 0,2 5 0 16,5-4 0-16,-3 3 0 0,1-1 0 16,0-1 0-16,-3-5 0 0,0 0 0 15,0 8 0-15,-2-8 0 0,7 11 0 16,-2-11 5-16,1 0-5 0,1 0 0 15,1 0 6-15,-6 0-1 0,0-8-5 16,1 8 6-16,-2-3-1 0,-2 3-5 16,7-9 5-16,-7 9-5 0,5-5 0 0,-4 5 0 15,1-6 0-15,-2 6 0 0,-6 0 0 16,6 0 0-16,-1 0 0 0,1 0 4 16,-2 0-4-16,4 6 0 0,1-6 0 15,-2 0 0-15,2 5 0 0,2-5 0 16,-11 0 0-16,6 0 0 0,9 6 0 15,-5-6 0-15,7 0 0 0,-4 0 0 0,1 0 0 16,-5 0 0-16,3 0 0 0,1-6 0 16,-7 1 0-16,5-1 0 0,2 0 5 15,-2-1-5-15,1-1 0 0,5 5 0 16,-1-2 0-16,-7 5 0 0,2 0 0 16,-4-6 0-16,-7 6-5 0,8 0 5 15,-8-9 0-15,9 9 0 0,-5-5 0 16,2 5 0-16,0 0 0 0,5 0 0 0,-2 0 0 15,-3 0 0-15,3 0 0 0,3 5 0 16,-8-5 0-16,5 0 0 0,-3 0 0 16,2 0 0-16,-2-5 0 0,-6-3 0 15,4 8 0-15,5-5 0 0,0 5 0 16,5-7 5-16,-5-1-5 0,-3 7 0 16,2-10 0-16,-1 9 0 0,-2-5 5 0,-5 2-5 15,4-3 0-15,2 2 0 0,-1 3 0 16,1-3 0-16,-2 2 7 0,2 4-7 15,-1 0 0-15,-5-9 6 0,0 9-6 16,4 0 6-16,-4 0-6 0,0-5 0 16,0 5 6-16,0 0-6 0,0 0 4 15,0 0-4-15,0 0 0 0,0 0 0 16,0 0 5-16,0 0-5 0,0 0 0 16,0 0 0-16,-4 0 5 0,4-6-5 0,0 6 0 15,0-8 0-15,0 8 0 0,0-7 0 16,0 2 0-16,0-2 0 0,-5 0 0 15,5-1 0-15,0-5 5 0,0 3-5 16,0-1 0-16,-4-5 0 0,4-2 0 16,0 5 0-16,-6-5 0 0,6 18 0 15,-9-17 5-15,4-13-5 0,1 3 0 16,-1 1 0-16,5 0 0 0,-6 4 0 0,6 10 0 16,0-1 0-16,-6-1 5 0,6-2-5 15,-4-1 4-15,4 6-4 0,-6 0 5 16,6 5-5-16,-7-2 5 0,7 1-5 15,-4 0 0-15,4 7 0 0,-9-5 5 16,3 1-5-16,1 4-5 0,-1-7 5 16,0 7 0-16,6-4 0 0,0 4 0 0,-6-7 0 15,2 1 0-15,-2 3 0 0,0-5 5 16,0 3-5-16,1-3 0 0,-1 4 0 16,0-2 0-16,6 6 0 0,-4-7 5 15,-5-1-5-15,1 8 0 0,-2-7 0 16,-4 3-5-16,1-4 5 0,-4 5 0 15,1-3 0-15,4 1 0 0,-2 5 0 16,7-8 0-16,-7 8 0 0,6 0 0 0,-1-7 0 16,-1 7 0-16,-20-8 0 0,1 1 0 15,-7 1 0-15,-1 2 0 0,-4 0 0 16,18 4 0-16,1 0 0 0,8 0 0 16,-4 0 0-16,-1 0 0 0,-7 0 0 15,-8 0 0-15,-7 0 0 0,-1 4 0 16,12-4 0-16,0 0 0 0,1 4 0 15,8-4 0-15,-4 9 0 0,-2-9 0 16,-3 4 0-16,0-4 5 0,-5 0-5 0,2 0 0 16,1 0 0-16,5 0 0 0,-9 0 0 15,8-7 0-15,-4 7 5 0,0-7-5 16,2 4 0-16,11 3 0 0,-7-8 0 16,2 8 0-16,0-8 0 0,-3 0 0 15,-1 0 0-15,2-2 0 0,0 3 0 16,4 0 0-16,2 7 4 0,-2 0-4 0,5 0 0 15,-2-7 0-15,-5 7 0 0,1 0 0 16,-2 0 0-16,-4 0 0 0,2-4 0 16,6 4 0-16,-6-5 0 0,6 5 0 15,-2-6 0-15,-1 6 0 0,-6 0 0 16,11 0 0-16,-10 0 0 0,2-5 0 16,4 5 0-16,-1 0 0 0,2 0 0 15,5 0 0-15,2 0 0 0,3 0 0 0,-1 0 0 16,-2 5 0-16,0-5 0 0,-2 0 0 15,1 0 0-15,-1 0 0 0,3 0 0 16,-1 0 0-16,0 0 0 0,0 0 0 16,3 0 0-16,-3 0 0 0,3 6-4 15,6-6 4-15,-3 0 0 0,0 5 0 16,3-5 0-16,-4 0 0 0,5 0 0 16,5 7 0-16,-6-7 0 0,6 4 0 0,0-4 0 15,0 4 0-15,0-4 0 0,0 0 0 16,0 10-5-16,0-10 5 0,0 4 0 15,-4-4 0-15,4 10 0 0,0-4 0 16,-8 1 0-16,8 3-5 0,0-1 5 16,0 5 0-16,-7-3 0 0,7 6 0 15,-3 3 0-15,-3 4 0 0,6-4 0 16,-5 4 0-16,5-3 0 0,0-1 0 0,-6-1 0 16,6 5-5-16,6 4 5 0,-6 0 0 15,0 12 0-15,-7-7 5 0,7 5-10 16,0-6 5-16,-5-2 0 0,5-13 0 15,0-8 0-15,0 12 0 0,0-5 0 16,0 0 0-16,0 3 0 0,0-6 0 16,0 2 0-16,5 2 0 0,-5-8 0 0,6-1 0 15,-6-2-5-15,0-6 5 0,7 14 0 16,-7-10 0-16,8 7 0 0,-4-1-5 16,2-4 5-16,-1-6 0 0,-5 8 0 15,6-8 0-15,-6 0 0 0,0 0 0 16,0 3 0-16,4-3 0 0,1 0 0 15,-1 11 0-15,2-11 0 0,5 3 0 16,-7-3 0-16,-4 0 0 0,9 0 0 16,-3 0 0-16,-1 0 0 0,4 0 0 0,6 9 0 15,-3-9 0-15,1 3 0 0,7 5 0 16,-7-8 0-16,1 7 0 0,3-7 0 16,-1 0 0-16,-1 0 0 0,2 0 0 15,2 0 0-15,-2 4 0 0,5-4 0 16,2 9 0-16,5-9 0 0,-1 6 0 15,3-6 0-15,-4 7 0 0,1-7 0 0,7 0 0 16,-8 0 0-16,3 0 0 0,1 0 0 16,-2 0 0-16,-5-7 0 0,6 7 0 15,-7 0 0-15,1-4 0 0,-3 4 5 16,-3 0-5-16,-3 0 0 0,-3 0 0 16,-2 0 0-16,1 0 0 0,-1 0 0 15,7 0-5-15,-4 4-4 0,1-4-6 16,-3 10-19-16,1-2-12 0,-5-4-123 0,1 2-157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7-06-08T08:53:15.61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8D6C70-269C-4488-A418-427286713782}" emma:medium="tactile" emma:mode="ink">
          <msink:context xmlns:msink="http://schemas.microsoft.com/ink/2010/main" type="inkDrawing" rotatedBoundingBox="12849,14637 13616,15477 12873,16156 12106,15316" hotPoints="13396,15451 12857,15990 12318,15451 12857,14912" semanticType="enclosure" shapeName="Circle"/>
        </emma:interpretation>
      </emma:emma>
    </inkml:annotationXML>
    <inkml:trace contextRef="#ctx0" brushRef="#br0">960 566 299 0,'0'0'71'0,"0"-5"30"0,0 5 0 0,0 0-56 16,0 0-14-16,0 0-10 0,-5-4-14 16,5 4 15-16,0-6-16 0,-4 6 1 15,4-7-1-15,-8 7 8 0,8-5 6 16,0 1-5-16,-4 0-5 0,-1-10 11 16,-1 2-3-16,0-3 2 0,-3 1-3 15,5 0-1-15,-2 1 4 0,6-1-8 16,-8 3-1-16,8 0-4 0,-12-4 4 0,6 0-5 15,-3 0-1-15,0 0-5 0,0 2 5 16,1-1 1-16,1 1-6 0,-1-1 5 16,2-5-5-16,2 0 6 0,-2 4-1 15,1-2-5-15,1 4 5 0,-2-6-1 16,0 2 1-16,-3 3 0 0,0-8 8 0,0 6-7 16,-2 5 0-16,2 1-2 0,0-1 1 15,-1 7 0-15,2-3 0 0,-2-2 0 16,-1 9-5-16,1-8 5 0,1 2-5 15,-2-2 0-15,4 0 0 0,-9 2 0 16,4-3 0-16,-1 3 0 0,-1-2 0 16,-2 8 0-16,16 0 0 0,-12-4 0 15,-2 4 0-15,1 0 0 0,2-9-5 16,2 9 5-16,-6-4 0 0,2 4 0 16,-2 0 0-16,-2 0 0 0,-1 0 0 0,8 0 0 15,-6 0 0-15,10 0 0 0,-1 0 0 16,-5 0 0-16,-2 0 0 0,-1 0 0 15,5 0 0-15,-2 0 0 0,3 0 0 16,1 4 0-16,-1 3 0 0,9-4 0 16,-10-3 0-16,-1 6 0 0,2-1 0 0,2-5 0 15,-4 6 0-15,4 3 0 0,-4-9 0 16,1 3 0-16,1 3 0 0,-8 1 0 16,8-1 0-16,-2-1 0 0,1-5 0 15,2 8-5-15,1-8 5 0,-2 6 0 16,1-2 0-16,2-1 0 0,-1 5 0 15,-2 3 0-15,1-1 0 0,2 0 0 16,0-2 0-16,-1-8 0 0,2 13 0 16,-2-5 0-16,-1 1 0 0,8-5 0 0,-9 7 0 15,9-2 0-15,-9-4 0 0,5 6 0 16,4-3 0-16,0 0 0 0,-11 2 0 16,5-1 0-16,0 4 0 0,6-1 0 15,-12 3 0-15,6 4 0 0,6-3 0 16,-7 0 0-16,7 4 0 0,-5-3 0 15,5-1-5-15,-6-4 5 0,6-1 0 16,-7 2 0-16,7 3 0 0,0 5 0 0,0-1 0 16,7 4 0-16,-2-1 0 0,1-4 0 15,-6-1 0-15,6 1 0 0,-6 5 0 16,6-3 0-16,0 1 0 0,-2-1 0 16,4-6 0-16,-2 4 0 0,1-2-5 15,-1 5 5-15,3-2 0 0,-1 2 0 16,4 1 0-16,0 2 0 0,3-5 0 15,-3 6 0-15,3 0 0 0,-3-2 0 0,1 3 0 16,-1-4 0-16,0-3 0 16,-1-3 0-16,4 1 0 0,-1-6 0 0,-1 2 0 15,2-3 0-15,2 0 0 0,-4-4-5 16,2 0 5-16,6-7 0 0,3 8 0 16,-4-8 0-16,7 3 0 0,2-3 0 15,-1 0 0-15,-4-3 0 0,5 3 0 0,1 0 0 16,-3 0 0-16,1-8 0 0,-1 5 0 15,7-3 0-15,-10 1 0 0,0-6 0 16,-3 1 0-16,3 0 0 0,-9-4 0 16,3 3-4-16,1 0 4 0,-4 3 0 15,-1-2 0-15,5-2 0 0,-2-3 0 16,0 1 0-16,2-3 4 0,-4 4-4 16,-1 1 0-16,-1 1 0 0,2-6 0 15,-1-2 0-15,-2-3 0 0,1 1 0 0,-2-3 5 16,-5 1-5-16,3-2 0 0,-3 0 5 15,-6 3 0-15,10 6 0 0,-10-6 0 16,0-3-5-16,0 3 4 0,0-2 1 16,0-3 0-16,0 6-5 0,-9-1 5 15,5 3 0-15,-5 0 0 0,3-2-5 16,-5 5 4-16,1 3-4 0,-4 2 5 16,-1 0-5-16,-4 4 0 0,1-6 5 0,-2-1-5 15,1 2 0-15,0-1-5 0,1 2 5 16,0 6 0-16,5-4-5 0,-2 5-4 15,3 4-1-15,0 0 0 0,0 0-9 16,0 0-1-16,-3 4-13 0,6 2 1 16,-5 0-8-16,2 3-8 0,-1-2-7 15,1 1-116-15,0-1-85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B1F4A-2B66-48A7-9B99-42327A2DE15A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556F-BC0A-434A-88CE-D1C7160D4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50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556F-BC0A-434A-88CE-D1C7160D4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52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6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4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5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0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26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9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83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605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381D-E130-48B0-BD50-58FD3888A73E}" type="datetimeFigureOut">
              <a:rPr lang="zh-CN" altLang="en-US" smtClean="0"/>
              <a:t>2017-6-8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F1E6-F3FF-4D6E-AE99-39813F2AD6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7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10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FCC injector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FCC2017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747" y="700211"/>
            <a:ext cx="9234872" cy="579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9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414" y="514061"/>
            <a:ext cx="9472168" cy="617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7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23" y="551007"/>
            <a:ext cx="8895304" cy="59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4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657" y="1825625"/>
            <a:ext cx="80606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CPEC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Injection</a:t>
            </a:r>
          </a:p>
          <a:p>
            <a:r>
              <a:rPr lang="en-US" altLang="zh-CN" dirty="0" smtClean="0"/>
              <a:t>Bunch charge</a:t>
            </a:r>
          </a:p>
          <a:p>
            <a:r>
              <a:rPr lang="en-US" altLang="zh-CN" dirty="0" smtClean="0"/>
              <a:t>Scheme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06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5" y="19210"/>
            <a:ext cx="5597382" cy="68387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745" y="2890982"/>
            <a:ext cx="5597380" cy="6188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26" y="19210"/>
            <a:ext cx="6520873" cy="68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5938"/>
            <a:ext cx="6299200" cy="5594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99" y="365125"/>
            <a:ext cx="5939445" cy="5127224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230908" y="1797803"/>
            <a:ext cx="58835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30908" y="2116458"/>
            <a:ext cx="58835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墨迹 17"/>
              <p14:cNvContentPartPr/>
              <p14:nvPr/>
            </p14:nvContentPartPr>
            <p14:xfrm>
              <a:off x="4447098" y="1766327"/>
              <a:ext cx="402480" cy="469800"/>
            </p14:xfrm>
          </p:contentPart>
        </mc:Choice>
        <mc:Fallback>
          <p:pic>
            <p:nvPicPr>
              <p:cNvPr id="18" name="墨迹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3418" y="1752647"/>
                <a:ext cx="4258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" name="墨迹 21"/>
              <p14:cNvContentPartPr/>
              <p14:nvPr/>
            </p14:nvContentPartPr>
            <p14:xfrm>
              <a:off x="4457538" y="3744527"/>
              <a:ext cx="823320" cy="307440"/>
            </p14:xfrm>
          </p:contentPart>
        </mc:Choice>
        <mc:Fallback>
          <p:pic>
            <p:nvPicPr>
              <p:cNvPr id="22" name="墨迹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2058" y="3729047"/>
                <a:ext cx="8539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" name="墨迹 22"/>
              <p14:cNvContentPartPr/>
              <p14:nvPr/>
            </p14:nvContentPartPr>
            <p14:xfrm>
              <a:off x="4458258" y="5341127"/>
              <a:ext cx="377280" cy="397800"/>
            </p14:xfrm>
          </p:contentPart>
        </mc:Choice>
        <mc:Fallback>
          <p:pic>
            <p:nvPicPr>
              <p:cNvPr id="23" name="墨迹 2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43138" y="5326007"/>
                <a:ext cx="40788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5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540" y="624897"/>
            <a:ext cx="1029443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037" y="671080"/>
            <a:ext cx="1016276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Linac Emittance Evolution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29" y="2110467"/>
            <a:ext cx="11010941" cy="24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7154" y="1825625"/>
            <a:ext cx="81576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037" y="1825625"/>
            <a:ext cx="81819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485"/>
            <a:ext cx="10190750" cy="44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</Words>
  <Application>Microsoft Office PowerPoint</Application>
  <PresentationFormat>宽屏</PresentationFormat>
  <Paragraphs>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等线</vt:lpstr>
      <vt:lpstr>等线 Light</vt:lpstr>
      <vt:lpstr>Arial</vt:lpstr>
      <vt:lpstr>Office 主题​​</vt:lpstr>
      <vt:lpstr>FCC injector</vt:lpstr>
      <vt:lpstr>PowerPoint 演示文稿</vt:lpstr>
      <vt:lpstr>PowerPoint 演示文稿</vt:lpstr>
      <vt:lpstr>PowerPoint 演示文稿</vt:lpstr>
      <vt:lpstr>PowerPoint 演示文稿</vt:lpstr>
      <vt:lpstr>Linac Emittance Evolution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CPEC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injector</dc:title>
  <dc:creator>孟才</dc:creator>
  <cp:lastModifiedBy>孟才</cp:lastModifiedBy>
  <cp:revision>7</cp:revision>
  <dcterms:created xsi:type="dcterms:W3CDTF">2017-06-08T03:17:05Z</dcterms:created>
  <dcterms:modified xsi:type="dcterms:W3CDTF">2017-06-08T09:13:48Z</dcterms:modified>
</cp:coreProperties>
</file>