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10" r:id="rId3"/>
    <p:sldId id="308" r:id="rId4"/>
    <p:sldId id="309" r:id="rId5"/>
    <p:sldId id="289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CEPC AP group meeting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789040"/>
            <a:ext cx="8003232" cy="233712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</a:t>
            </a:r>
            <a:r>
              <a:rPr lang="en-US" altLang="zh-CN" dirty="0" err="1" smtClean="0"/>
              <a:t>Geng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Huiping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 2017.6.9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0544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02"/>
          <a:stretch/>
        </p:blipFill>
        <p:spPr bwMode="auto">
          <a:xfrm>
            <a:off x="179512" y="1197250"/>
            <a:ext cx="4189060" cy="3066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err="1" smtClean="0"/>
              <a:t>Zhangyuan</a:t>
            </a:r>
            <a:r>
              <a:rPr lang="en-US" altLang="zh-CN" dirty="0" smtClean="0"/>
              <a:t> lattice</a:t>
            </a:r>
            <a:r>
              <a:rPr lang="zh-CN" altLang="en-US" dirty="0" smtClean="0"/>
              <a:t>关闭</a:t>
            </a:r>
            <a:r>
              <a:rPr lang="en-US" altLang="zh-CN" dirty="0" smtClean="0"/>
              <a:t>K2</a:t>
            </a:r>
            <a:r>
              <a:rPr lang="zh-CN" altLang="en-US" dirty="0" smtClean="0"/>
              <a:t>，</a:t>
            </a:r>
            <a:r>
              <a:rPr lang="en-US" altLang="zh-CN" dirty="0" smtClean="0"/>
              <a:t>K3</a:t>
            </a:r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465086"/>
            <a:ext cx="215265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43768" y="4725144"/>
            <a:ext cx="1519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原</a:t>
            </a:r>
            <a:r>
              <a:rPr lang="en-US" altLang="zh-CN" dirty="0" smtClean="0"/>
              <a:t>lattice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55776" y="5661248"/>
            <a:ext cx="151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关闭</a:t>
            </a:r>
            <a:r>
              <a:rPr lang="en-US" altLang="zh-CN" dirty="0" smtClean="0"/>
              <a:t>4</a:t>
            </a:r>
            <a:r>
              <a:rPr lang="zh-CN" altLang="en-US" dirty="0" smtClean="0"/>
              <a:t>个</a:t>
            </a:r>
            <a:r>
              <a:rPr lang="en-US" altLang="zh-CN" dirty="0" smtClean="0"/>
              <a:t>K1</a:t>
            </a:r>
            <a:r>
              <a:rPr lang="zh-CN" altLang="en-US" dirty="0" smtClean="0"/>
              <a:t>铁上的</a:t>
            </a:r>
            <a:r>
              <a:rPr lang="en-US" altLang="zh-CN" dirty="0" smtClean="0"/>
              <a:t>K2/K3</a:t>
            </a:r>
            <a:endParaRPr lang="zh-CN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384263"/>
            <a:ext cx="4176464" cy="2776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504655"/>
            <a:ext cx="21907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978774" y="4692878"/>
            <a:ext cx="1519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原</a:t>
            </a:r>
            <a:r>
              <a:rPr lang="en-US" altLang="zh-CN" dirty="0" smtClean="0"/>
              <a:t>lattice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890782" y="5628982"/>
            <a:ext cx="19296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关闭</a:t>
            </a:r>
            <a:r>
              <a:rPr lang="en-US" altLang="zh-CN" dirty="0" smtClean="0"/>
              <a:t>4</a:t>
            </a:r>
            <a:r>
              <a:rPr lang="zh-CN" altLang="en-US" dirty="0" smtClean="0"/>
              <a:t>个</a:t>
            </a:r>
            <a:r>
              <a:rPr lang="en-US" altLang="zh-CN" dirty="0" smtClean="0"/>
              <a:t>K1</a:t>
            </a:r>
            <a:r>
              <a:rPr lang="zh-CN" altLang="en-US" dirty="0" smtClean="0"/>
              <a:t>铁上的</a:t>
            </a:r>
            <a:r>
              <a:rPr lang="en-US" altLang="zh-CN" dirty="0" smtClean="0"/>
              <a:t>K2/K3</a:t>
            </a:r>
            <a:r>
              <a:rPr lang="zh-CN" altLang="en-US" dirty="0" smtClean="0"/>
              <a:t>及其它新加的所有</a:t>
            </a:r>
            <a:r>
              <a:rPr lang="en-US" altLang="zh-CN" dirty="0" smtClean="0"/>
              <a:t>K2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17085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169.55   </a:t>
            </a:r>
            <a:r>
              <a:rPr lang="en-US" altLang="zh-CN" dirty="0" smtClean="0"/>
              <a:t>32</a:t>
            </a:r>
            <a:r>
              <a:rPr lang="zh-CN" altLang="en-US" dirty="0" smtClean="0"/>
              <a:t>组和</a:t>
            </a:r>
            <a:r>
              <a:rPr lang="en-US" altLang="zh-CN" dirty="0" smtClean="0"/>
              <a:t>20</a:t>
            </a:r>
            <a:r>
              <a:rPr lang="zh-CN" altLang="en-US" dirty="0" smtClean="0"/>
              <a:t>组的对比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556792"/>
            <a:ext cx="798195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236296" y="37890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</a:t>
            </a:r>
            <a:r>
              <a:rPr lang="zh-CN" altLang="en-US" dirty="0" smtClean="0"/>
              <a:t>组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48695" y="42930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32</a:t>
            </a:r>
            <a:r>
              <a:rPr lang="zh-CN" altLang="en-US" dirty="0" smtClean="0"/>
              <a:t>组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1934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>
          <a:xfrm>
            <a:off x="609600" y="427038"/>
            <a:ext cx="69147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169.55   20</a:t>
            </a:r>
            <a:r>
              <a:rPr lang="zh-CN" altLang="en-US" dirty="0" smtClean="0"/>
              <a:t>组（</a:t>
            </a:r>
            <a:r>
              <a:rPr lang="en-US" altLang="zh-CN" dirty="0" smtClean="0"/>
              <a:t>ARC</a:t>
            </a:r>
            <a:r>
              <a:rPr lang="zh-CN" altLang="en-US" dirty="0" smtClean="0"/>
              <a:t>*</a:t>
            </a:r>
            <a:r>
              <a:rPr lang="en-US" altLang="zh-CN" dirty="0" smtClean="0"/>
              <a:t>16</a:t>
            </a:r>
            <a:r>
              <a:rPr lang="zh-CN" altLang="en-US" dirty="0" smtClean="0"/>
              <a:t>组）</a:t>
            </a:r>
            <a:r>
              <a:rPr lang="en-US" altLang="zh-CN" dirty="0" smtClean="0"/>
              <a:t>+K1</a:t>
            </a:r>
            <a:r>
              <a:rPr lang="zh-CN" altLang="en-US" dirty="0" smtClean="0"/>
              <a:t>（</a:t>
            </a:r>
            <a:r>
              <a:rPr lang="en-US" altLang="zh-CN" dirty="0" smtClean="0"/>
              <a:t>FFS</a:t>
            </a:r>
            <a:r>
              <a:rPr lang="zh-CN" altLang="en-US" dirty="0" smtClean="0"/>
              <a:t>*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132856"/>
            <a:ext cx="7147984" cy="3877444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092280" y="249289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~50</a:t>
            </a:r>
            <a:r>
              <a:rPr lang="zh-CN" altLang="en-US" dirty="0" smtClean="0"/>
              <a:t>代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442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下一步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703445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 </a:t>
            </a:r>
            <a:r>
              <a:rPr lang="zh-CN" altLang="en-US" sz="2800" dirty="0" smtClean="0"/>
              <a:t>？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6141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19204</TotalTime>
  <Words>76</Words>
  <Application>Microsoft Office PowerPoint</Application>
  <PresentationFormat>全屏显示(4:3)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Wingdings</vt:lpstr>
      <vt:lpstr>Office 主题</vt:lpstr>
      <vt:lpstr>CEPC AP group meeting</vt:lpstr>
      <vt:lpstr>Zhangyuan lattice关闭K2，K3</vt:lpstr>
      <vt:lpstr>169.55   32组和20组的对比</vt:lpstr>
      <vt:lpstr>PowerPoint 演示文稿</vt:lpstr>
      <vt:lpstr>下一步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huiping</cp:lastModifiedBy>
  <cp:revision>122</cp:revision>
  <dcterms:created xsi:type="dcterms:W3CDTF">2017-05-10T19:36:49Z</dcterms:created>
  <dcterms:modified xsi:type="dcterms:W3CDTF">2017-06-09T01:41:52Z</dcterms:modified>
</cp:coreProperties>
</file>