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8" r:id="rId4"/>
    <p:sldId id="257" r:id="rId5"/>
    <p:sldId id="262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EEF1-3F35-49F6-88AB-E560379414CF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8D1FC-15F0-461A-931D-9E7406114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2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MATCH-4-FILTER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D1FC-15F0-461A-931D-9E74061142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RADoff-2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D1FC-15F0-461A-931D-9E74061142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71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Cmst-4-clip1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D1FC-15F0-461A-931D-9E74061142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18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Cmst-2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D1FC-15F0-461A-931D-9E74061142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6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37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36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37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53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95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00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71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12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03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6F1C-0AA5-4CCC-9FFF-806228DA6A2E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2714E-45A8-4DBD-B033-4C9881D89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0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DA with different model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ZHANG, Yuan</a:t>
            </a:r>
          </a:p>
          <a:p>
            <a:r>
              <a:rPr lang="en-US" altLang="zh-CN" dirty="0" smtClean="0"/>
              <a:t>2017-06-09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40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DAMPONLY/NORADCOD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69645"/>
            <a:ext cx="5181600" cy="3813459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466474"/>
            <a:ext cx="5181600" cy="38166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3509" y="1412341"/>
            <a:ext cx="191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200turns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037030" y="1959146"/>
            <a:ext cx="322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DAMPONLY/NORADCOD vs FLUC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576241" y="1959146"/>
            <a:ext cx="253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RADCOD/DAMP vs FLUC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668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RADOFF/RFSW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74119"/>
            <a:ext cx="5181600" cy="3745612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474457"/>
            <a:ext cx="5181600" cy="37452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43612" y="1937442"/>
            <a:ext cx="210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RADOFF vs FLUC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576241" y="1959146"/>
            <a:ext cx="253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RADCOD/DAMP vs FLUC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383509" y="1412341"/>
            <a:ext cx="191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000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RADCOD/TAPER/DAMPONLY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34560"/>
            <a:ext cx="5181600" cy="3830438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82047" y="2477484"/>
            <a:ext cx="5161905" cy="37060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78573" y="2065228"/>
            <a:ext cx="33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Errorbar</a:t>
            </a:r>
            <a:r>
              <a:rPr lang="en-US" altLang="zh-CN" dirty="0" smtClean="0"/>
              <a:t>: ten samples with FLUC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383509" y="1412341"/>
            <a:ext cx="191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131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RADCOD/TAPER/DAMPONLY(2)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31198" y="2434560"/>
            <a:ext cx="6540373" cy="38491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15198" y="1832465"/>
            <a:ext cx="33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Errorbar</a:t>
            </a:r>
            <a:r>
              <a:rPr lang="en-US" altLang="zh-CN" dirty="0" smtClean="0"/>
              <a:t>: ten samples with FLUC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383509" y="1412341"/>
            <a:ext cx="191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640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RADCOD/TAPER/DAMPONLY is better for final FLUC model</a:t>
            </a:r>
          </a:p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inscribed DA boundary of different initial coordinate determine the final DA with FLUC</a:t>
            </a:r>
          </a:p>
        </p:txBody>
      </p:sp>
    </p:spTree>
    <p:extLst>
      <p:ext uri="{BB962C8B-B14F-4D97-AF65-F5344CB8AC3E}">
        <p14:creationId xmlns:p14="http://schemas.microsoft.com/office/powerpoint/2010/main" val="72993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09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75" y="365125"/>
            <a:ext cx="10693225" cy="6027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08275" y="1351128"/>
            <a:ext cx="155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09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27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08275" y="1351128"/>
            <a:ext cx="155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018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86</Words>
  <Application>Microsoft Office PowerPoint</Application>
  <PresentationFormat>宽屏</PresentationFormat>
  <Paragraphs>31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Office 主题</vt:lpstr>
      <vt:lpstr>DA with different model</vt:lpstr>
      <vt:lpstr>Optimize with DAMPONLY/NORADCOD</vt:lpstr>
      <vt:lpstr>Optimize with RADOFF/RFSW</vt:lpstr>
      <vt:lpstr>Optimize with RADCOD/TAPER/DAMPONLY</vt:lpstr>
      <vt:lpstr>Optimize with RADCOD/TAPER/DAMPONLY(2)</vt:lpstr>
      <vt:lpstr>Summary</vt:lpstr>
      <vt:lpstr>memo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Zhang</dc:creator>
  <cp:lastModifiedBy>Yuan Zhang</cp:lastModifiedBy>
  <cp:revision>15</cp:revision>
  <dcterms:created xsi:type="dcterms:W3CDTF">2017-06-02T00:37:47Z</dcterms:created>
  <dcterms:modified xsi:type="dcterms:W3CDTF">2017-06-09T01:03:24Z</dcterms:modified>
</cp:coreProperties>
</file>