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25"/>
  </p:notesMasterIdLst>
  <p:sldIdLst>
    <p:sldId id="256" r:id="rId2"/>
    <p:sldId id="280" r:id="rId3"/>
    <p:sldId id="271" r:id="rId4"/>
    <p:sldId id="259" r:id="rId5"/>
    <p:sldId id="261" r:id="rId6"/>
    <p:sldId id="260" r:id="rId7"/>
    <p:sldId id="268" r:id="rId8"/>
    <p:sldId id="257" r:id="rId9"/>
    <p:sldId id="269" r:id="rId10"/>
    <p:sldId id="266" r:id="rId11"/>
    <p:sldId id="267" r:id="rId12"/>
    <p:sldId id="273" r:id="rId13"/>
    <p:sldId id="264" r:id="rId14"/>
    <p:sldId id="279" r:id="rId15"/>
    <p:sldId id="265" r:id="rId16"/>
    <p:sldId id="278" r:id="rId17"/>
    <p:sldId id="262" r:id="rId18"/>
    <p:sldId id="263" r:id="rId19"/>
    <p:sldId id="274" r:id="rId20"/>
    <p:sldId id="275" r:id="rId21"/>
    <p:sldId id="276" r:id="rId22"/>
    <p:sldId id="277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656A4-59D1-40D3-85CE-1908B049223A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0667E-EDE2-47FC-8356-3E06B00BD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590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2501-6182-42DF-B1D9-B4C030069F51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205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1D9B-779C-48A8-921A-9AC233DF3DE2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0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DFF4-B28E-412C-ABD7-61626A712B2B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9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067E-70CF-45AE-9E60-F4FEFF286071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95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6C4C-54A5-4ABD-9F7C-7DCC5C704E34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94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ECE-EAE7-4535-8A10-A1E2D8A17B31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1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6E3E-DE17-49D9-AF68-5718C1CD3F58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50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2DBE-2A05-4638-A966-284D533ECCDF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43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304-0188-40AC-A2C0-3853F3FA1B5A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01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E8AD4-BE45-40A4-A04A-BFFAAE583837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39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D9D-4708-4D9D-A0C4-A5CA5FBD85BC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9764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83553B-8E72-4F8F-ACF7-072DC5240CBF}" type="datetime1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26791EBF-381D-4C46-938C-74F5425043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81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Software Management Proposal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Xianghu</a:t>
            </a:r>
            <a:r>
              <a:rPr lang="en-US" altLang="zh-CN" dirty="0" smtClean="0"/>
              <a:t> Zhao</a:t>
            </a:r>
          </a:p>
          <a:p>
            <a:r>
              <a:rPr lang="en-US" altLang="zh-CN" dirty="0" smtClean="0"/>
              <a:t>July 3, 2017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5720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Full Installation from Scratch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Install </a:t>
            </a:r>
            <a:r>
              <a:rPr lang="en-US" altLang="zh-CN" dirty="0" err="1" smtClean="0"/>
              <a:t>cepcenv</a:t>
            </a:r>
            <a:r>
              <a:rPr lang="en-US" altLang="zh-CN" dirty="0" smtClean="0"/>
              <a:t> with single command</a:t>
            </a:r>
          </a:p>
          <a:p>
            <a:pPr lvl="1"/>
            <a:r>
              <a:rPr lang="en-US" altLang="zh-CN" dirty="0" err="1"/>
              <a:t>sh</a:t>
            </a:r>
            <a:r>
              <a:rPr lang="en-US" altLang="zh-CN" dirty="0"/>
              <a:t> -c "$(curl -</a:t>
            </a:r>
            <a:r>
              <a:rPr lang="en-US" altLang="zh-CN" dirty="0" err="1"/>
              <a:t>fsSL</a:t>
            </a:r>
            <a:r>
              <a:rPr lang="en-US" altLang="zh-CN" dirty="0"/>
              <a:t> https://</a:t>
            </a:r>
            <a:r>
              <a:rPr lang="en-US" altLang="zh-CN" dirty="0" smtClean="0"/>
              <a:t>raw.githubusercontent.com/cepc/cepcenv/master/script/install.sh</a:t>
            </a:r>
            <a:r>
              <a:rPr lang="en-US" altLang="zh-CN" dirty="0"/>
              <a:t>)"</a:t>
            </a:r>
            <a:endParaRPr lang="en-US" altLang="zh-CN" dirty="0" smtClean="0"/>
          </a:p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install --check &lt;release-version&gt;</a:t>
            </a:r>
          </a:p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install &lt;release-version&gt; --root &lt;</a:t>
            </a:r>
            <a:r>
              <a:rPr lang="en-US" altLang="zh-CN" dirty="0" err="1" smtClean="0"/>
              <a:t>root_dir</a:t>
            </a:r>
            <a:r>
              <a:rPr lang="en-US" altLang="zh-CN" dirty="0" smtClean="0"/>
              <a:t>&gt; --</a:t>
            </a:r>
            <a:r>
              <a:rPr lang="en-US" altLang="zh-CN" dirty="0" err="1" smtClean="0"/>
              <a:t>os</a:t>
            </a:r>
            <a:r>
              <a:rPr lang="en-US" altLang="zh-CN" dirty="0" smtClean="0"/>
              <a:t> slc6 --arch x86_64</a:t>
            </a:r>
          </a:p>
          <a:p>
            <a:pPr lvl="1"/>
            <a:r>
              <a:rPr lang="en-US" altLang="zh-CN" dirty="0" smtClean="0"/>
              <a:t>Installation root directory specified in user profile or command argument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260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Setup Software Environment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Setup </a:t>
            </a:r>
            <a:r>
              <a:rPr lang="en-US" altLang="zh-CN" dirty="0" err="1" smtClean="0"/>
              <a:t>cepcenv</a:t>
            </a:r>
            <a:r>
              <a:rPr lang="en-US" altLang="zh-CN" dirty="0" smtClean="0"/>
              <a:t> environment</a:t>
            </a:r>
          </a:p>
          <a:p>
            <a:pPr lvl="1"/>
            <a:r>
              <a:rPr lang="en-US" altLang="zh-CN" dirty="0" smtClean="0"/>
              <a:t>source setup.sh</a:t>
            </a:r>
          </a:p>
          <a:p>
            <a:r>
              <a:rPr lang="en-US" altLang="zh-CN" dirty="0" smtClean="0"/>
              <a:t>Default </a:t>
            </a:r>
            <a:r>
              <a:rPr lang="en-US" altLang="zh-CN" dirty="0" err="1" smtClean="0"/>
              <a:t>cepc</a:t>
            </a:r>
            <a:r>
              <a:rPr lang="en-US" altLang="zh-CN" dirty="0" smtClean="0"/>
              <a:t> software version is active automatically</a:t>
            </a:r>
          </a:p>
          <a:p>
            <a:r>
              <a:rPr lang="en-US" altLang="zh-CN" dirty="0" smtClean="0"/>
              <a:t>Change version is easy (should be installed already)</a:t>
            </a:r>
          </a:p>
          <a:p>
            <a:pPr lvl="1"/>
            <a:r>
              <a:rPr lang="en-US" altLang="zh-CN" dirty="0" err="1" smtClean="0"/>
              <a:t>cepcenv</a:t>
            </a:r>
            <a:r>
              <a:rPr lang="en-US" altLang="zh-CN" dirty="0" smtClean="0"/>
              <a:t> use &lt;new-version&gt;</a:t>
            </a:r>
          </a:p>
          <a:p>
            <a:r>
              <a:rPr lang="en-US" altLang="zh-CN" dirty="0"/>
              <a:t>Change package version temporarily</a:t>
            </a:r>
          </a:p>
          <a:p>
            <a:pPr lvl="1"/>
            <a:r>
              <a:rPr lang="en-US" altLang="zh-CN" dirty="0" err="1" smtClean="0"/>
              <a:t>cepcenv</a:t>
            </a:r>
            <a:r>
              <a:rPr lang="en-US" altLang="zh-CN" dirty="0" smtClean="0"/>
              <a:t> package-use &lt;version&gt;</a:t>
            </a:r>
          </a:p>
          <a:p>
            <a:pPr lvl="1"/>
            <a:r>
              <a:rPr lang="en-US" altLang="zh-CN" dirty="0" smtClean="0"/>
              <a:t>Restore to default </a:t>
            </a:r>
            <a:r>
              <a:rPr lang="en-US" altLang="zh-CN" dirty="0"/>
              <a:t>when </a:t>
            </a:r>
            <a:r>
              <a:rPr lang="en-US" altLang="zh-CN" dirty="0" smtClean="0"/>
              <a:t>newly logged in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67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Software Development and Release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9680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55560" cy="4601183"/>
          </a:xfrm>
        </p:spPr>
        <p:txBody>
          <a:bodyPr/>
          <a:lstStyle/>
          <a:p>
            <a:r>
              <a:rPr lang="en-US" altLang="zh-CN" dirty="0" smtClean="0"/>
              <a:t>How to Develop a Package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Version control with </a:t>
            </a:r>
            <a:r>
              <a:rPr lang="en-US" altLang="zh-CN" dirty="0" err="1" smtClean="0"/>
              <a:t>git</a:t>
            </a:r>
            <a:endParaRPr lang="en-US" altLang="zh-CN" dirty="0" smtClean="0"/>
          </a:p>
          <a:p>
            <a:r>
              <a:rPr lang="en-US" altLang="zh-CN" dirty="0" smtClean="0"/>
              <a:t>Each offline package corresponds to a project under </a:t>
            </a:r>
            <a:r>
              <a:rPr lang="en-US" altLang="zh-CN" dirty="0" err="1" smtClean="0"/>
              <a:t>github</a:t>
            </a:r>
            <a:r>
              <a:rPr lang="en-US" altLang="zh-CN" dirty="0" smtClean="0"/>
              <a:t> CEPC organization</a:t>
            </a:r>
          </a:p>
          <a:p>
            <a:r>
              <a:rPr lang="en-US" altLang="zh-CN" dirty="0" smtClean="0"/>
              <a:t>Development procedure</a:t>
            </a:r>
          </a:p>
          <a:p>
            <a:pPr lvl="1"/>
            <a:r>
              <a:rPr lang="en-US" altLang="zh-CN" dirty="0" smtClean="0"/>
              <a:t>Fork the project from CEPC organization</a:t>
            </a:r>
          </a:p>
          <a:p>
            <a:pPr lvl="1"/>
            <a:r>
              <a:rPr lang="en-US" altLang="zh-CN" dirty="0" smtClean="0"/>
              <a:t>Create new branch and start development</a:t>
            </a:r>
          </a:p>
          <a:p>
            <a:pPr lvl="1"/>
            <a:r>
              <a:rPr lang="en-US" altLang="zh-CN" dirty="0" smtClean="0"/>
              <a:t>Commit changes</a:t>
            </a:r>
          </a:p>
          <a:p>
            <a:pPr lvl="1"/>
            <a:r>
              <a:rPr lang="en-US" altLang="zh-CN" dirty="0" smtClean="0"/>
              <a:t>Push to your own repository</a:t>
            </a:r>
            <a:endParaRPr lang="en-US" altLang="zh-CN" dirty="0"/>
          </a:p>
          <a:p>
            <a:pPr lvl="1"/>
            <a:r>
              <a:rPr lang="en-US" altLang="zh-CN" dirty="0"/>
              <a:t>C</a:t>
            </a:r>
            <a:r>
              <a:rPr lang="en-US" altLang="zh-CN" dirty="0" smtClean="0"/>
              <a:t>reate pull request</a:t>
            </a:r>
          </a:p>
          <a:p>
            <a:pPr lvl="1"/>
            <a:r>
              <a:rPr lang="en-US" altLang="zh-CN" dirty="0" smtClean="0"/>
              <a:t>The manager of the project accepts or denies the request</a:t>
            </a:r>
          </a:p>
          <a:p>
            <a:pPr lvl="1"/>
            <a:r>
              <a:rPr lang="en-US" altLang="zh-CN" dirty="0" smtClean="0"/>
              <a:t>The manager create release of the package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90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1940737"/>
          </a:xfrm>
        </p:spPr>
        <p:txBody>
          <a:bodyPr/>
          <a:lstStyle/>
          <a:p>
            <a:r>
              <a:rPr lang="en-US" altLang="zh-CN" dirty="0" smtClean="0"/>
              <a:t>JUNO development procedure for reference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14</a:t>
            </a:fld>
            <a:endParaRPr lang="zh-CN" altLang="en-US"/>
          </a:p>
        </p:txBody>
      </p:sp>
      <p:pic>
        <p:nvPicPr>
          <p:cNvPr id="5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951" y="2434303"/>
            <a:ext cx="5862830" cy="304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Create a New Release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Write release files in </a:t>
            </a:r>
            <a:r>
              <a:rPr lang="en-US" altLang="zh-CN" dirty="0" err="1" smtClean="0"/>
              <a:t>CepcRelease</a:t>
            </a:r>
            <a:r>
              <a:rPr lang="en-US" altLang="zh-CN" dirty="0" smtClean="0"/>
              <a:t> project</a:t>
            </a:r>
          </a:p>
          <a:p>
            <a:pPr lvl="1"/>
            <a:r>
              <a:rPr lang="en-US" altLang="zh-CN" dirty="0" smtClean="0"/>
              <a:t>Package dependency</a:t>
            </a:r>
          </a:p>
          <a:p>
            <a:pPr lvl="1"/>
            <a:r>
              <a:rPr lang="en-US" altLang="zh-CN" dirty="0" smtClean="0"/>
              <a:t>Package version</a:t>
            </a:r>
          </a:p>
          <a:p>
            <a:pPr lvl="1"/>
            <a:r>
              <a:rPr lang="en-US" altLang="zh-CN" dirty="0" smtClean="0"/>
              <a:t>Package parameters</a:t>
            </a:r>
          </a:p>
          <a:p>
            <a:r>
              <a:rPr lang="en-US" altLang="zh-CN" dirty="0" smtClean="0"/>
              <a:t>Tag </a:t>
            </a:r>
            <a:r>
              <a:rPr lang="en-US" altLang="zh-CN" dirty="0" err="1" smtClean="0"/>
              <a:t>CepcRelease</a:t>
            </a:r>
            <a:r>
              <a:rPr lang="en-US" altLang="zh-CN" dirty="0" smtClean="0"/>
              <a:t> with version</a:t>
            </a:r>
          </a:p>
          <a:p>
            <a:r>
              <a:rPr lang="en-US" altLang="zh-CN" dirty="0" smtClean="0"/>
              <a:t>All package versions should be fixed once the new version is released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NEVER</a:t>
            </a:r>
            <a:r>
              <a:rPr lang="en-US" altLang="zh-CN" dirty="0" smtClean="0"/>
              <a:t> change the content of a specified version after release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If bugs found, create a new patch release. The bugged release could be removed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1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1396207"/>
          </a:xfrm>
        </p:spPr>
        <p:txBody>
          <a:bodyPr/>
          <a:lstStyle/>
          <a:p>
            <a:r>
              <a:rPr lang="en-US" altLang="zh-CN" dirty="0" smtClean="0"/>
              <a:t>JUNO software release procedure for reference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951" y="1965449"/>
            <a:ext cx="5472574" cy="429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License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iLCSoft</a:t>
            </a:r>
            <a:r>
              <a:rPr lang="en-US" altLang="zh-CN" dirty="0" smtClean="0"/>
              <a:t> added GPL3.0 license recently</a:t>
            </a:r>
          </a:p>
          <a:p>
            <a:r>
              <a:rPr lang="en-US" altLang="zh-CN" dirty="0" smtClean="0"/>
              <a:t>If package from </a:t>
            </a:r>
            <a:r>
              <a:rPr lang="en-US" altLang="zh-CN" dirty="0" err="1" smtClean="0"/>
              <a:t>iLCSoft</a:t>
            </a:r>
            <a:r>
              <a:rPr lang="en-US" altLang="zh-CN" dirty="0" smtClean="0"/>
              <a:t> is modified, it must be open sourced</a:t>
            </a:r>
          </a:p>
          <a:p>
            <a:r>
              <a:rPr lang="en-US" altLang="zh-CN" dirty="0" smtClean="0"/>
              <a:t>Any software must also be open source and licensed under GPL3.0 if using </a:t>
            </a:r>
            <a:r>
              <a:rPr lang="en-US" altLang="zh-CN" dirty="0" err="1" smtClean="0"/>
              <a:t>iLCSoft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2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iLCSoft</a:t>
            </a:r>
            <a:r>
              <a:rPr lang="en-US" altLang="zh-CN" dirty="0" smtClean="0"/>
              <a:t> has been already migrated to </a:t>
            </a:r>
            <a:r>
              <a:rPr lang="en-US" altLang="zh-CN" dirty="0" err="1" smtClean="0"/>
              <a:t>github</a:t>
            </a:r>
            <a:endParaRPr lang="en-US" altLang="zh-CN" dirty="0"/>
          </a:p>
          <a:p>
            <a:pPr lvl="1"/>
            <a:r>
              <a:rPr lang="en-US" altLang="zh-CN" dirty="0" smtClean="0"/>
              <a:t>Just use these repositories?</a:t>
            </a:r>
          </a:p>
          <a:p>
            <a:pPr lvl="1"/>
            <a:r>
              <a:rPr lang="en-US" altLang="zh-CN" dirty="0" smtClean="0"/>
              <a:t>Fork to CEPC organization?</a:t>
            </a:r>
          </a:p>
          <a:p>
            <a:r>
              <a:rPr lang="en-US" altLang="zh-CN" dirty="0" smtClean="0"/>
              <a:t>How to define version if we are developing some packages which originated from </a:t>
            </a:r>
            <a:r>
              <a:rPr lang="en-US" altLang="zh-CN" dirty="0" err="1" smtClean="0"/>
              <a:t>iLCSoft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dirty="0" smtClean="0"/>
              <a:t>Do we need to  merge new </a:t>
            </a:r>
            <a:r>
              <a:rPr lang="en-US" altLang="zh-CN" dirty="0" err="1" smtClean="0"/>
              <a:t>iLCSoft</a:t>
            </a:r>
            <a:r>
              <a:rPr lang="en-US" altLang="zh-CN" dirty="0" smtClean="0"/>
              <a:t> version?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35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Plan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Develop </a:t>
            </a:r>
            <a:r>
              <a:rPr lang="en-US" altLang="zh-CN" dirty="0" err="1" smtClean="0"/>
              <a:t>cepcenv</a:t>
            </a:r>
            <a:r>
              <a:rPr lang="en-US" altLang="zh-CN" dirty="0" smtClean="0"/>
              <a:t> toolkit</a:t>
            </a:r>
          </a:p>
          <a:p>
            <a:r>
              <a:rPr lang="en-US" altLang="zh-CN" dirty="0" smtClean="0"/>
              <a:t>Migrate software to </a:t>
            </a:r>
            <a:r>
              <a:rPr lang="en-US" altLang="zh-CN" dirty="0" err="1" smtClean="0"/>
              <a:t>github</a:t>
            </a:r>
            <a:endParaRPr lang="en-US" altLang="zh-CN" dirty="0" smtClean="0"/>
          </a:p>
          <a:p>
            <a:r>
              <a:rPr lang="en-US" altLang="zh-CN" dirty="0" smtClean="0"/>
              <a:t>Provide detailed manual on release and development</a:t>
            </a:r>
          </a:p>
          <a:p>
            <a:r>
              <a:rPr lang="en-US" altLang="zh-CN" smtClean="0"/>
              <a:t>Standardize </a:t>
            </a:r>
            <a:r>
              <a:rPr lang="en-US" altLang="zh-CN" dirty="0" smtClean="0"/>
              <a:t>the physics validation for each release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73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Package Management</a:t>
            </a:r>
          </a:p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Toolkit</a:t>
            </a:r>
          </a:p>
          <a:p>
            <a:r>
              <a:rPr lang="en-US" altLang="zh-CN" dirty="0" smtClean="0"/>
              <a:t>Software Development and Release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492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Jobs Status on Distributed Computing System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579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Recent Jobs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2901951" y="864108"/>
            <a:ext cx="1947451" cy="5120640"/>
          </a:xfrm>
        </p:spPr>
        <p:txBody>
          <a:bodyPr/>
          <a:lstStyle/>
          <a:p>
            <a:r>
              <a:rPr lang="en-US" altLang="zh-CN" dirty="0" smtClean="0"/>
              <a:t>CEPC jobs</a:t>
            </a:r>
            <a:endParaRPr lang="zh-CN" altLang="en-US" dirty="0"/>
          </a:p>
        </p:txBody>
      </p:sp>
      <p:pic>
        <p:nvPicPr>
          <p:cNvPr id="12" name="内容占位符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966" y="3713324"/>
            <a:ext cx="3524037" cy="264302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966" y="793846"/>
            <a:ext cx="3524037" cy="264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73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22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1632512"/>
          </a:xfrm>
        </p:spPr>
        <p:txBody>
          <a:bodyPr/>
          <a:lstStyle/>
          <a:p>
            <a:r>
              <a:rPr lang="en-US" altLang="zh-CN" dirty="0" smtClean="0"/>
              <a:t>Most failed jobs caused by bug from submission script</a:t>
            </a:r>
          </a:p>
          <a:p>
            <a:r>
              <a:rPr lang="en-US" altLang="zh-CN" dirty="0" smtClean="0"/>
              <a:t>Already fixed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663" y="3082247"/>
            <a:ext cx="4119944" cy="308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708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Thanks!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87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Package Management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289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CEPC Software Package </a:t>
            </a:r>
            <a:r>
              <a:rPr lang="en-US" altLang="zh-CN" dirty="0" smtClean="0"/>
              <a:t>Category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Package category</a:t>
            </a:r>
          </a:p>
          <a:p>
            <a:pPr lvl="1"/>
            <a:r>
              <a:rPr lang="en-US" altLang="zh-CN" dirty="0" smtClean="0"/>
              <a:t>System</a:t>
            </a:r>
          </a:p>
          <a:p>
            <a:pPr lvl="2"/>
            <a:r>
              <a:rPr lang="en-US" altLang="zh-CN" dirty="0" smtClean="0"/>
              <a:t>Should be pre-installed before installation</a:t>
            </a:r>
          </a:p>
          <a:p>
            <a:pPr lvl="1"/>
            <a:r>
              <a:rPr lang="en-US" altLang="zh-CN" dirty="0" smtClean="0"/>
              <a:t>External</a:t>
            </a:r>
          </a:p>
          <a:p>
            <a:pPr lvl="2"/>
            <a:r>
              <a:rPr lang="en-US" altLang="zh-CN" dirty="0" smtClean="0"/>
              <a:t>Common libraries used by offline packages</a:t>
            </a:r>
          </a:p>
          <a:p>
            <a:pPr lvl="2"/>
            <a:r>
              <a:rPr lang="en-US" altLang="zh-CN" dirty="0" smtClean="0"/>
              <a:t>Will be installed before offline</a:t>
            </a:r>
          </a:p>
          <a:p>
            <a:pPr lvl="1"/>
            <a:r>
              <a:rPr lang="en-US" altLang="zh-CN" dirty="0" smtClean="0"/>
              <a:t>Offline</a:t>
            </a:r>
          </a:p>
          <a:p>
            <a:pPr lvl="2"/>
            <a:r>
              <a:rPr lang="en-US" altLang="zh-CN" dirty="0" smtClean="0"/>
              <a:t>Core CEPC software</a:t>
            </a:r>
          </a:p>
          <a:p>
            <a:r>
              <a:rPr lang="en-US" altLang="zh-CN" dirty="0" smtClean="0"/>
              <a:t>External and offline packages could have multiple root directories</a:t>
            </a:r>
          </a:p>
          <a:p>
            <a:pPr lvl="1"/>
            <a:r>
              <a:rPr lang="en-US" altLang="zh-CN" dirty="0" smtClean="0"/>
              <a:t>Official and user development</a:t>
            </a:r>
          </a:p>
          <a:p>
            <a:pPr lvl="1"/>
            <a:r>
              <a:rPr lang="en-US" altLang="zh-CN" dirty="0" smtClean="0"/>
              <a:t>Reuse external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05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Package List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System</a:t>
            </a:r>
          </a:p>
          <a:p>
            <a:pPr lvl="1"/>
            <a:r>
              <a:rPr lang="en-US" altLang="zh-CN" dirty="0" err="1" smtClean="0"/>
              <a:t>git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svn</a:t>
            </a:r>
            <a:r>
              <a:rPr lang="en-US" altLang="zh-CN" dirty="0" smtClean="0"/>
              <a:t>, curl / </a:t>
            </a:r>
            <a:r>
              <a:rPr lang="en-US" altLang="zh-CN" dirty="0" err="1" smtClean="0"/>
              <a:t>wget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gcc</a:t>
            </a:r>
            <a:r>
              <a:rPr lang="en-US" altLang="zh-CN" dirty="0" smtClean="0"/>
              <a:t>, python, java, </a:t>
            </a:r>
            <a:r>
              <a:rPr lang="en-US" altLang="zh-CN" dirty="0" err="1" smtClean="0"/>
              <a:t>CMake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libraries</a:t>
            </a:r>
          </a:p>
          <a:p>
            <a:pPr lvl="2"/>
            <a:r>
              <a:rPr lang="en-US" altLang="zh-CN" dirty="0" smtClean="0"/>
              <a:t>libX11, </a:t>
            </a:r>
            <a:r>
              <a:rPr lang="en-US" altLang="zh-CN" dirty="0" err="1" smtClean="0"/>
              <a:t>libXpm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libXft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libXext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openssl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pcre</a:t>
            </a:r>
            <a:r>
              <a:rPr lang="en-US" altLang="zh-CN" dirty="0" smtClean="0"/>
              <a:t>, libxml2</a:t>
            </a:r>
            <a:endParaRPr lang="en-US" altLang="zh-CN" dirty="0"/>
          </a:p>
          <a:p>
            <a:pPr lvl="2"/>
            <a:r>
              <a:rPr lang="en-US" altLang="zh-CN" dirty="0" smtClean="0"/>
              <a:t>mesa-</a:t>
            </a:r>
            <a:r>
              <a:rPr lang="en-US" altLang="zh-CN" dirty="0" err="1" smtClean="0"/>
              <a:t>libGL</a:t>
            </a:r>
            <a:r>
              <a:rPr lang="en-US" altLang="zh-CN" dirty="0" smtClean="0"/>
              <a:t>, mesa-</a:t>
            </a:r>
            <a:r>
              <a:rPr lang="en-US" altLang="zh-CN" dirty="0" err="1" smtClean="0"/>
              <a:t>libGLU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External</a:t>
            </a:r>
          </a:p>
          <a:p>
            <a:pPr lvl="1"/>
            <a:r>
              <a:rPr lang="en-US" altLang="zh-CN" dirty="0"/>
              <a:t>MySQL, </a:t>
            </a:r>
            <a:r>
              <a:rPr lang="en-US" altLang="zh-CN" dirty="0" err="1"/>
              <a:t>xerces</a:t>
            </a:r>
            <a:r>
              <a:rPr lang="en-US" altLang="zh-CN" dirty="0"/>
              <a:t>-c, GSL, QT</a:t>
            </a:r>
          </a:p>
          <a:p>
            <a:pPr lvl="1"/>
            <a:r>
              <a:rPr lang="en-US" altLang="zh-CN" dirty="0"/>
              <a:t>geant4, ROOT, </a:t>
            </a:r>
            <a:r>
              <a:rPr lang="en-US" altLang="zh-CN" dirty="0" smtClean="0"/>
              <a:t>CLHEP, CERNLIB, </a:t>
            </a:r>
            <a:r>
              <a:rPr lang="en-US" altLang="zh-CN" dirty="0" err="1" smtClean="0"/>
              <a:t>FastJet</a:t>
            </a:r>
            <a:endParaRPr lang="en-US" altLang="zh-CN" dirty="0"/>
          </a:p>
          <a:p>
            <a:r>
              <a:rPr lang="en-US" altLang="zh-CN" dirty="0" smtClean="0"/>
              <a:t>Offline</a:t>
            </a:r>
          </a:p>
          <a:p>
            <a:pPr lvl="1"/>
            <a:r>
              <a:rPr lang="en-US" altLang="zh-CN" dirty="0" smtClean="0"/>
              <a:t>LCIO, GEAR, CED, </a:t>
            </a:r>
            <a:r>
              <a:rPr lang="en-US" altLang="zh-CN" dirty="0" err="1" smtClean="0"/>
              <a:t>CondDBMySQL</a:t>
            </a:r>
            <a:r>
              <a:rPr lang="en-US" altLang="zh-CN" dirty="0" smtClean="0"/>
              <a:t>, ILCUTIL, DRUID</a:t>
            </a:r>
          </a:p>
          <a:p>
            <a:pPr lvl="1"/>
            <a:r>
              <a:rPr lang="en-US" altLang="zh-CN" dirty="0" err="1" smtClean="0"/>
              <a:t>FastJetClustering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MarlinFastJet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KalTest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KalDet</a:t>
            </a:r>
            <a:r>
              <a:rPr lang="en-US" altLang="zh-CN" dirty="0" smtClean="0"/>
              <a:t>, GBL, LCCD, RAIDA</a:t>
            </a:r>
          </a:p>
          <a:p>
            <a:pPr lvl="1"/>
            <a:r>
              <a:rPr lang="en-US" altLang="zh-CN" dirty="0" err="1" smtClean="0"/>
              <a:t>MarlinUtil</a:t>
            </a:r>
            <a:r>
              <a:rPr lang="en-US" altLang="zh-CN" dirty="0" smtClean="0"/>
              <a:t>, Marlin, </a:t>
            </a:r>
            <a:r>
              <a:rPr lang="en-US" altLang="zh-CN" dirty="0" err="1" smtClean="0"/>
              <a:t>MarlinReco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MarlinTrk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MarlinTrkProcessors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Clupatra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LCFIVertex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LCFIPlus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KiTrack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KiTrackMarlin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Mokka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…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72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Directory Structure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2372252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Official release directory</a:t>
            </a:r>
          </a:p>
          <a:p>
            <a:pPr lvl="1"/>
            <a:r>
              <a:rPr lang="en-US" altLang="zh-CN" dirty="0" smtClean="0"/>
              <a:t>Could be selected in user profile or “</a:t>
            </a:r>
            <a:r>
              <a:rPr lang="en-US" altLang="zh-CN" dirty="0" err="1" smtClean="0"/>
              <a:t>cepcenv</a:t>
            </a:r>
            <a:r>
              <a:rPr lang="en-US" altLang="zh-CN" dirty="0" smtClean="0"/>
              <a:t>” command argument</a:t>
            </a:r>
          </a:p>
          <a:p>
            <a:pPr lvl="1"/>
            <a:r>
              <a:rPr lang="en-US" altLang="zh-CN" dirty="0" err="1" smtClean="0"/>
              <a:t>afs</a:t>
            </a:r>
            <a:r>
              <a:rPr lang="en-US" altLang="zh-CN" dirty="0" smtClean="0"/>
              <a:t> / </a:t>
            </a:r>
            <a:r>
              <a:rPr lang="en-US" altLang="zh-CN" dirty="0" err="1" smtClean="0"/>
              <a:t>cvmfs</a:t>
            </a:r>
            <a:r>
              <a:rPr lang="en-US" altLang="zh-CN" dirty="0" smtClean="0"/>
              <a:t> / user directory / …</a:t>
            </a:r>
          </a:p>
          <a:p>
            <a:r>
              <a:rPr lang="en-US" altLang="zh-CN" dirty="0" smtClean="0"/>
              <a:t>User work directory</a:t>
            </a:r>
          </a:p>
          <a:p>
            <a:pPr lvl="1"/>
            <a:r>
              <a:rPr lang="en-US" altLang="zh-CN" dirty="0" smtClean="0"/>
              <a:t>User could develop new packages or modify already existed one</a:t>
            </a:r>
          </a:p>
          <a:p>
            <a:r>
              <a:rPr lang="en-US" altLang="zh-CN" dirty="0" smtClean="0"/>
              <a:t>Directory structure</a:t>
            </a:r>
          </a:p>
          <a:p>
            <a:pPr lvl="1"/>
            <a:r>
              <a:rPr lang="en-US" altLang="zh-CN" dirty="0" smtClean="0"/>
              <a:t>&lt;install </a:t>
            </a:r>
            <a:r>
              <a:rPr lang="en-US" altLang="zh-CN" dirty="0" err="1" smtClean="0"/>
              <a:t>dir</a:t>
            </a:r>
            <a:r>
              <a:rPr lang="en-US" altLang="zh-CN" dirty="0" smtClean="0"/>
              <a:t>&gt;/&lt;arch&gt;-&lt;</a:t>
            </a:r>
            <a:r>
              <a:rPr lang="en-US" altLang="zh-CN" dirty="0" err="1" smtClean="0"/>
              <a:t>os</a:t>
            </a:r>
            <a:r>
              <a:rPr lang="en-US" altLang="zh-CN" dirty="0" smtClean="0"/>
              <a:t>&gt;-&lt;compiler&gt;/&lt;release version&gt;/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440" y="3239935"/>
            <a:ext cx="2874196" cy="3481541"/>
          </a:xfrm>
          <a:prstGeom prst="rect">
            <a:avLst/>
          </a:prstGeom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72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cepcenv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88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cepcenv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toolkit could simplify the management of </a:t>
            </a:r>
            <a:r>
              <a:rPr lang="en-US" altLang="zh-CN" dirty="0" err="1" smtClean="0"/>
              <a:t>cepc</a:t>
            </a:r>
            <a:r>
              <a:rPr lang="en-US" altLang="zh-CN" dirty="0" smtClean="0"/>
              <a:t> offline software for both administrator and user</a:t>
            </a:r>
          </a:p>
          <a:p>
            <a:pPr lvl="1"/>
            <a:r>
              <a:rPr lang="en-US" altLang="zh-CN" dirty="0" smtClean="0"/>
              <a:t>Installation</a:t>
            </a:r>
          </a:p>
          <a:p>
            <a:pPr lvl="1"/>
            <a:r>
              <a:rPr lang="en-US" altLang="zh-CN" dirty="0" smtClean="0"/>
              <a:t>Environment variable</a:t>
            </a:r>
          </a:p>
          <a:p>
            <a:pPr lvl="1"/>
            <a:r>
              <a:rPr lang="en-US" altLang="zh-CN" dirty="0" smtClean="0"/>
              <a:t>Version selection</a:t>
            </a:r>
          </a:p>
          <a:p>
            <a:pPr lvl="1"/>
            <a:r>
              <a:rPr lang="en-US" altLang="zh-CN" dirty="0" smtClean="0"/>
              <a:t>Package management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380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Command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cepcenv</a:t>
            </a:r>
            <a:r>
              <a:rPr lang="en-US" altLang="zh-CN" dirty="0"/>
              <a:t> install &lt;version</a:t>
            </a:r>
            <a:r>
              <a:rPr lang="en-US" altLang="zh-CN" dirty="0" smtClean="0"/>
              <a:t>&gt;</a:t>
            </a:r>
          </a:p>
          <a:p>
            <a:pPr lvl="1"/>
            <a:r>
              <a:rPr lang="en-US" altLang="zh-CN" dirty="0" smtClean="0"/>
              <a:t>Install the specified release version</a:t>
            </a:r>
            <a:endParaRPr lang="en-US" altLang="zh-CN" dirty="0"/>
          </a:p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list</a:t>
            </a:r>
          </a:p>
          <a:p>
            <a:pPr lvl="1"/>
            <a:r>
              <a:rPr lang="en-US" altLang="zh-CN" dirty="0" smtClean="0"/>
              <a:t>List all installed versions</a:t>
            </a:r>
          </a:p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</a:t>
            </a:r>
            <a:r>
              <a:rPr lang="en-US" altLang="zh-CN" dirty="0"/>
              <a:t>use &lt;</a:t>
            </a:r>
            <a:r>
              <a:rPr lang="en-US" altLang="zh-CN" dirty="0" smtClean="0"/>
              <a:t>version&gt;</a:t>
            </a:r>
          </a:p>
          <a:p>
            <a:pPr lvl="1"/>
            <a:r>
              <a:rPr lang="en-US" altLang="zh-CN" dirty="0" smtClean="0"/>
              <a:t>Select release version</a:t>
            </a:r>
          </a:p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package-list</a:t>
            </a:r>
          </a:p>
          <a:p>
            <a:pPr lvl="1"/>
            <a:r>
              <a:rPr lang="en-US" altLang="zh-CN" dirty="0"/>
              <a:t>L</a:t>
            </a:r>
            <a:r>
              <a:rPr lang="en-US" altLang="zh-CN" dirty="0" smtClean="0"/>
              <a:t>ist all active packages of the current release</a:t>
            </a:r>
          </a:p>
          <a:p>
            <a:r>
              <a:rPr lang="en-US" altLang="zh-CN" dirty="0" err="1" smtClean="0"/>
              <a:t>cepcenv</a:t>
            </a:r>
            <a:r>
              <a:rPr lang="en-US" altLang="zh-CN" dirty="0" smtClean="0"/>
              <a:t> setup</a:t>
            </a:r>
          </a:p>
          <a:p>
            <a:r>
              <a:rPr lang="en-US" altLang="zh-CN" dirty="0" smtClean="0"/>
              <a:t>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1EBF-381D-4C46-938C-74F54250436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09873"/>
      </p:ext>
    </p:extLst>
  </p:cSld>
  <p:clrMapOvr>
    <a:masterClrMapping/>
  </p:clrMapOvr>
</p:sld>
</file>

<file path=ppt/theme/theme1.xml><?xml version="1.0" encoding="utf-8"?>
<a:theme xmlns:a="http://schemas.openxmlformats.org/drawingml/2006/main" name="框架">
  <a:themeElements>
    <a:clrScheme name="框架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框架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框架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框架</Template>
  <TotalTime>5748</TotalTime>
  <Words>653</Words>
  <Application>Microsoft Office PowerPoint</Application>
  <PresentationFormat>全屏显示(4:3)</PresentationFormat>
  <Paragraphs>147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等线</vt:lpstr>
      <vt:lpstr>幼圆</vt:lpstr>
      <vt:lpstr>Corbel</vt:lpstr>
      <vt:lpstr>Wingdings 2</vt:lpstr>
      <vt:lpstr>框架</vt:lpstr>
      <vt:lpstr>CEPC Software Management Proposal</vt:lpstr>
      <vt:lpstr>Outline</vt:lpstr>
      <vt:lpstr>Package Management</vt:lpstr>
      <vt:lpstr>CEPC Software Package Category</vt:lpstr>
      <vt:lpstr>Package List</vt:lpstr>
      <vt:lpstr>Directory Structure</vt:lpstr>
      <vt:lpstr>cepcenv</vt:lpstr>
      <vt:lpstr>cepcenv</vt:lpstr>
      <vt:lpstr>cepcenv Command</vt:lpstr>
      <vt:lpstr>Full Installation from Scratch</vt:lpstr>
      <vt:lpstr>Setup Software Environment</vt:lpstr>
      <vt:lpstr>Software Development and Release</vt:lpstr>
      <vt:lpstr>How to Develop a Package</vt:lpstr>
      <vt:lpstr>PowerPoint 演示文稿</vt:lpstr>
      <vt:lpstr>How to Create a New Release</vt:lpstr>
      <vt:lpstr>PowerPoint 演示文稿</vt:lpstr>
      <vt:lpstr>License</vt:lpstr>
      <vt:lpstr>Discussion</vt:lpstr>
      <vt:lpstr>Future Plan</vt:lpstr>
      <vt:lpstr>CEPC Jobs Status on Distributed Computing System</vt:lpstr>
      <vt:lpstr>Recent Jobs</vt:lpstr>
      <vt:lpstr>PowerPoint 演示文稿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Mangement</dc:title>
  <dc:creator>njutiger@163.com</dc:creator>
  <cp:lastModifiedBy>njutiger@163.com</cp:lastModifiedBy>
  <cp:revision>177</cp:revision>
  <dcterms:created xsi:type="dcterms:W3CDTF">2017-06-27T13:49:24Z</dcterms:created>
  <dcterms:modified xsi:type="dcterms:W3CDTF">2017-07-03T07:36:04Z</dcterms:modified>
</cp:coreProperties>
</file>