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6" r:id="rId6"/>
    <p:sldId id="259" r:id="rId7"/>
    <p:sldId id="267" r:id="rId8"/>
    <p:sldId id="261" r:id="rId9"/>
    <p:sldId id="260" r:id="rId10"/>
    <p:sldId id="263" r:id="rId11"/>
    <p:sldId id="266" r:id="rId12"/>
    <p:sldId id="262" r:id="rId13"/>
    <p:sldId id="265" r:id="rId14"/>
    <p:sldId id="268" r:id="rId15"/>
    <p:sldId id="279" r:id="rId16"/>
    <p:sldId id="264" r:id="rId17"/>
    <p:sldId id="271" r:id="rId18"/>
    <p:sldId id="277" r:id="rId19"/>
    <p:sldId id="27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index" id="{F19ED642-E126-474C-BB2C-A9958A0BDDFD}">
          <p14:sldIdLst>
            <p14:sldId id="256"/>
            <p14:sldId id="257"/>
          </p14:sldIdLst>
        </p14:section>
        <p14:section name="Part1" id="{2AEC165D-A99D-4C82-B8D0-780D7B466789}">
          <p14:sldIdLst>
            <p14:sldId id="258"/>
            <p14:sldId id="275"/>
            <p14:sldId id="276"/>
          </p14:sldIdLst>
        </p14:section>
        <p14:section name="Part2" id="{37E68141-D417-4869-BF0F-7BA47BC7D0AF}">
          <p14:sldIdLst>
            <p14:sldId id="259"/>
            <p14:sldId id="267"/>
            <p14:sldId id="261"/>
            <p14:sldId id="260"/>
          </p14:sldIdLst>
        </p14:section>
        <p14:section name="Part3" id="{85028B82-A370-41CA-9E00-AAE8A8A7FDF5}">
          <p14:sldIdLst>
            <p14:sldId id="263"/>
            <p14:sldId id="266"/>
            <p14:sldId id="262"/>
            <p14:sldId id="265"/>
            <p14:sldId id="268"/>
            <p14:sldId id="279"/>
          </p14:sldIdLst>
        </p14:section>
        <p14:section name="Part4" id="{DAB59B4D-831A-4A61-BEAD-A556CE4B7FF7}">
          <p14:sldIdLst>
            <p14:sldId id="264"/>
            <p14:sldId id="271"/>
          </p14:sldIdLst>
        </p14:section>
        <p14:section name="Conclusion" id="{03440230-1D38-4326-B54E-B25B062DA705}">
          <p14:sldIdLst>
            <p14:sldId id="277"/>
          </p14:sldIdLst>
        </p14:section>
        <p14:section name="back up" id="{0E421C9F-EB83-4B60-A50A-32F947CF521A}">
          <p14:sldIdLst>
            <p14:sldId id="27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1" autoAdjust="0"/>
  </p:normalViewPr>
  <p:slideViewPr>
    <p:cSldViewPr snapToGrid="0">
      <p:cViewPr varScale="1">
        <p:scale>
          <a:sx n="88" d="100"/>
          <a:sy n="88" d="100"/>
        </p:scale>
        <p:origin x="8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谢祥羽" userId="7738653e2a930f05" providerId="LiveId" clId="{8E8D85D0-B60E-48F5-B723-32EBCB714169}"/>
    <pc:docChg chg="undo custSel addSld delSld modSld sldOrd modSection">
      <pc:chgData name="谢祥羽" userId="7738653e2a930f05" providerId="LiveId" clId="{8E8D85D0-B60E-48F5-B723-32EBCB714169}" dt="2017-12-21T08:15:22.555" v="4538" actId="20577"/>
      <pc:docMkLst>
        <pc:docMk/>
      </pc:docMkLst>
      <pc:sldChg chg="modSp">
        <pc:chgData name="谢祥羽" userId="7738653e2a930f05" providerId="LiveId" clId="{8E8D85D0-B60E-48F5-B723-32EBCB714169}" dt="2017-12-20T07:38:35.774" v="3000" actId="27636"/>
        <pc:sldMkLst>
          <pc:docMk/>
          <pc:sldMk cId="3388496886" sldId="256"/>
        </pc:sldMkLst>
        <pc:spChg chg="mod">
          <ac:chgData name="谢祥羽" userId="7738653e2a930f05" providerId="LiveId" clId="{8E8D85D0-B60E-48F5-B723-32EBCB714169}" dt="2017-12-20T07:38:35.774" v="3000" actId="27636"/>
          <ac:spMkLst>
            <pc:docMk/>
            <pc:sldMk cId="3388496886" sldId="256"/>
            <ac:spMk id="3" creationId="{89D08F9A-AE49-4BBE-99C0-1F608F8EC7F6}"/>
          </ac:spMkLst>
        </pc:spChg>
      </pc:sldChg>
      <pc:sldChg chg="modSp">
        <pc:chgData name="谢祥羽" userId="7738653e2a930f05" providerId="LiveId" clId="{8E8D85D0-B60E-48F5-B723-32EBCB714169}" dt="2017-12-20T07:39:42.895" v="3008" actId="14100"/>
        <pc:sldMkLst>
          <pc:docMk/>
          <pc:sldMk cId="3582898044" sldId="257"/>
        </pc:sldMkLst>
        <pc:spChg chg="mod">
          <ac:chgData name="谢祥羽" userId="7738653e2a930f05" providerId="LiveId" clId="{8E8D85D0-B60E-48F5-B723-32EBCB714169}" dt="2017-12-20T07:39:42.895" v="3008" actId="14100"/>
          <ac:spMkLst>
            <pc:docMk/>
            <pc:sldMk cId="3582898044" sldId="257"/>
            <ac:spMk id="2" creationId="{B104DD13-5D97-4876-9AD1-372AE5AD68A6}"/>
          </ac:spMkLst>
        </pc:spChg>
        <pc:spChg chg="mod">
          <ac:chgData name="谢祥羽" userId="7738653e2a930f05" providerId="LiveId" clId="{8E8D85D0-B60E-48F5-B723-32EBCB714169}" dt="2017-12-20T07:36:51.573" v="2987" actId="1076"/>
          <ac:spMkLst>
            <pc:docMk/>
            <pc:sldMk cId="3582898044" sldId="257"/>
            <ac:spMk id="3" creationId="{EE81827B-C9EA-4FE7-8982-EDB1559488EA}"/>
          </ac:spMkLst>
        </pc:spChg>
        <pc:spChg chg="mod">
          <ac:chgData name="谢祥羽" userId="7738653e2a930f05" providerId="LiveId" clId="{8E8D85D0-B60E-48F5-B723-32EBCB714169}" dt="2017-12-20T07:39:34.712" v="3007" actId="1035"/>
          <ac:spMkLst>
            <pc:docMk/>
            <pc:sldMk cId="3582898044" sldId="257"/>
            <ac:spMk id="4" creationId="{4C345224-ACE7-44A3-8696-042EBB5BB2BE}"/>
          </ac:spMkLst>
        </pc:spChg>
      </pc:sldChg>
      <pc:sldChg chg="addSp delSp modSp delAnim modAnim modNotesTx">
        <pc:chgData name="谢祥羽" userId="7738653e2a930f05" providerId="LiveId" clId="{8E8D85D0-B60E-48F5-B723-32EBCB714169}" dt="2017-12-21T06:08:23.999" v="3799" actId="20577"/>
        <pc:sldMkLst>
          <pc:docMk/>
          <pc:sldMk cId="1562492872" sldId="258"/>
        </pc:sldMkLst>
        <pc:spChg chg="mod">
          <ac:chgData name="谢祥羽" userId="7738653e2a930f05" providerId="LiveId" clId="{8E8D85D0-B60E-48F5-B723-32EBCB714169}" dt="2017-12-21T06:08:23.999" v="3799" actId="20577"/>
          <ac:spMkLst>
            <pc:docMk/>
            <pc:sldMk cId="1562492872" sldId="258"/>
            <ac:spMk id="2" creationId="{DA1478B3-3BC9-46EC-9BCB-6925CBD186F4}"/>
          </ac:spMkLst>
        </pc:spChg>
        <pc:spChg chg="mod">
          <ac:chgData name="谢祥羽" userId="7738653e2a930f05" providerId="LiveId" clId="{8E8D85D0-B60E-48F5-B723-32EBCB714169}" dt="2017-12-20T06:43:15.041" v="984" actId="20577"/>
          <ac:spMkLst>
            <pc:docMk/>
            <pc:sldMk cId="1562492872" sldId="258"/>
            <ac:spMk id="3" creationId="{9EAC6D3F-D7A5-4ED8-9D3A-A55FEADCF946}"/>
          </ac:spMkLst>
        </pc:spChg>
        <pc:spChg chg="add mod">
          <ac:chgData name="谢祥羽" userId="7738653e2a930f05" providerId="LiveId" clId="{8E8D85D0-B60E-48F5-B723-32EBCB714169}" dt="2017-12-21T05:54:05.985" v="3699" actId="20577"/>
          <ac:spMkLst>
            <pc:docMk/>
            <pc:sldMk cId="1562492872" sldId="258"/>
            <ac:spMk id="11" creationId="{555A4547-0563-47B7-B822-8D0198FE6E87}"/>
          </ac:spMkLst>
        </pc:spChg>
        <pc:spChg chg="add mod">
          <ac:chgData name="谢祥羽" userId="7738653e2a930f05" providerId="LiveId" clId="{8E8D85D0-B60E-48F5-B723-32EBCB714169}" dt="2017-12-20T06:50:47.958" v="1393" actId="122"/>
          <ac:spMkLst>
            <pc:docMk/>
            <pc:sldMk cId="1562492872" sldId="258"/>
            <ac:spMk id="14" creationId="{A1F12815-F04B-47F2-9E25-2C12012E54DC}"/>
          </ac:spMkLst>
        </pc:spChg>
        <pc:picChg chg="add del mod">
          <ac:chgData name="谢祥羽" userId="7738653e2a930f05" providerId="LiveId" clId="{8E8D85D0-B60E-48F5-B723-32EBCB714169}" dt="2017-12-20T02:37:28.628" v="246" actId="478"/>
          <ac:picMkLst>
            <pc:docMk/>
            <pc:sldMk cId="1562492872" sldId="258"/>
            <ac:picMk id="6" creationId="{BF62F589-B589-4D03-A273-75C5BE328F11}"/>
          </ac:picMkLst>
        </pc:picChg>
        <pc:picChg chg="add del mod">
          <ac:chgData name="谢祥羽" userId="7738653e2a930f05" providerId="LiveId" clId="{8E8D85D0-B60E-48F5-B723-32EBCB714169}" dt="2017-12-20T06:30:20.747" v="745" actId="1036"/>
          <ac:picMkLst>
            <pc:docMk/>
            <pc:sldMk cId="1562492872" sldId="258"/>
            <ac:picMk id="7" creationId="{FF936CE1-3A57-4085-8C06-0387C8EE2CDF}"/>
          </ac:picMkLst>
        </pc:picChg>
        <pc:picChg chg="add del mod">
          <ac:chgData name="谢祥羽" userId="7738653e2a930f05" providerId="LiveId" clId="{8E8D85D0-B60E-48F5-B723-32EBCB714169}" dt="2017-12-20T02:48:17.011" v="466" actId="478"/>
          <ac:picMkLst>
            <pc:docMk/>
            <pc:sldMk cId="1562492872" sldId="258"/>
            <ac:picMk id="8" creationId="{48F4022B-BC9B-4EE7-86B5-D9A73557C99E}"/>
          </ac:picMkLst>
        </pc:picChg>
        <pc:picChg chg="add del mod">
          <ac:chgData name="谢祥羽" userId="7738653e2a930f05" providerId="LiveId" clId="{8E8D85D0-B60E-48F5-B723-32EBCB714169}" dt="2017-12-20T02:48:38.683" v="473" actId="478"/>
          <ac:picMkLst>
            <pc:docMk/>
            <pc:sldMk cId="1562492872" sldId="258"/>
            <ac:picMk id="9" creationId="{D7415D52-CA3B-49B4-8DAA-9FCEB3CA714C}"/>
          </ac:picMkLst>
        </pc:picChg>
        <pc:picChg chg="add del mod">
          <ac:chgData name="谢祥羽" userId="7738653e2a930f05" providerId="LiveId" clId="{8E8D85D0-B60E-48F5-B723-32EBCB714169}" dt="2017-12-20T02:49:18.371" v="478" actId="478"/>
          <ac:picMkLst>
            <pc:docMk/>
            <pc:sldMk cId="1562492872" sldId="258"/>
            <ac:picMk id="10" creationId="{848AF175-B74D-42FA-B8DD-72BF3BC95FF4}"/>
          </ac:picMkLst>
        </pc:picChg>
        <pc:picChg chg="add del mod">
          <ac:chgData name="谢祥羽" userId="7738653e2a930f05" providerId="LiveId" clId="{8E8D85D0-B60E-48F5-B723-32EBCB714169}" dt="2017-12-20T06:42:51.407" v="956" actId="478"/>
          <ac:picMkLst>
            <pc:docMk/>
            <pc:sldMk cId="1562492872" sldId="258"/>
            <ac:picMk id="12" creationId="{BE9C6C74-DB0B-4DEB-82EA-7BED4307E8FC}"/>
          </ac:picMkLst>
        </pc:picChg>
        <pc:picChg chg="add mod">
          <ac:chgData name="谢祥羽" userId="7738653e2a930f05" providerId="LiveId" clId="{8E8D85D0-B60E-48F5-B723-32EBCB714169}" dt="2017-12-20T06:45:06.783" v="988" actId="1076"/>
          <ac:picMkLst>
            <pc:docMk/>
            <pc:sldMk cId="1562492872" sldId="258"/>
            <ac:picMk id="13" creationId="{06AF8FF4-F7DF-41E6-9D08-BCCC5DF72CF9}"/>
          </ac:picMkLst>
        </pc:picChg>
      </pc:sldChg>
      <pc:sldChg chg="modSp modAnim">
        <pc:chgData name="谢祥羽" userId="7738653e2a930f05" providerId="LiveId" clId="{8E8D85D0-B60E-48F5-B723-32EBCB714169}" dt="2017-12-21T06:02:45.843" v="3721" actId="1076"/>
        <pc:sldMkLst>
          <pc:docMk/>
          <pc:sldMk cId="3636981437" sldId="259"/>
        </pc:sldMkLst>
        <pc:spChg chg="mod">
          <ac:chgData name="谢祥羽" userId="7738653e2a930f05" providerId="LiveId" clId="{8E8D85D0-B60E-48F5-B723-32EBCB714169}" dt="2017-12-20T07:34:39.985" v="2918" actId="1035"/>
          <ac:spMkLst>
            <pc:docMk/>
            <pc:sldMk cId="3636981437" sldId="259"/>
            <ac:spMk id="2" creationId="{975399E5-9D94-4F1B-9F28-EB8CCB789A17}"/>
          </ac:spMkLst>
        </pc:spChg>
        <pc:spChg chg="mod">
          <ac:chgData name="谢祥羽" userId="7738653e2a930f05" providerId="LiveId" clId="{8E8D85D0-B60E-48F5-B723-32EBCB714169}" dt="2017-12-21T06:02:45.843" v="3721" actId="1076"/>
          <ac:spMkLst>
            <pc:docMk/>
            <pc:sldMk cId="3636981437" sldId="259"/>
            <ac:spMk id="8" creationId="{18F50713-9568-4233-8DF4-A8A47BB11312}"/>
          </ac:spMkLst>
        </pc:spChg>
        <pc:spChg chg="mod">
          <ac:chgData name="谢祥羽" userId="7738653e2a930f05" providerId="LiveId" clId="{8E8D85D0-B60E-48F5-B723-32EBCB714169}" dt="2017-12-21T06:01:55.099" v="3718" actId="20577"/>
          <ac:spMkLst>
            <pc:docMk/>
            <pc:sldMk cId="3636981437" sldId="259"/>
            <ac:spMk id="10" creationId="{F8C0991F-C02F-4A5A-AD90-C6455F834900}"/>
          </ac:spMkLst>
        </pc:spChg>
      </pc:sldChg>
      <pc:sldChg chg="addSp delSp modSp">
        <pc:chgData name="谢祥羽" userId="7738653e2a930f05" providerId="LiveId" clId="{8E8D85D0-B60E-48F5-B723-32EBCB714169}" dt="2017-12-21T07:01:31.369" v="4056" actId="20577"/>
        <pc:sldMkLst>
          <pc:docMk/>
          <pc:sldMk cId="365905792" sldId="260"/>
        </pc:sldMkLst>
        <pc:spChg chg="del mod">
          <ac:chgData name="谢祥羽" userId="7738653e2a930f05" providerId="LiveId" clId="{8E8D85D0-B60E-48F5-B723-32EBCB714169}" dt="2017-12-21T06:07:45.654" v="3786" actId="478"/>
          <ac:spMkLst>
            <pc:docMk/>
            <pc:sldMk cId="365905792" sldId="260"/>
            <ac:spMk id="7" creationId="{C5CEE089-2305-4BDB-A3C3-5A30311C96C4}"/>
          </ac:spMkLst>
        </pc:spChg>
        <pc:spChg chg="mod">
          <ac:chgData name="谢祥羽" userId="7738653e2a930f05" providerId="LiveId" clId="{8E8D85D0-B60E-48F5-B723-32EBCB714169}" dt="2017-12-21T07:00:02.860" v="4032" actId="1076"/>
          <ac:spMkLst>
            <pc:docMk/>
            <pc:sldMk cId="365905792" sldId="260"/>
            <ac:spMk id="9" creationId="{5F510D88-7F59-47DD-86DE-A891E9456E8D}"/>
          </ac:spMkLst>
        </pc:spChg>
        <pc:spChg chg="mod">
          <ac:chgData name="谢祥羽" userId="7738653e2a930f05" providerId="LiveId" clId="{8E8D85D0-B60E-48F5-B723-32EBCB714169}" dt="2017-12-21T06:59:42.217" v="4026" actId="1076"/>
          <ac:spMkLst>
            <pc:docMk/>
            <pc:sldMk cId="365905792" sldId="260"/>
            <ac:spMk id="11" creationId="{0728BF42-C71C-45BB-B632-9B0DCB619E53}"/>
          </ac:spMkLst>
        </pc:spChg>
        <pc:spChg chg="del mod">
          <ac:chgData name="谢祥羽" userId="7738653e2a930f05" providerId="LiveId" clId="{8E8D85D0-B60E-48F5-B723-32EBCB714169}" dt="2017-12-21T06:07:15.382" v="3782" actId="478"/>
          <ac:spMkLst>
            <pc:docMk/>
            <pc:sldMk cId="365905792" sldId="260"/>
            <ac:spMk id="13" creationId="{F9C8771C-8977-4A74-A575-9EC54C6F7E26}"/>
          </ac:spMkLst>
        </pc:spChg>
        <pc:spChg chg="del mod">
          <ac:chgData name="谢祥羽" userId="7738653e2a930f05" providerId="LiveId" clId="{8E8D85D0-B60E-48F5-B723-32EBCB714169}" dt="2017-12-21T06:57:51.810" v="4000" actId="478"/>
          <ac:spMkLst>
            <pc:docMk/>
            <pc:sldMk cId="365905792" sldId="260"/>
            <ac:spMk id="16" creationId="{6FA280B9-0AA2-4DB9-A956-63C0E42BF74C}"/>
          </ac:spMkLst>
        </pc:spChg>
        <pc:spChg chg="del mod">
          <ac:chgData name="谢祥羽" userId="7738653e2a930f05" providerId="LiveId" clId="{8E8D85D0-B60E-48F5-B723-32EBCB714169}" dt="2017-12-21T06:07:14.152" v="3781" actId="478"/>
          <ac:spMkLst>
            <pc:docMk/>
            <pc:sldMk cId="365905792" sldId="260"/>
            <ac:spMk id="19" creationId="{3D5AE05B-127D-4AEB-9309-C4FFEDFAAC09}"/>
          </ac:spMkLst>
        </pc:spChg>
        <pc:spChg chg="del mod">
          <ac:chgData name="谢祥羽" userId="7738653e2a930f05" providerId="LiveId" clId="{8E8D85D0-B60E-48F5-B723-32EBCB714169}" dt="2017-12-21T06:58:45.322" v="4005" actId="478"/>
          <ac:spMkLst>
            <pc:docMk/>
            <pc:sldMk cId="365905792" sldId="260"/>
            <ac:spMk id="20" creationId="{4CDD6350-1ABF-44FC-8F15-0E3E0A1A50AF}"/>
          </ac:spMkLst>
        </pc:spChg>
        <pc:spChg chg="mod">
          <ac:chgData name="谢祥羽" userId="7738653e2a930f05" providerId="LiveId" clId="{8E8D85D0-B60E-48F5-B723-32EBCB714169}" dt="2017-12-21T07:00:02.860" v="4032" actId="1076"/>
          <ac:spMkLst>
            <pc:docMk/>
            <pc:sldMk cId="365905792" sldId="260"/>
            <ac:spMk id="21" creationId="{0B4C3332-8D83-4A5D-A745-232994D74199}"/>
          </ac:spMkLst>
        </pc:spChg>
        <pc:spChg chg="mod">
          <ac:chgData name="谢祥羽" userId="7738653e2a930f05" providerId="LiveId" clId="{8E8D85D0-B60E-48F5-B723-32EBCB714169}" dt="2017-12-21T06:59:56.550" v="4031" actId="1076"/>
          <ac:spMkLst>
            <pc:docMk/>
            <pc:sldMk cId="365905792" sldId="260"/>
            <ac:spMk id="22" creationId="{B4CE15BA-A998-4341-B365-BCE8BB06DFD0}"/>
          </ac:spMkLst>
        </pc:spChg>
        <pc:spChg chg="del mod">
          <ac:chgData name="谢祥羽" userId="7738653e2a930f05" providerId="LiveId" clId="{8E8D85D0-B60E-48F5-B723-32EBCB714169}" dt="2017-12-21T06:07:16.142" v="3783" actId="478"/>
          <ac:spMkLst>
            <pc:docMk/>
            <pc:sldMk cId="365905792" sldId="260"/>
            <ac:spMk id="23" creationId="{46B8E307-63B4-4CD5-9E54-D3066F590099}"/>
          </ac:spMkLst>
        </pc:spChg>
        <pc:spChg chg="mod">
          <ac:chgData name="谢祥羽" userId="7738653e2a930f05" providerId="LiveId" clId="{8E8D85D0-B60E-48F5-B723-32EBCB714169}" dt="2017-12-21T07:00:12.345" v="4033" actId="1076"/>
          <ac:spMkLst>
            <pc:docMk/>
            <pc:sldMk cId="365905792" sldId="260"/>
            <ac:spMk id="24" creationId="{00000000-0000-0000-0000-000000000000}"/>
          </ac:spMkLst>
        </pc:spChg>
        <pc:spChg chg="mod">
          <ac:chgData name="谢祥羽" userId="7738653e2a930f05" providerId="LiveId" clId="{8E8D85D0-B60E-48F5-B723-32EBCB714169}" dt="2017-12-21T07:00:15.045" v="4034" actId="1076"/>
          <ac:spMkLst>
            <pc:docMk/>
            <pc:sldMk cId="365905792" sldId="260"/>
            <ac:spMk id="25" creationId="{00000000-0000-0000-0000-000000000000}"/>
          </ac:spMkLst>
        </pc:spChg>
        <pc:spChg chg="mod">
          <ac:chgData name="谢祥羽" userId="7738653e2a930f05" providerId="LiveId" clId="{8E8D85D0-B60E-48F5-B723-32EBCB714169}" dt="2017-12-21T07:01:31.369" v="4056" actId="20577"/>
          <ac:spMkLst>
            <pc:docMk/>
            <pc:sldMk cId="365905792" sldId="260"/>
            <ac:spMk id="26" creationId="{9F929C13-CCA2-44B3-BE27-F353F2ED156D}"/>
          </ac:spMkLst>
        </pc:spChg>
        <pc:picChg chg="del mod">
          <ac:chgData name="谢祥羽" userId="7738653e2a930f05" providerId="LiveId" clId="{8E8D85D0-B60E-48F5-B723-32EBCB714169}" dt="2017-12-21T06:58:43.386" v="4004" actId="478"/>
          <ac:picMkLst>
            <pc:docMk/>
            <pc:sldMk cId="365905792" sldId="260"/>
            <ac:picMk id="4" creationId="{CAB0C8C1-B6D8-4786-9E85-95EFCFD54C66}"/>
          </ac:picMkLst>
        </pc:picChg>
        <pc:picChg chg="add mod">
          <ac:chgData name="谢祥羽" userId="7738653e2a930f05" providerId="LiveId" clId="{8E8D85D0-B60E-48F5-B723-32EBCB714169}" dt="2017-12-21T06:59:54.712" v="4030" actId="1076"/>
          <ac:picMkLst>
            <pc:docMk/>
            <pc:sldMk cId="365905792" sldId="260"/>
            <ac:picMk id="5" creationId="{1B3E3FC0-FF2C-4CC0-92D4-85A7D6AFE004}"/>
          </ac:picMkLst>
        </pc:picChg>
        <pc:picChg chg="del mod">
          <ac:chgData name="谢祥羽" userId="7738653e2a930f05" providerId="LiveId" clId="{8E8D85D0-B60E-48F5-B723-32EBCB714169}" dt="2017-12-21T06:07:44.582" v="3785" actId="478"/>
          <ac:picMkLst>
            <pc:docMk/>
            <pc:sldMk cId="365905792" sldId="260"/>
            <ac:picMk id="6" creationId="{5C7F78AC-81C7-4A62-8658-9E3F8BC8A3C6}"/>
          </ac:picMkLst>
        </pc:picChg>
        <pc:picChg chg="mod">
          <ac:chgData name="谢祥羽" userId="7738653e2a930f05" providerId="LiveId" clId="{8E8D85D0-B60E-48F5-B723-32EBCB714169}" dt="2017-12-21T07:00:15.045" v="4034" actId="1076"/>
          <ac:picMkLst>
            <pc:docMk/>
            <pc:sldMk cId="365905792" sldId="260"/>
            <ac:picMk id="10" creationId="{67B1AE1B-A7CB-4B26-90CD-B0900341D6AA}"/>
          </ac:picMkLst>
        </pc:picChg>
        <pc:picChg chg="mod">
          <ac:chgData name="谢祥羽" userId="7738653e2a930f05" providerId="LiveId" clId="{8E8D85D0-B60E-48F5-B723-32EBCB714169}" dt="2017-12-21T06:59:31.790" v="4022" actId="1076"/>
          <ac:picMkLst>
            <pc:docMk/>
            <pc:sldMk cId="365905792" sldId="260"/>
            <ac:picMk id="15" creationId="{A91C529B-A50B-49C2-BD3B-E1F334B9E792}"/>
          </ac:picMkLst>
        </pc:picChg>
        <pc:picChg chg="mod">
          <ac:chgData name="谢祥羽" userId="7738653e2a930f05" providerId="LiveId" clId="{8E8D85D0-B60E-48F5-B723-32EBCB714169}" dt="2017-12-21T07:00:12.345" v="4033" actId="1076"/>
          <ac:picMkLst>
            <pc:docMk/>
            <pc:sldMk cId="365905792" sldId="260"/>
            <ac:picMk id="17" creationId="{00000000-0000-0000-0000-000000000000}"/>
          </ac:picMkLst>
        </pc:picChg>
      </pc:sldChg>
      <pc:sldChg chg="modSp">
        <pc:chgData name="谢祥羽" userId="7738653e2a930f05" providerId="LiveId" clId="{8E8D85D0-B60E-48F5-B723-32EBCB714169}" dt="2017-12-21T07:00:42.843" v="4045" actId="20577"/>
        <pc:sldMkLst>
          <pc:docMk/>
          <pc:sldMk cId="1948980800" sldId="261"/>
        </pc:sldMkLst>
        <pc:spChg chg="mod">
          <ac:chgData name="谢祥羽" userId="7738653e2a930f05" providerId="LiveId" clId="{8E8D85D0-B60E-48F5-B723-32EBCB714169}" dt="2017-12-21T07:00:42.843" v="4045" actId="20577"/>
          <ac:spMkLst>
            <pc:docMk/>
            <pc:sldMk cId="1948980800" sldId="261"/>
            <ac:spMk id="2" creationId="{00000000-0000-0000-0000-000000000000}"/>
          </ac:spMkLst>
        </pc:spChg>
        <pc:spChg chg="mod">
          <ac:chgData name="谢祥羽" userId="7738653e2a930f05" providerId="LiveId" clId="{8E8D85D0-B60E-48F5-B723-32EBCB714169}" dt="2017-12-20T07:59:39.633" v="3070" actId="20577"/>
          <ac:spMkLst>
            <pc:docMk/>
            <pc:sldMk cId="1948980800" sldId="261"/>
            <ac:spMk id="8" creationId="{64E36942-4FEE-49D0-8B0C-563C95664385}"/>
          </ac:spMkLst>
        </pc:spChg>
        <pc:picChg chg="mod">
          <ac:chgData name="谢祥羽" userId="7738653e2a930f05" providerId="LiveId" clId="{8E8D85D0-B60E-48F5-B723-32EBCB714169}" dt="2017-12-20T08:01:19.743" v="3108" actId="1076"/>
          <ac:picMkLst>
            <pc:docMk/>
            <pc:sldMk cId="1948980800" sldId="261"/>
            <ac:picMk id="4" creationId="{00000000-0000-0000-0000-000000000000}"/>
          </ac:picMkLst>
        </pc:picChg>
      </pc:sldChg>
      <pc:sldChg chg="addSp delSp modSp modAnim">
        <pc:chgData name="谢祥羽" userId="7738653e2a930f05" providerId="LiveId" clId="{8E8D85D0-B60E-48F5-B723-32EBCB714169}" dt="2017-12-21T07:19:59.313" v="4174" actId="20577"/>
        <pc:sldMkLst>
          <pc:docMk/>
          <pc:sldMk cId="3839580514" sldId="262"/>
        </pc:sldMkLst>
        <pc:spChg chg="mod">
          <ac:chgData name="谢祥羽" userId="7738653e2a930f05" providerId="LiveId" clId="{8E8D85D0-B60E-48F5-B723-32EBCB714169}" dt="2017-12-20T08:16:14.919" v="3201" actId="6549"/>
          <ac:spMkLst>
            <pc:docMk/>
            <pc:sldMk cId="3839580514" sldId="262"/>
            <ac:spMk id="2" creationId="{00000000-0000-0000-0000-000000000000}"/>
          </ac:spMkLst>
        </pc:spChg>
        <pc:spChg chg="mod">
          <ac:chgData name="谢祥羽" userId="7738653e2a930f05" providerId="LiveId" clId="{8E8D85D0-B60E-48F5-B723-32EBCB714169}" dt="2017-12-20T08:06:41.952" v="3117" actId="20577"/>
          <ac:spMkLst>
            <pc:docMk/>
            <pc:sldMk cId="3839580514" sldId="262"/>
            <ac:spMk id="8" creationId="{C40C50AA-7142-41FE-957D-8F2B606ECD98}"/>
          </ac:spMkLst>
        </pc:spChg>
        <pc:spChg chg="mod">
          <ac:chgData name="谢祥羽" userId="7738653e2a930f05" providerId="LiveId" clId="{8E8D85D0-B60E-48F5-B723-32EBCB714169}" dt="2017-12-20T08:12:23.254" v="3145" actId="14100"/>
          <ac:spMkLst>
            <pc:docMk/>
            <pc:sldMk cId="3839580514" sldId="262"/>
            <ac:spMk id="10" creationId="{09CAF21E-3A5B-49DA-8EF2-F35AC1E4C66E}"/>
          </ac:spMkLst>
        </pc:spChg>
        <pc:spChg chg="mod">
          <ac:chgData name="谢祥羽" userId="7738653e2a930f05" providerId="LiveId" clId="{8E8D85D0-B60E-48F5-B723-32EBCB714169}" dt="2017-12-20T08:12:31.437" v="3159" actId="20577"/>
          <ac:spMkLst>
            <pc:docMk/>
            <pc:sldMk cId="3839580514" sldId="262"/>
            <ac:spMk id="11" creationId="{3F8BBB42-748D-4BFA-8A99-18AF1E206E1D}"/>
          </ac:spMkLst>
        </pc:spChg>
        <pc:spChg chg="add">
          <ac:chgData name="谢祥羽" userId="7738653e2a930f05" providerId="LiveId" clId="{8E8D85D0-B60E-48F5-B723-32EBCB714169}" dt="2017-12-21T06:10:20.749" v="3886" actId="20577"/>
          <ac:spMkLst>
            <pc:docMk/>
            <pc:sldMk cId="3839580514" sldId="262"/>
            <ac:spMk id="14" creationId="{FF0B972F-CE0E-401B-95CF-77E5C7136455}"/>
          </ac:spMkLst>
        </pc:spChg>
        <pc:spChg chg="del mod">
          <ac:chgData name="谢祥羽" userId="7738653e2a930f05" providerId="LiveId" clId="{8E8D85D0-B60E-48F5-B723-32EBCB714169}" dt="2017-12-20T13:43:43.218" v="3558" actId="27636"/>
          <ac:spMkLst>
            <pc:docMk/>
            <pc:sldMk cId="3839580514" sldId="262"/>
            <ac:spMk id="14" creationId="{1CE8FDCC-5D43-460A-BDEA-98D97F2915B5}"/>
          </ac:spMkLst>
        </pc:spChg>
        <pc:spChg chg="del mod">
          <ac:chgData name="谢祥羽" userId="7738653e2a930f05" providerId="LiveId" clId="{8E8D85D0-B60E-48F5-B723-32EBCB714169}" dt="2017-12-21T06:10:20.343" v="3885" actId="478"/>
          <ac:spMkLst>
            <pc:docMk/>
            <pc:sldMk cId="3839580514" sldId="262"/>
            <ac:spMk id="15" creationId="{187FC398-FCC4-440D-8293-EBB51331C383}"/>
          </ac:spMkLst>
        </pc:spChg>
        <pc:spChg chg="add mod">
          <ac:chgData name="谢祥羽" userId="7738653e2a930f05" providerId="LiveId" clId="{8E8D85D0-B60E-48F5-B723-32EBCB714169}" dt="2017-12-21T07:19:59.313" v="4174" actId="20577"/>
          <ac:spMkLst>
            <pc:docMk/>
            <pc:sldMk cId="3839580514" sldId="262"/>
            <ac:spMk id="16" creationId="{9CC52DE8-D352-4284-B073-A0427CEC0DDC}"/>
          </ac:spMkLst>
        </pc:spChg>
      </pc:sldChg>
      <pc:sldChg chg="addSp delSp modSp ord modAnim">
        <pc:chgData name="谢祥羽" userId="7738653e2a930f05" providerId="LiveId" clId="{8E8D85D0-B60E-48F5-B723-32EBCB714169}" dt="2017-12-21T07:19:46.825" v="4166" actId="20577"/>
        <pc:sldMkLst>
          <pc:docMk/>
          <pc:sldMk cId="1512736700" sldId="263"/>
        </pc:sldMkLst>
        <pc:spChg chg="mod">
          <ac:chgData name="谢祥羽" userId="7738653e2a930f05" providerId="LiveId" clId="{8E8D85D0-B60E-48F5-B723-32EBCB714169}" dt="2017-12-20T08:15:42.784" v="3176" actId="20577"/>
          <ac:spMkLst>
            <pc:docMk/>
            <pc:sldMk cId="1512736700" sldId="263"/>
            <ac:spMk id="2" creationId="{00000000-0000-0000-0000-000000000000}"/>
          </ac:spMkLst>
        </pc:spChg>
        <pc:spChg chg="add del mod">
          <ac:chgData name="谢祥羽" userId="7738653e2a930f05" providerId="LiveId" clId="{8E8D85D0-B60E-48F5-B723-32EBCB714169}" dt="2017-12-20T08:11:49.068" v="3124" actId="1076"/>
          <ac:spMkLst>
            <pc:docMk/>
            <pc:sldMk cId="1512736700" sldId="263"/>
            <ac:spMk id="4" creationId="{EE3D882F-4E3F-42D7-B29F-1563FF14E354}"/>
          </ac:spMkLst>
        </pc:spChg>
        <pc:spChg chg="mod">
          <ac:chgData name="谢祥羽" userId="7738653e2a930f05" providerId="LiveId" clId="{8E8D85D0-B60E-48F5-B723-32EBCB714169}" dt="2017-12-20T08:25:15.797" v="3275" actId="20577"/>
          <ac:spMkLst>
            <pc:docMk/>
            <pc:sldMk cId="1512736700" sldId="263"/>
            <ac:spMk id="5" creationId="{7E967E53-6B54-409B-88C9-9E02ACE84C5B}"/>
          </ac:spMkLst>
        </pc:spChg>
        <pc:spChg chg="mod">
          <ac:chgData name="谢祥羽" userId="7738653e2a930f05" providerId="LiveId" clId="{8E8D85D0-B60E-48F5-B723-32EBCB714169}" dt="2017-12-20T08:22:19.741" v="3249" actId="20577"/>
          <ac:spMkLst>
            <pc:docMk/>
            <pc:sldMk cId="1512736700" sldId="263"/>
            <ac:spMk id="6" creationId="{6F15564F-B6EA-4051-88A0-87A2E8CD5EFF}"/>
          </ac:spMkLst>
        </pc:spChg>
        <pc:spChg chg="add mod">
          <ac:chgData name="谢祥羽" userId="7738653e2a930f05" providerId="LiveId" clId="{8E8D85D0-B60E-48F5-B723-32EBCB714169}" dt="2017-12-20T08:12:41.430" v="3171" actId="20577"/>
          <ac:spMkLst>
            <pc:docMk/>
            <pc:sldMk cId="1512736700" sldId="263"/>
            <ac:spMk id="15" creationId="{3F8BBB42-748D-4BFA-8A99-18AF1E206E1D}"/>
          </ac:spMkLst>
        </pc:spChg>
        <pc:spChg chg="add mod">
          <ac:chgData name="谢祥羽" userId="7738653e2a930f05" providerId="LiveId" clId="{8E8D85D0-B60E-48F5-B723-32EBCB714169}" dt="2017-12-21T07:19:46.825" v="4166" actId="20577"/>
          <ac:spMkLst>
            <pc:docMk/>
            <pc:sldMk cId="1512736700" sldId="263"/>
            <ac:spMk id="17" creationId="{D5AB7AAE-45A1-4A1B-B036-3AEC9B44E990}"/>
          </ac:spMkLst>
        </pc:spChg>
        <pc:spChg chg="mod">
          <ac:chgData name="谢祥羽" userId="7738653e2a930f05" providerId="LiveId" clId="{8E8D85D0-B60E-48F5-B723-32EBCB714169}" dt="2017-12-21T06:09:59.990" v="3882" actId="1037"/>
          <ac:spMkLst>
            <pc:docMk/>
            <pc:sldMk cId="1512736700" sldId="263"/>
            <ac:spMk id="21" creationId="{23FC2CE0-D8B0-4023-9724-46EC4EF04ED1}"/>
          </ac:spMkLst>
        </pc:spChg>
      </pc:sldChg>
      <pc:sldChg chg="modSp modAnim">
        <pc:chgData name="谢祥羽" userId="7738653e2a930f05" providerId="LiveId" clId="{8E8D85D0-B60E-48F5-B723-32EBCB714169}" dt="2017-12-20T13:58:22.916" v="3634" actId="20577"/>
        <pc:sldMkLst>
          <pc:docMk/>
          <pc:sldMk cId="1687675401" sldId="264"/>
        </pc:sldMkLst>
        <pc:spChg chg="mod">
          <ac:chgData name="谢祥羽" userId="7738653e2a930f05" providerId="LiveId" clId="{8E8D85D0-B60E-48F5-B723-32EBCB714169}" dt="2017-12-20T13:02:05.395" v="3440" actId="20577"/>
          <ac:spMkLst>
            <pc:docMk/>
            <pc:sldMk cId="1687675401" sldId="264"/>
            <ac:spMk id="3" creationId="{E4A7756E-65A0-4285-89ED-D7DE4BB1AD66}"/>
          </ac:spMkLst>
        </pc:spChg>
        <pc:spChg chg="mod">
          <ac:chgData name="谢祥羽" userId="7738653e2a930f05" providerId="LiveId" clId="{8E8D85D0-B60E-48F5-B723-32EBCB714169}" dt="2017-12-20T07:31:00.681" v="2854" actId="1035"/>
          <ac:spMkLst>
            <pc:docMk/>
            <pc:sldMk cId="1687675401" sldId="264"/>
            <ac:spMk id="4" creationId="{83F2D892-D79F-42E4-B27C-190EDEDA7D59}"/>
          </ac:spMkLst>
        </pc:spChg>
        <pc:graphicFrameChg chg="mod">
          <ac:chgData name="谢祥羽" userId="7738653e2a930f05" providerId="LiveId" clId="{8E8D85D0-B60E-48F5-B723-32EBCB714169}" dt="2017-12-20T13:58:22.916" v="3634" actId="20577"/>
          <ac:graphicFrameMkLst>
            <pc:docMk/>
            <pc:sldMk cId="1687675401" sldId="264"/>
            <ac:graphicFrameMk id="5" creationId="{37355BD9-54E4-48CC-BCA3-4C6788A1FBBA}"/>
          </ac:graphicFrameMkLst>
        </pc:graphicFrameChg>
      </pc:sldChg>
      <pc:sldChg chg="addSp delSp modSp">
        <pc:chgData name="谢祥羽" userId="7738653e2a930f05" providerId="LiveId" clId="{8E8D85D0-B60E-48F5-B723-32EBCB714169}" dt="2017-12-21T06:10:25.196" v="3888" actId="20577"/>
        <pc:sldMkLst>
          <pc:docMk/>
          <pc:sldMk cId="4187542836" sldId="265"/>
        </pc:sldMkLst>
        <pc:spChg chg="mod">
          <ac:chgData name="谢祥羽" userId="7738653e2a930f05" providerId="LiveId" clId="{8E8D85D0-B60E-48F5-B723-32EBCB714169}" dt="2017-12-20T08:16:24.816" v="3207" actId="6549"/>
          <ac:spMkLst>
            <pc:docMk/>
            <pc:sldMk cId="4187542836" sldId="265"/>
            <ac:spMk id="2" creationId="{00000000-0000-0000-0000-000000000000}"/>
          </ac:spMkLst>
        </pc:spChg>
        <pc:spChg chg="del mod">
          <ac:chgData name="谢祥羽" userId="7738653e2a930f05" providerId="LiveId" clId="{8E8D85D0-B60E-48F5-B723-32EBCB714169}" dt="2017-12-21T06:10:24.903" v="3887" actId="478"/>
          <ac:spMkLst>
            <pc:docMk/>
            <pc:sldMk cId="4187542836" sldId="265"/>
            <ac:spMk id="9" creationId="{7F949D2B-DC0F-490C-8493-8C9BC0BDB4CE}"/>
          </ac:spMkLst>
        </pc:spChg>
        <pc:spChg chg="add">
          <ac:chgData name="谢祥羽" userId="7738653e2a930f05" providerId="LiveId" clId="{8E8D85D0-B60E-48F5-B723-32EBCB714169}" dt="2017-12-21T06:10:25.196" v="3888" actId="20577"/>
          <ac:spMkLst>
            <pc:docMk/>
            <pc:sldMk cId="4187542836" sldId="265"/>
            <ac:spMk id="10" creationId="{52715E8F-C953-44F2-9F16-DC71E3A40E0E}"/>
          </ac:spMkLst>
        </pc:spChg>
      </pc:sldChg>
      <pc:sldChg chg="modSp ord">
        <pc:chgData name="谢祥羽" userId="7738653e2a930f05" providerId="LiveId" clId="{8E8D85D0-B60E-48F5-B723-32EBCB714169}" dt="2017-12-21T07:12:16.759" v="4071" actId="20577"/>
        <pc:sldMkLst>
          <pc:docMk/>
          <pc:sldMk cId="776816912" sldId="266"/>
        </pc:sldMkLst>
        <pc:spChg chg="mod">
          <ac:chgData name="谢祥羽" userId="7738653e2a930f05" providerId="LiveId" clId="{8E8D85D0-B60E-48F5-B723-32EBCB714169}" dt="2017-12-20T08:16:00.862" v="3192" actId="20577"/>
          <ac:spMkLst>
            <pc:docMk/>
            <pc:sldMk cId="776816912" sldId="266"/>
            <ac:spMk id="2" creationId="{00000000-0000-0000-0000-000000000000}"/>
          </ac:spMkLst>
        </pc:spChg>
        <pc:spChg chg="mod">
          <ac:chgData name="谢祥羽" userId="7738653e2a930f05" providerId="LiveId" clId="{8E8D85D0-B60E-48F5-B723-32EBCB714169}" dt="2017-12-21T07:12:16.759" v="4071" actId="20577"/>
          <ac:spMkLst>
            <pc:docMk/>
            <pc:sldMk cId="776816912" sldId="266"/>
            <ac:spMk id="3" creationId="{043C6494-B577-439B-BF20-13AA74C6C83C}"/>
          </ac:spMkLst>
        </pc:spChg>
        <pc:spChg chg="mod">
          <ac:chgData name="谢祥羽" userId="7738653e2a930f05" providerId="LiveId" clId="{8E8D85D0-B60E-48F5-B723-32EBCB714169}" dt="2017-12-21T06:09:57.894" v="3881" actId="1037"/>
          <ac:spMkLst>
            <pc:docMk/>
            <pc:sldMk cId="776816912" sldId="266"/>
            <ac:spMk id="11" creationId="{FD27F6B1-80D5-4256-B0EA-B17FF37CBA1F}"/>
          </ac:spMkLst>
        </pc:spChg>
      </pc:sldChg>
      <pc:sldChg chg="modSp">
        <pc:chgData name="谢祥羽" userId="7738653e2a930f05" providerId="LiveId" clId="{8E8D85D0-B60E-48F5-B723-32EBCB714169}" dt="2017-12-21T06:05:34.095" v="3738" actId="1076"/>
        <pc:sldMkLst>
          <pc:docMk/>
          <pc:sldMk cId="3166137056" sldId="267"/>
        </pc:sldMkLst>
        <pc:spChg chg="mod">
          <ac:chgData name="谢祥羽" userId="7738653e2a930f05" providerId="LiveId" clId="{8E8D85D0-B60E-48F5-B723-32EBCB714169}" dt="2017-12-20T07:34:26.362" v="2912" actId="1037"/>
          <ac:spMkLst>
            <pc:docMk/>
            <pc:sldMk cId="3166137056" sldId="267"/>
            <ac:spMk id="29" creationId="{B6D96EC6-B439-4CD8-AC4B-F6AC6B5FA399}"/>
          </ac:spMkLst>
        </pc:spChg>
        <pc:spChg chg="mod">
          <ac:chgData name="谢祥羽" userId="7738653e2a930f05" providerId="LiveId" clId="{8E8D85D0-B60E-48F5-B723-32EBCB714169}" dt="2017-12-21T06:05:34.095" v="3738" actId="1076"/>
          <ac:spMkLst>
            <pc:docMk/>
            <pc:sldMk cId="3166137056" sldId="267"/>
            <ac:spMk id="38" creationId="{B479A0CF-5612-42CF-99B7-87BF25CD582A}"/>
          </ac:spMkLst>
        </pc:spChg>
        <pc:cxnChg chg="mod">
          <ac:chgData name="谢祥羽" userId="7738653e2a930f05" providerId="LiveId" clId="{8E8D85D0-B60E-48F5-B723-32EBCB714169}" dt="2017-12-21T06:04:11.832" v="3730" actId="208"/>
          <ac:cxnSpMkLst>
            <pc:docMk/>
            <pc:sldMk cId="3166137056" sldId="267"/>
            <ac:cxnSpMk id="26" creationId="{5236F84E-D13A-4E81-AF62-793807166256}"/>
          </ac:cxnSpMkLst>
        </pc:cxnChg>
        <pc:cxnChg chg="mod">
          <ac:chgData name="谢祥羽" userId="7738653e2a930f05" providerId="LiveId" clId="{8E8D85D0-B60E-48F5-B723-32EBCB714169}" dt="2017-12-21T06:03:49.216" v="3726" actId="208"/>
          <ac:cxnSpMkLst>
            <pc:docMk/>
            <pc:sldMk cId="3166137056" sldId="267"/>
            <ac:cxnSpMk id="36" creationId="{7E56E19A-8DFD-4403-85F1-09288225D7D2}"/>
          </ac:cxnSpMkLst>
        </pc:cxnChg>
        <pc:cxnChg chg="mod">
          <ac:chgData name="谢祥羽" userId="7738653e2a930f05" providerId="LiveId" clId="{8E8D85D0-B60E-48F5-B723-32EBCB714169}" dt="2017-12-21T06:04:29.048" v="3734" actId="14100"/>
          <ac:cxnSpMkLst>
            <pc:docMk/>
            <pc:sldMk cId="3166137056" sldId="267"/>
            <ac:cxnSpMk id="42" creationId="{9664FA6E-BF5F-473E-AB41-EF28E15B0E55}"/>
          </ac:cxnSpMkLst>
        </pc:cxnChg>
      </pc:sldChg>
      <pc:sldChg chg="addSp delSp modSp delAnim modAnim">
        <pc:chgData name="谢祥羽" userId="7738653e2a930f05" providerId="LiveId" clId="{8E8D85D0-B60E-48F5-B723-32EBCB714169}" dt="2017-12-21T07:36:52.117" v="4404" actId="14100"/>
        <pc:sldMkLst>
          <pc:docMk/>
          <pc:sldMk cId="2481242316" sldId="268"/>
        </pc:sldMkLst>
        <pc:spChg chg="mod">
          <ac:chgData name="谢祥羽" userId="7738653e2a930f05" providerId="LiveId" clId="{8E8D85D0-B60E-48F5-B723-32EBCB714169}" dt="2017-12-21T07:35:16.416" v="4374" actId="404"/>
          <ac:spMkLst>
            <pc:docMk/>
            <pc:sldMk cId="2481242316" sldId="268"/>
            <ac:spMk id="4" creationId="{83F2D892-D79F-42E4-B27C-190EDEDA7D59}"/>
          </ac:spMkLst>
        </pc:spChg>
        <pc:spChg chg="mod">
          <ac:chgData name="谢祥羽" userId="7738653e2a930f05" providerId="LiveId" clId="{8E8D85D0-B60E-48F5-B723-32EBCB714169}" dt="2017-12-21T07:32:27.659" v="4349" actId="14100"/>
          <ac:spMkLst>
            <pc:docMk/>
            <pc:sldMk cId="2481242316" sldId="268"/>
            <ac:spMk id="11" creationId="{76BE1C78-4DFC-49ED-83C2-7C8B3CB9BF0B}"/>
          </ac:spMkLst>
        </pc:spChg>
        <pc:spChg chg="add mod">
          <ac:chgData name="谢祥羽" userId="7738653e2a930f05" providerId="LiveId" clId="{8E8D85D0-B60E-48F5-B723-32EBCB714169}" dt="2017-12-21T06:12:45.184" v="3944" actId="1076"/>
          <ac:spMkLst>
            <pc:docMk/>
            <pc:sldMk cId="2481242316" sldId="268"/>
            <ac:spMk id="12" creationId="{F5E29EBD-C1A4-4E45-A32F-736096CB2A90}"/>
          </ac:spMkLst>
        </pc:spChg>
        <pc:spChg chg="mod">
          <ac:chgData name="谢祥羽" userId="7738653e2a930f05" providerId="LiveId" clId="{8E8D85D0-B60E-48F5-B723-32EBCB714169}" dt="2017-12-21T06:13:16.279" v="3951" actId="1076"/>
          <ac:spMkLst>
            <pc:docMk/>
            <pc:sldMk cId="2481242316" sldId="268"/>
            <ac:spMk id="13" creationId="{7FBBF264-33AD-4B81-A51B-561AECBAB85C}"/>
          </ac:spMkLst>
        </pc:spChg>
        <pc:spChg chg="del mod">
          <ac:chgData name="谢祥羽" userId="7738653e2a930f05" providerId="LiveId" clId="{8E8D85D0-B60E-48F5-B723-32EBCB714169}" dt="2017-12-21T06:11:46.648" v="3930" actId="478"/>
          <ac:spMkLst>
            <pc:docMk/>
            <pc:sldMk cId="2481242316" sldId="268"/>
            <ac:spMk id="14" creationId="{6F58A3E4-F0C5-4E68-9B43-30E868113EF2}"/>
          </ac:spMkLst>
        </pc:spChg>
        <pc:spChg chg="mod">
          <ac:chgData name="谢祥羽" userId="7738653e2a930f05" providerId="LiveId" clId="{8E8D85D0-B60E-48F5-B723-32EBCB714169}" dt="2017-12-21T06:13:04.398" v="3948" actId="1076"/>
          <ac:spMkLst>
            <pc:docMk/>
            <pc:sldMk cId="2481242316" sldId="268"/>
            <ac:spMk id="15" creationId="{4BDA04C9-58DD-43F7-9A7D-70FD1B7CE139}"/>
          </ac:spMkLst>
        </pc:spChg>
        <pc:spChg chg="del mod">
          <ac:chgData name="谢祥羽" userId="7738653e2a930f05" providerId="LiveId" clId="{8E8D85D0-B60E-48F5-B723-32EBCB714169}" dt="2017-12-21T06:11:46.648" v="3930" actId="478"/>
          <ac:spMkLst>
            <pc:docMk/>
            <pc:sldMk cId="2481242316" sldId="268"/>
            <ac:spMk id="16" creationId="{6A5FF819-28C4-4192-B8AC-4CB0FACD8D15}"/>
          </ac:spMkLst>
        </pc:spChg>
        <pc:spChg chg="mod">
          <ac:chgData name="谢祥羽" userId="7738653e2a930f05" providerId="LiveId" clId="{8E8D85D0-B60E-48F5-B723-32EBCB714169}" dt="2017-12-21T07:32:39.493" v="4353" actId="1076"/>
          <ac:spMkLst>
            <pc:docMk/>
            <pc:sldMk cId="2481242316" sldId="268"/>
            <ac:spMk id="17" creationId="{D9ABD010-AA60-43B7-BA33-27C22E119A3E}"/>
          </ac:spMkLst>
        </pc:spChg>
        <pc:spChg chg="add del mod">
          <ac:chgData name="谢祥羽" userId="7738653e2a930f05" providerId="LiveId" clId="{8E8D85D0-B60E-48F5-B723-32EBCB714169}" dt="2017-12-21T06:11:46.648" v="3930" actId="478"/>
          <ac:spMkLst>
            <pc:docMk/>
            <pc:sldMk cId="2481242316" sldId="268"/>
            <ac:spMk id="19" creationId="{440FDA9E-53D5-4603-9053-81876655B69F}"/>
          </ac:spMkLst>
        </pc:spChg>
        <pc:spChg chg="add mod">
          <ac:chgData name="谢祥羽" userId="7738653e2a930f05" providerId="LiveId" clId="{8E8D85D0-B60E-48F5-B723-32EBCB714169}" dt="2017-12-21T06:12:55.016" v="3947" actId="1076"/>
          <ac:spMkLst>
            <pc:docMk/>
            <pc:sldMk cId="2481242316" sldId="268"/>
            <ac:spMk id="20" creationId="{176A9E24-196A-4636-8FB6-B6E1A69445BD}"/>
          </ac:spMkLst>
        </pc:spChg>
        <pc:spChg chg="add mod">
          <ac:chgData name="谢祥羽" userId="7738653e2a930f05" providerId="LiveId" clId="{8E8D85D0-B60E-48F5-B723-32EBCB714169}" dt="2017-12-21T07:29:52.952" v="4243" actId="1076"/>
          <ac:spMkLst>
            <pc:docMk/>
            <pc:sldMk cId="2481242316" sldId="268"/>
            <ac:spMk id="25" creationId="{F35CB5B4-2801-4984-A116-570D32922B69}"/>
          </ac:spMkLst>
        </pc:spChg>
        <pc:spChg chg="add mod">
          <ac:chgData name="谢祥羽" userId="7738653e2a930f05" providerId="LiveId" clId="{8E8D85D0-B60E-48F5-B723-32EBCB714169}" dt="2017-12-21T07:31:26.721" v="4277" actId="14100"/>
          <ac:spMkLst>
            <pc:docMk/>
            <pc:sldMk cId="2481242316" sldId="268"/>
            <ac:spMk id="28" creationId="{B8564547-4DAA-4794-BC31-929279935AD8}"/>
          </ac:spMkLst>
        </pc:spChg>
        <pc:picChg chg="del mod">
          <ac:chgData name="谢祥羽" userId="7738653e2a930f05" providerId="LiveId" clId="{8E8D85D0-B60E-48F5-B723-32EBCB714169}" dt="2017-12-21T06:11:46.648" v="3930" actId="478"/>
          <ac:picMkLst>
            <pc:docMk/>
            <pc:sldMk cId="2481242316" sldId="268"/>
            <ac:picMk id="3" creationId="{1D349527-1621-4E45-AB4D-13ED535962C7}"/>
          </ac:picMkLst>
        </pc:picChg>
        <pc:picChg chg="mod">
          <ac:chgData name="谢祥羽" userId="7738653e2a930f05" providerId="LiveId" clId="{8E8D85D0-B60E-48F5-B723-32EBCB714169}" dt="2017-12-21T06:13:19.924" v="3952" actId="1076"/>
          <ac:picMkLst>
            <pc:docMk/>
            <pc:sldMk cId="2481242316" sldId="268"/>
            <ac:picMk id="7" creationId="{C497EAF5-B27B-4BA2-A357-1698A74C9DA7}"/>
          </ac:picMkLst>
        </pc:picChg>
        <pc:picChg chg="del mod">
          <ac:chgData name="谢祥羽" userId="7738653e2a930f05" providerId="LiveId" clId="{8E8D85D0-B60E-48F5-B723-32EBCB714169}" dt="2017-12-21T06:11:46.648" v="3930" actId="478"/>
          <ac:picMkLst>
            <pc:docMk/>
            <pc:sldMk cId="2481242316" sldId="268"/>
            <ac:picMk id="8" creationId="{A6000122-7B98-4068-ABA0-3A059BE74622}"/>
          </ac:picMkLst>
        </pc:picChg>
        <pc:picChg chg="del mod">
          <ac:chgData name="谢祥羽" userId="7738653e2a930f05" providerId="LiveId" clId="{8E8D85D0-B60E-48F5-B723-32EBCB714169}" dt="2017-12-21T06:11:46.648" v="3930" actId="478"/>
          <ac:picMkLst>
            <pc:docMk/>
            <pc:sldMk cId="2481242316" sldId="268"/>
            <ac:picMk id="9" creationId="{9E862B93-864D-4F17-BC08-580596310AC6}"/>
          </ac:picMkLst>
        </pc:picChg>
        <pc:picChg chg="mod">
          <ac:chgData name="谢祥羽" userId="7738653e2a930f05" providerId="LiveId" clId="{8E8D85D0-B60E-48F5-B723-32EBCB714169}" dt="2017-12-21T06:12:50.223" v="3946" actId="1076"/>
          <ac:picMkLst>
            <pc:docMk/>
            <pc:sldMk cId="2481242316" sldId="268"/>
            <ac:picMk id="10" creationId="{F9578D32-5F6A-4F58-81FD-BFA43E207433}"/>
          </ac:picMkLst>
        </pc:picChg>
        <pc:cxnChg chg="del mod">
          <ac:chgData name="谢祥羽" userId="7738653e2a930f05" providerId="LiveId" clId="{8E8D85D0-B60E-48F5-B723-32EBCB714169}" dt="2017-12-21T06:11:48.561" v="3931" actId="478"/>
          <ac:cxnSpMkLst>
            <pc:docMk/>
            <pc:sldMk cId="2481242316" sldId="268"/>
            <ac:cxnSpMk id="6" creationId="{B2CC49B9-1C7C-431C-B06B-01C76D971924}"/>
          </ac:cxnSpMkLst>
        </pc:cxnChg>
        <pc:cxnChg chg="add mod">
          <ac:chgData name="谢祥羽" userId="7738653e2a930f05" providerId="LiveId" clId="{8E8D85D0-B60E-48F5-B723-32EBCB714169}" dt="2017-12-21T07:29:45.831" v="4241" actId="14100"/>
          <ac:cxnSpMkLst>
            <pc:docMk/>
            <pc:sldMk cId="2481242316" sldId="268"/>
            <ac:cxnSpMk id="21" creationId="{0BB3B67C-84C2-4696-8583-B308834F34DA}"/>
          </ac:cxnSpMkLst>
        </pc:cxnChg>
        <pc:cxnChg chg="add mod">
          <ac:chgData name="谢祥羽" userId="7738653e2a930f05" providerId="LiveId" clId="{8E8D85D0-B60E-48F5-B723-32EBCB714169}" dt="2017-12-21T07:36:52.117" v="4404" actId="14100"/>
          <ac:cxnSpMkLst>
            <pc:docMk/>
            <pc:sldMk cId="2481242316" sldId="268"/>
            <ac:cxnSpMk id="22" creationId="{6DA9BEF1-B16E-4E13-BC04-5FB53E1B775C}"/>
          </ac:cxnSpMkLst>
        </pc:cxnChg>
      </pc:sldChg>
      <pc:sldChg chg="modSp modAnim">
        <pc:chgData name="谢祥羽" userId="7738653e2a930f05" providerId="LiveId" clId="{8E8D85D0-B60E-48F5-B723-32EBCB714169}" dt="2017-12-20T13:11:32.484" v="3485" actId="20577"/>
        <pc:sldMkLst>
          <pc:docMk/>
          <pc:sldMk cId="131243431" sldId="270"/>
        </pc:sldMkLst>
        <pc:spChg chg="mod">
          <ac:chgData name="谢祥羽" userId="7738653e2a930f05" providerId="LiveId" clId="{8E8D85D0-B60E-48F5-B723-32EBCB714169}" dt="2017-12-20T13:10:42.548" v="3484" actId="1076"/>
          <ac:spMkLst>
            <pc:docMk/>
            <pc:sldMk cId="131243431" sldId="270"/>
            <ac:spMk id="2" creationId="{99374A2E-4614-41A7-893F-D61E4951A082}"/>
          </ac:spMkLst>
        </pc:spChg>
        <pc:spChg chg="mod">
          <ac:chgData name="谢祥羽" userId="7738653e2a930f05" providerId="LiveId" clId="{8E8D85D0-B60E-48F5-B723-32EBCB714169}" dt="2017-12-20T13:11:32.484" v="3485" actId="20577"/>
          <ac:spMkLst>
            <pc:docMk/>
            <pc:sldMk cId="131243431" sldId="270"/>
            <ac:spMk id="4" creationId="{83F2D892-D79F-42E4-B27C-190EDEDA7D59}"/>
          </ac:spMkLst>
        </pc:spChg>
      </pc:sldChg>
      <pc:sldChg chg="addSp delSp modSp mod modAnim">
        <pc:chgData name="谢祥羽" userId="7738653e2a930f05" providerId="LiveId" clId="{8E8D85D0-B60E-48F5-B723-32EBCB714169}" dt="2017-12-21T08:11:49.629" v="4483" actId="1076"/>
        <pc:sldMkLst>
          <pc:docMk/>
          <pc:sldMk cId="3325450797" sldId="271"/>
        </pc:sldMkLst>
        <pc:spChg chg="add mod">
          <ac:chgData name="谢祥羽" userId="7738653e2a930f05" providerId="LiveId" clId="{8E8D85D0-B60E-48F5-B723-32EBCB714169}" dt="2017-12-21T08:07:51.451" v="4461" actId="1076"/>
          <ac:spMkLst>
            <pc:docMk/>
            <pc:sldMk cId="3325450797" sldId="271"/>
            <ac:spMk id="3" creationId="{A0AE3344-7AE8-4691-B2CB-4D5E2009E8AD}"/>
          </ac:spMkLst>
        </pc:spChg>
        <pc:spChg chg="mod">
          <ac:chgData name="谢祥羽" userId="7738653e2a930f05" providerId="LiveId" clId="{8E8D85D0-B60E-48F5-B723-32EBCB714169}" dt="2017-12-20T13:05:51.193" v="3442" actId="20577"/>
          <ac:spMkLst>
            <pc:docMk/>
            <pc:sldMk cId="3325450797" sldId="271"/>
            <ac:spMk id="15" creationId="{88299F8D-FB39-4B90-A710-C15BA46C172A}"/>
          </ac:spMkLst>
        </pc:spChg>
        <pc:graphicFrameChg chg="del mod">
          <ac:chgData name="谢祥羽" userId="7738653e2a930f05" providerId="LiveId" clId="{8E8D85D0-B60E-48F5-B723-32EBCB714169}" dt="2017-12-21T08:10:18.029" v="4464" actId="478"/>
          <ac:graphicFrameMkLst>
            <pc:docMk/>
            <pc:sldMk cId="3325450797" sldId="271"/>
            <ac:graphicFrameMk id="10" creationId="{5777A2EE-6910-4D2C-AA7D-10351E38843C}"/>
          </ac:graphicFrameMkLst>
        </pc:graphicFrameChg>
        <pc:graphicFrameChg chg="add mod">
          <ac:chgData name="谢祥羽" userId="7738653e2a930f05" providerId="LiveId" clId="{8E8D85D0-B60E-48F5-B723-32EBCB714169}" dt="2017-12-21T08:11:47.617" v="4482" actId="1076"/>
          <ac:graphicFrameMkLst>
            <pc:docMk/>
            <pc:sldMk cId="3325450797" sldId="271"/>
            <ac:graphicFrameMk id="11" creationId="{5777A2EE-6910-4D2C-AA7D-10351E38843C}"/>
          </ac:graphicFrameMkLst>
        </pc:graphicFrameChg>
        <pc:picChg chg="add mod ord">
          <ac:chgData name="谢祥羽" userId="7738653e2a930f05" providerId="LiveId" clId="{8E8D85D0-B60E-48F5-B723-32EBCB714169}" dt="2017-12-21T08:11:49.629" v="4483" actId="1076"/>
          <ac:picMkLst>
            <pc:docMk/>
            <pc:sldMk cId="3325450797" sldId="271"/>
            <ac:picMk id="5" creationId="{2935EF1B-C7E8-4DF6-8BA4-AF40E3B75BDC}"/>
          </ac:picMkLst>
        </pc:picChg>
        <pc:picChg chg="mod">
          <ac:chgData name="谢祥羽" userId="7738653e2a930f05" providerId="LiveId" clId="{8E8D85D0-B60E-48F5-B723-32EBCB714169}" dt="2017-12-21T08:07:49.043" v="4460" actId="1076"/>
          <ac:picMkLst>
            <pc:docMk/>
            <pc:sldMk cId="3325450797" sldId="271"/>
            <ac:picMk id="13" creationId="{9F4E1F91-62F5-433E-AA83-CF293D35561D}"/>
          </ac:picMkLst>
        </pc:picChg>
      </pc:sldChg>
      <pc:sldChg chg="modSp add del">
        <pc:chgData name="谢祥羽" userId="7738653e2a930f05" providerId="LiveId" clId="{8E8D85D0-B60E-48F5-B723-32EBCB714169}" dt="2017-12-20T07:29:47.668" v="2840" actId="2696"/>
        <pc:sldMkLst>
          <pc:docMk/>
          <pc:sldMk cId="3131353072" sldId="273"/>
        </pc:sldMkLst>
        <pc:spChg chg="mod">
          <ac:chgData name="谢祥羽" userId="7738653e2a930f05" providerId="LiveId" clId="{8E8D85D0-B60E-48F5-B723-32EBCB714169}" dt="2017-12-20T07:29:07.039" v="2819" actId="2696"/>
          <ac:spMkLst>
            <pc:docMk/>
            <pc:sldMk cId="3131353072" sldId="273"/>
            <ac:spMk id="4" creationId="{BFD23075-3DEC-4D0A-80D8-5F733D54D670}"/>
          </ac:spMkLst>
        </pc:spChg>
        <pc:spChg chg="mod">
          <ac:chgData name="谢祥羽" userId="7738653e2a930f05" providerId="LiveId" clId="{8E8D85D0-B60E-48F5-B723-32EBCB714169}" dt="2017-12-20T07:29:00.143" v="2818" actId="2696"/>
          <ac:spMkLst>
            <pc:docMk/>
            <pc:sldMk cId="3131353072" sldId="273"/>
            <ac:spMk id="5" creationId="{5D0303A1-AC2E-4804-9438-17EAB5BC8364}"/>
          </ac:spMkLst>
        </pc:spChg>
      </pc:sldChg>
      <pc:sldChg chg="del">
        <pc:chgData name="谢祥羽" userId="7738653e2a930f05" providerId="LiveId" clId="{8E8D85D0-B60E-48F5-B723-32EBCB714169}" dt="2017-12-20T07:20:25.206" v="2208" actId="2696"/>
        <pc:sldMkLst>
          <pc:docMk/>
          <pc:sldMk cId="1665162597" sldId="274"/>
        </pc:sldMkLst>
      </pc:sldChg>
      <pc:sldChg chg="addSp delSp modSp add modAnim modNotesTx">
        <pc:chgData name="谢祥羽" userId="7738653e2a930f05" providerId="LiveId" clId="{8E8D85D0-B60E-48F5-B723-32EBCB714169}" dt="2017-12-21T06:08:31.495" v="3811" actId="20577"/>
        <pc:sldMkLst>
          <pc:docMk/>
          <pc:sldMk cId="1852085135" sldId="275"/>
        </pc:sldMkLst>
        <pc:spChg chg="del mod">
          <ac:chgData name="谢祥羽" userId="7738653e2a930f05" providerId="LiveId" clId="{8E8D85D0-B60E-48F5-B723-32EBCB714169}" dt="2017-12-20T02:50:49.887" v="484" actId="478"/>
          <ac:spMkLst>
            <pc:docMk/>
            <pc:sldMk cId="1852085135" sldId="275"/>
            <ac:spMk id="2" creationId="{FE6B3312-B433-412F-B4F8-49CEDA755988}"/>
          </ac:spMkLst>
        </pc:spChg>
        <pc:spChg chg="del mod">
          <ac:chgData name="谢祥羽" userId="7738653e2a930f05" providerId="LiveId" clId="{8E8D85D0-B60E-48F5-B723-32EBCB714169}" dt="2017-12-20T06:44:59.741" v="987" actId="478"/>
          <ac:spMkLst>
            <pc:docMk/>
            <pc:sldMk cId="1852085135" sldId="275"/>
            <ac:spMk id="3" creationId="{1A0C9B28-3312-41FE-BD5B-936DDA7C048C}"/>
          </ac:spMkLst>
        </pc:spChg>
        <pc:spChg chg="mod">
          <ac:chgData name="谢祥羽" userId="7738653e2a930f05" providerId="LiveId" clId="{8E8D85D0-B60E-48F5-B723-32EBCB714169}" dt="2017-12-20T07:00:25.100" v="1400" actId="20577"/>
          <ac:spMkLst>
            <pc:docMk/>
            <pc:sldMk cId="1852085135" sldId="275"/>
            <ac:spMk id="4" creationId="{1ED4C274-1AC1-4B12-B27D-00F8C6754868}"/>
          </ac:spMkLst>
        </pc:spChg>
        <pc:spChg chg="mod">
          <ac:chgData name="谢祥羽" userId="7738653e2a930f05" providerId="LiveId" clId="{8E8D85D0-B60E-48F5-B723-32EBCB714169}" dt="2017-12-20T07:00:28.912" v="1401" actId="20577"/>
          <ac:spMkLst>
            <pc:docMk/>
            <pc:sldMk cId="1852085135" sldId="275"/>
            <ac:spMk id="5" creationId="{FD20A201-5DB4-4E7F-B4D8-345155F04DD4}"/>
          </ac:spMkLst>
        </pc:spChg>
        <pc:spChg chg="add mod">
          <ac:chgData name="谢祥羽" userId="7738653e2a930f05" providerId="LiveId" clId="{8E8D85D0-B60E-48F5-B723-32EBCB714169}" dt="2017-12-20T02:50:55.202" v="487" actId="1076"/>
          <ac:spMkLst>
            <pc:docMk/>
            <pc:sldMk cId="1852085135" sldId="275"/>
            <ac:spMk id="6" creationId="{DA1478B3-3BC9-46EC-9BCB-6925CBD186F4}"/>
          </ac:spMkLst>
        </pc:spChg>
        <pc:spChg chg="add">
          <ac:chgData name="谢祥羽" userId="7738653e2a930f05" providerId="LiveId" clId="{8E8D85D0-B60E-48F5-B723-32EBCB714169}" dt="2017-12-20T02:50:58.325" v="488" actId="20577"/>
          <ac:spMkLst>
            <pc:docMk/>
            <pc:sldMk cId="1852085135" sldId="275"/>
            <ac:spMk id="7" creationId="{DA1478B3-3BC9-46EC-9BCB-6925CBD186F4}"/>
          </ac:spMkLst>
        </pc:spChg>
        <pc:spChg chg="add mod">
          <ac:chgData name="谢祥羽" userId="7738653e2a930f05" providerId="LiveId" clId="{8E8D85D0-B60E-48F5-B723-32EBCB714169}" dt="2017-12-21T06:08:31.495" v="3811" actId="20577"/>
          <ac:spMkLst>
            <pc:docMk/>
            <pc:sldMk cId="1852085135" sldId="275"/>
            <ac:spMk id="8" creationId="{DA1478B3-3BC9-46EC-9BCB-6925CBD186F4}"/>
          </ac:spMkLst>
        </pc:spChg>
        <pc:spChg chg="add mod">
          <ac:chgData name="谢祥羽" userId="7738653e2a930f05" providerId="LiveId" clId="{8E8D85D0-B60E-48F5-B723-32EBCB714169}" dt="2017-12-21T05:57:19.332" v="3717" actId="403"/>
          <ac:spMkLst>
            <pc:docMk/>
            <pc:sldMk cId="1852085135" sldId="275"/>
            <ac:spMk id="11" creationId="{A8497E4E-99B9-4A69-B1A6-841A9AA9A5CE}"/>
          </ac:spMkLst>
        </pc:spChg>
        <pc:spChg chg="add mod">
          <ac:chgData name="谢祥羽" userId="7738653e2a930f05" providerId="LiveId" clId="{8E8D85D0-B60E-48F5-B723-32EBCB714169}" dt="2017-12-21T05:55:41.414" v="3702" actId="1076"/>
          <ac:spMkLst>
            <pc:docMk/>
            <pc:sldMk cId="1852085135" sldId="275"/>
            <ac:spMk id="13" creationId="{EDCD45FD-0698-4ACF-8F96-CAB427F01097}"/>
          </ac:spMkLst>
        </pc:spChg>
        <pc:picChg chg="add del mod">
          <ac:chgData name="谢祥羽" userId="7738653e2a930f05" providerId="LiveId" clId="{8E8D85D0-B60E-48F5-B723-32EBCB714169}" dt="2017-12-20T06:42:49.225" v="955" actId="20577"/>
          <ac:picMkLst>
            <pc:docMk/>
            <pc:sldMk cId="1852085135" sldId="275"/>
            <ac:picMk id="9" creationId="{88899DE3-AA3C-408B-9814-39C3E4DA023E}"/>
          </ac:picMkLst>
        </pc:picChg>
        <pc:picChg chg="add mod">
          <ac:chgData name="谢祥羽" userId="7738653e2a930f05" providerId="LiveId" clId="{8E8D85D0-B60E-48F5-B723-32EBCB714169}" dt="2017-12-21T05:55:41.414" v="3702" actId="1076"/>
          <ac:picMkLst>
            <pc:docMk/>
            <pc:sldMk cId="1852085135" sldId="275"/>
            <ac:picMk id="12" creationId="{659AB04D-BCEE-4144-8FC7-E8CEBF3A8C0E}"/>
          </ac:picMkLst>
        </pc:picChg>
      </pc:sldChg>
      <pc:sldChg chg="addSp delSp modSp add modAnim">
        <pc:chgData name="谢祥羽" userId="7738653e2a930f05" providerId="LiveId" clId="{8E8D85D0-B60E-48F5-B723-32EBCB714169}" dt="2017-12-21T06:08:37.263" v="3822" actId="20577"/>
        <pc:sldMkLst>
          <pc:docMk/>
          <pc:sldMk cId="1841413366" sldId="276"/>
        </pc:sldMkLst>
        <pc:spChg chg="add mod">
          <ac:chgData name="谢祥羽" userId="7738653e2a930f05" providerId="LiveId" clId="{8E8D85D0-B60E-48F5-B723-32EBCB714169}" dt="2017-12-20T13:27:39.224" v="3543" actId="20577"/>
          <ac:spMkLst>
            <pc:docMk/>
            <pc:sldMk cId="1841413366" sldId="276"/>
            <ac:spMk id="3" creationId="{6629E8CA-F8F4-43B5-9792-73DF30FBD4F4}"/>
          </ac:spMkLst>
        </pc:spChg>
        <pc:spChg chg="mod">
          <ac:chgData name="谢祥羽" userId="7738653e2a930f05" providerId="LiveId" clId="{8E8D85D0-B60E-48F5-B723-32EBCB714169}" dt="2017-12-21T06:08:37.263" v="3822" actId="20577"/>
          <ac:spMkLst>
            <pc:docMk/>
            <pc:sldMk cId="1841413366" sldId="276"/>
            <ac:spMk id="8" creationId="{DA1478B3-3BC9-46EC-9BCB-6925CBD186F4}"/>
          </ac:spMkLst>
        </pc:spChg>
        <pc:spChg chg="add mod">
          <ac:chgData name="谢祥羽" userId="7738653e2a930f05" providerId="LiveId" clId="{8E8D85D0-B60E-48F5-B723-32EBCB714169}" dt="2017-12-20T13:28:28.944" v="3552" actId="20577"/>
          <ac:spMkLst>
            <pc:docMk/>
            <pc:sldMk cId="1841413366" sldId="276"/>
            <ac:spMk id="10" creationId="{8F3B3085-94FD-4822-95CE-0AF3DD72937C}"/>
          </ac:spMkLst>
        </pc:spChg>
        <pc:spChg chg="del">
          <ac:chgData name="谢祥羽" userId="7738653e2a930f05" providerId="LiveId" clId="{8E8D85D0-B60E-48F5-B723-32EBCB714169}" dt="2017-12-20T07:10:59.765" v="1964" actId="478"/>
          <ac:spMkLst>
            <pc:docMk/>
            <pc:sldMk cId="1841413366" sldId="276"/>
            <ac:spMk id="11" creationId="{A8497E4E-99B9-4A69-B1A6-841A9AA9A5CE}"/>
          </ac:spMkLst>
        </pc:spChg>
        <pc:spChg chg="del">
          <ac:chgData name="谢祥羽" userId="7738653e2a930f05" providerId="LiveId" clId="{8E8D85D0-B60E-48F5-B723-32EBCB714169}" dt="2017-12-20T07:10:59.765" v="1964" actId="478"/>
          <ac:spMkLst>
            <pc:docMk/>
            <pc:sldMk cId="1841413366" sldId="276"/>
            <ac:spMk id="13" creationId="{EDCD45FD-0698-4ACF-8F96-CAB427F01097}"/>
          </ac:spMkLst>
        </pc:spChg>
        <pc:picChg chg="del">
          <ac:chgData name="谢祥羽" userId="7738653e2a930f05" providerId="LiveId" clId="{8E8D85D0-B60E-48F5-B723-32EBCB714169}" dt="2017-12-20T07:10:59.765" v="1964" actId="478"/>
          <ac:picMkLst>
            <pc:docMk/>
            <pc:sldMk cId="1841413366" sldId="276"/>
            <ac:picMk id="12" creationId="{659AB04D-BCEE-4144-8FC7-E8CEBF3A8C0E}"/>
          </ac:picMkLst>
        </pc:picChg>
      </pc:sldChg>
      <pc:sldChg chg="modSp add del">
        <pc:chgData name="谢祥羽" userId="7738653e2a930f05" providerId="LiveId" clId="{8E8D85D0-B60E-48F5-B723-32EBCB714169}" dt="2017-12-20T07:10:22.515" v="1940" actId="2696"/>
        <pc:sldMkLst>
          <pc:docMk/>
          <pc:sldMk cId="3423347154" sldId="276"/>
        </pc:sldMkLst>
        <pc:spChg chg="mod">
          <ac:chgData name="谢祥羽" userId="7738653e2a930f05" providerId="LiveId" clId="{8E8D85D0-B60E-48F5-B723-32EBCB714169}" dt="2017-12-20T07:10:17.487" v="1939" actId="27636"/>
          <ac:spMkLst>
            <pc:docMk/>
            <pc:sldMk cId="3423347154" sldId="276"/>
            <ac:spMk id="2" creationId="{8F4EC4DE-5545-4B29-B0BC-2FFEA5A69872}"/>
          </ac:spMkLst>
        </pc:spChg>
      </pc:sldChg>
      <pc:sldChg chg="add del">
        <pc:chgData name="谢祥羽" userId="7738653e2a930f05" providerId="LiveId" clId="{8E8D85D0-B60E-48F5-B723-32EBCB714169}" dt="2017-12-20T07:10:32.069" v="1942" actId="27636"/>
        <pc:sldMkLst>
          <pc:docMk/>
          <pc:sldMk cId="4081903397" sldId="276"/>
        </pc:sldMkLst>
      </pc:sldChg>
      <pc:sldChg chg="addSp delSp modSp add modNotesTx">
        <pc:chgData name="谢祥羽" userId="7738653e2a930f05" providerId="LiveId" clId="{8E8D85D0-B60E-48F5-B723-32EBCB714169}" dt="2017-12-21T08:15:22.555" v="4538" actId="20577"/>
        <pc:sldMkLst>
          <pc:docMk/>
          <pc:sldMk cId="1177395506" sldId="277"/>
        </pc:sldMkLst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2" creationId="{99374A2E-4614-41A7-893F-D61E4951A082}"/>
          </ac:spMkLst>
        </pc:spChg>
        <pc:spChg chg="mod">
          <ac:chgData name="谢祥羽" userId="7738653e2a930f05" providerId="LiveId" clId="{8E8D85D0-B60E-48F5-B723-32EBCB714169}" dt="2017-12-20T07:20:34.515" v="2222" actId="20577"/>
          <ac:spMkLst>
            <pc:docMk/>
            <pc:sldMk cId="1177395506" sldId="277"/>
            <ac:spMk id="4" creationId="{83F2D892-D79F-42E4-B27C-190EDEDA7D59}"/>
          </ac:spMkLst>
        </pc:spChg>
        <pc:spChg chg="add mod">
          <ac:chgData name="谢祥羽" userId="7738653e2a930f05" providerId="LiveId" clId="{8E8D85D0-B60E-48F5-B723-32EBCB714169}" dt="2017-12-21T08:15:22.555" v="4538" actId="20577"/>
          <ac:spMkLst>
            <pc:docMk/>
            <pc:sldMk cId="1177395506" sldId="277"/>
            <ac:spMk id="6" creationId="{2ACC7B41-8E5E-4955-9042-5A11C88FB348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10" creationId="{697987D6-519D-446F-A858-6CC1A23C2C7F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12" creationId="{B952AE6F-6972-4A39-897F-886238BAD115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14" creationId="{B952AE6F-6972-4A39-897F-886238BAD115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15" creationId="{A1F86ADC-F14D-4FEC-82BF-1AA8294E79C0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18" creationId="{166CE943-C5D7-4956-83A2-F1EF56E48653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20" creationId="{075A109B-DDD6-4A57-9B62-7508B077120E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21" creationId="{2304FB38-C885-4802-98BB-CABA9D995B4E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23" creationId="{6902FA78-E873-4F9E-A09E-F593EEB1F8AC}"/>
          </ac:spMkLst>
        </pc:spChg>
        <pc:spChg chg="add mod">
          <ac:chgData name="谢祥羽" userId="7738653e2a930f05" providerId="LiveId" clId="{8E8D85D0-B60E-48F5-B723-32EBCB714169}" dt="2017-12-20T07:25:43.295" v="2616" actId="14100"/>
          <ac:spMkLst>
            <pc:docMk/>
            <pc:sldMk cId="1177395506" sldId="277"/>
            <ac:spMk id="24" creationId="{224F8886-02F9-401A-868A-771E9D375778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25" creationId="{3261C7A9-5A88-4334-B0A1-9CE696DE9282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26" creationId="{03DD3FBC-0157-43BB-996F-32ACCF46C682}"/>
          </ac:spMkLst>
        </pc:spChg>
        <pc:spChg chg="add mod">
          <ac:chgData name="谢祥羽" userId="7738653e2a930f05" providerId="LiveId" clId="{8E8D85D0-B60E-48F5-B723-32EBCB714169}" dt="2017-12-20T07:26:00.178" v="2631" actId="14100"/>
          <ac:spMkLst>
            <pc:docMk/>
            <pc:sldMk cId="1177395506" sldId="277"/>
            <ac:spMk id="28" creationId="{F6669A00-49C4-43AD-ADC2-8A8897318744}"/>
          </ac:spMkLst>
        </pc:spChg>
        <pc:spChg chg="del">
          <ac:chgData name="谢祥羽" userId="7738653e2a930f05" providerId="LiveId" clId="{8E8D85D0-B60E-48F5-B723-32EBCB714169}" dt="2017-12-20T07:20:38.473" v="2223" actId="478"/>
          <ac:spMkLst>
            <pc:docMk/>
            <pc:sldMk cId="1177395506" sldId="277"/>
            <ac:spMk id="29" creationId="{CEC1307D-53CB-42AA-94D9-0F72EAF1D53A}"/>
          </ac:spMkLst>
        </pc:spChg>
        <pc:spChg chg="add mod">
          <ac:chgData name="谢祥羽" userId="7738653e2a930f05" providerId="LiveId" clId="{8E8D85D0-B60E-48F5-B723-32EBCB714169}" dt="2017-12-21T04:56:47.821" v="3656" actId="27636"/>
          <ac:spMkLst>
            <pc:docMk/>
            <pc:sldMk cId="1177395506" sldId="277"/>
            <ac:spMk id="31" creationId="{2ACC7B41-8E5E-4955-9042-5A11C88FB348}"/>
          </ac:spMkLst>
        </pc:spChg>
        <pc:picChg chg="del">
          <ac:chgData name="谢祥羽" userId="7738653e2a930f05" providerId="LiveId" clId="{8E8D85D0-B60E-48F5-B723-32EBCB714169}" dt="2017-12-20T07:20:38.473" v="2223" actId="478"/>
          <ac:picMkLst>
            <pc:docMk/>
            <pc:sldMk cId="1177395506" sldId="277"/>
            <ac:picMk id="9" creationId="{F1B19D4B-2022-4B49-8EBD-37A559196B6A}"/>
          </ac:picMkLst>
        </pc:picChg>
        <pc:picChg chg="del">
          <ac:chgData name="谢祥羽" userId="7738653e2a930f05" providerId="LiveId" clId="{8E8D85D0-B60E-48F5-B723-32EBCB714169}" dt="2017-12-20T07:20:38.473" v="2223" actId="478"/>
          <ac:picMkLst>
            <pc:docMk/>
            <pc:sldMk cId="1177395506" sldId="277"/>
            <ac:picMk id="11" creationId="{127E55F7-D949-47EE-8C03-675B9D325CCF}"/>
          </ac:picMkLst>
        </pc:picChg>
        <pc:picChg chg="del">
          <ac:chgData name="谢祥羽" userId="7738653e2a930f05" providerId="LiveId" clId="{8E8D85D0-B60E-48F5-B723-32EBCB714169}" dt="2017-12-20T07:20:38.473" v="2223" actId="478"/>
          <ac:picMkLst>
            <pc:docMk/>
            <pc:sldMk cId="1177395506" sldId="277"/>
            <ac:picMk id="17" creationId="{7725E808-A46A-4023-90C7-E989166C4E98}"/>
          </ac:picMkLst>
        </pc:picChg>
        <pc:picChg chg="del">
          <ac:chgData name="谢祥羽" userId="7738653e2a930f05" providerId="LiveId" clId="{8E8D85D0-B60E-48F5-B723-32EBCB714169}" dt="2017-12-20T07:20:38.473" v="2223" actId="478"/>
          <ac:picMkLst>
            <pc:docMk/>
            <pc:sldMk cId="1177395506" sldId="277"/>
            <ac:picMk id="19" creationId="{5C4DEE3C-4008-445E-A2F2-C95E149E3171}"/>
          </ac:picMkLst>
        </pc:picChg>
        <pc:picChg chg="del">
          <ac:chgData name="谢祥羽" userId="7738653e2a930f05" providerId="LiveId" clId="{8E8D85D0-B60E-48F5-B723-32EBCB714169}" dt="2017-12-20T07:20:38.473" v="2223" actId="478"/>
          <ac:picMkLst>
            <pc:docMk/>
            <pc:sldMk cId="1177395506" sldId="277"/>
            <ac:picMk id="27" creationId="{79B7F759-C62C-4769-9727-D1D4890B211C}"/>
          </ac:picMkLst>
        </pc:picChg>
      </pc:sldChg>
      <pc:sldChg chg="add del">
        <pc:chgData name="谢祥羽" userId="7738653e2a930f05" providerId="LiveId" clId="{8E8D85D0-B60E-48F5-B723-32EBCB714169}" dt="2017-12-20T07:29:25.118" v="2822" actId="27636"/>
        <pc:sldMkLst>
          <pc:docMk/>
          <pc:sldMk cId="3132407808" sldId="278"/>
        </pc:sldMkLst>
      </pc:sldChg>
      <pc:sldChg chg="addSp delSp modSp add">
        <pc:chgData name="谢祥羽" userId="7738653e2a930f05" providerId="LiveId" clId="{8E8D85D0-B60E-48F5-B723-32EBCB714169}" dt="2017-12-20T07:29:43.427" v="2839" actId="20577"/>
        <pc:sldMkLst>
          <pc:docMk/>
          <pc:sldMk cId="3566203625" sldId="278"/>
        </pc:sldMkLst>
        <pc:spChg chg="mod">
          <ac:chgData name="谢祥羽" userId="7738653e2a930f05" providerId="LiveId" clId="{8E8D85D0-B60E-48F5-B723-32EBCB714169}" dt="2017-12-20T07:29:43.427" v="2839" actId="20577"/>
          <ac:spMkLst>
            <pc:docMk/>
            <pc:sldMk cId="3566203625" sldId="278"/>
            <ac:spMk id="4" creationId="{83F2D892-D79F-42E4-B27C-190EDEDA7D59}"/>
          </ac:spMkLst>
        </pc:spChg>
        <pc:spChg chg="add mod">
          <ac:chgData name="谢祥羽" userId="7738653e2a930f05" providerId="LiveId" clId="{8E8D85D0-B60E-48F5-B723-32EBCB714169}" dt="2017-12-20T07:29:35.896" v="2825" actId="478"/>
          <ac:spMkLst>
            <pc:docMk/>
            <pc:sldMk cId="3566203625" sldId="278"/>
            <ac:spMk id="5" creationId="{CC726098-A991-4552-9533-921D00256AE9}"/>
          </ac:spMkLst>
        </pc:spChg>
        <pc:spChg chg="del">
          <ac:chgData name="谢祥羽" userId="7738653e2a930f05" providerId="LiveId" clId="{8E8D85D0-B60E-48F5-B723-32EBCB714169}" dt="2017-12-20T07:29:35.896" v="2825" actId="478"/>
          <ac:spMkLst>
            <pc:docMk/>
            <pc:sldMk cId="3566203625" sldId="278"/>
            <ac:spMk id="6" creationId="{2ACC7B41-8E5E-4955-9042-5A11C88FB348}"/>
          </ac:spMkLst>
        </pc:spChg>
        <pc:spChg chg="add">
          <ac:chgData name="谢祥羽" userId="7738653e2a930f05" providerId="LiveId" clId="{8E8D85D0-B60E-48F5-B723-32EBCB714169}" dt="2017-12-20T07:29:37.143" v="2826" actId="20577"/>
          <ac:spMkLst>
            <pc:docMk/>
            <pc:sldMk cId="3566203625" sldId="278"/>
            <ac:spMk id="12" creationId="{DEF78FF0-7E7A-4732-8117-0CFC3719626F}"/>
          </ac:spMkLst>
        </pc:spChg>
        <pc:spChg chg="del">
          <ac:chgData name="谢祥羽" userId="7738653e2a930f05" providerId="LiveId" clId="{8E8D85D0-B60E-48F5-B723-32EBCB714169}" dt="2017-12-20T07:29:35.896" v="2825" actId="478"/>
          <ac:spMkLst>
            <pc:docMk/>
            <pc:sldMk cId="3566203625" sldId="278"/>
            <ac:spMk id="24" creationId="{224F8886-02F9-401A-868A-771E9D375778}"/>
          </ac:spMkLst>
        </pc:spChg>
        <pc:spChg chg="del">
          <ac:chgData name="谢祥羽" userId="7738653e2a930f05" providerId="LiveId" clId="{8E8D85D0-B60E-48F5-B723-32EBCB714169}" dt="2017-12-20T07:29:35.896" v="2825" actId="478"/>
          <ac:spMkLst>
            <pc:docMk/>
            <pc:sldMk cId="3566203625" sldId="278"/>
            <ac:spMk id="28" creationId="{F6669A00-49C4-43AD-ADC2-8A8897318744}"/>
          </ac:spMkLst>
        </pc:spChg>
        <pc:spChg chg="del">
          <ac:chgData name="谢祥羽" userId="7738653e2a930f05" providerId="LiveId" clId="{8E8D85D0-B60E-48F5-B723-32EBCB714169}" dt="2017-12-20T07:29:35.896" v="2825" actId="478"/>
          <ac:spMkLst>
            <pc:docMk/>
            <pc:sldMk cId="3566203625" sldId="278"/>
            <ac:spMk id="31" creationId="{2ACC7B41-8E5E-4955-9042-5A11C88FB348}"/>
          </ac:spMkLst>
        </pc:spChg>
        <pc:picChg chg="add">
          <ac:chgData name="谢祥羽" userId="7738653e2a930f05" providerId="LiveId" clId="{8E8D85D0-B60E-48F5-B723-32EBCB714169}" dt="2017-12-20T07:29:37.143" v="2826" actId="20577"/>
          <ac:picMkLst>
            <pc:docMk/>
            <pc:sldMk cId="3566203625" sldId="278"/>
            <ac:picMk id="11" creationId="{028B12B9-1767-4277-A731-10479BD20341}"/>
          </ac:picMkLst>
        </pc:picChg>
      </pc:sldChg>
      <pc:sldChg chg="modSp add del">
        <pc:chgData name="谢祥羽" userId="7738653e2a930f05" providerId="LiveId" clId="{8E8D85D0-B60E-48F5-B723-32EBCB714169}" dt="2017-12-21T06:11:27.693" v="3928" actId="2696"/>
        <pc:sldMkLst>
          <pc:docMk/>
          <pc:sldMk cId="962380805" sldId="279"/>
        </pc:sldMkLst>
        <pc:spChg chg="mod">
          <ac:chgData name="谢祥羽" userId="7738653e2a930f05" providerId="LiveId" clId="{8E8D85D0-B60E-48F5-B723-32EBCB714169}" dt="2017-12-21T06:11:20.610" v="3927" actId="27636"/>
          <ac:spMkLst>
            <pc:docMk/>
            <pc:sldMk cId="962380805" sldId="279"/>
            <ac:spMk id="2" creationId="{34913C97-54D8-43F7-8253-FE0F17FD03A7}"/>
          </ac:spMkLst>
        </pc:spChg>
      </pc:sldChg>
      <pc:sldChg chg="addSp delSp modSp add">
        <pc:chgData name="谢祥羽" userId="7738653e2a930f05" providerId="LiveId" clId="{8E8D85D0-B60E-48F5-B723-32EBCB714169}" dt="2017-12-21T07:42:30.014" v="4432" actId="1076"/>
        <pc:sldMkLst>
          <pc:docMk/>
          <pc:sldMk cId="2001564163" sldId="279"/>
        </pc:sldMkLst>
        <pc:spChg chg="mod">
          <ac:chgData name="谢祥羽" userId="7738653e2a930f05" providerId="LiveId" clId="{8E8D85D0-B60E-48F5-B723-32EBCB714169}" dt="2017-12-21T07:35:41.513" v="4397" actId="14100"/>
          <ac:spMkLst>
            <pc:docMk/>
            <pc:sldMk cId="2001564163" sldId="279"/>
            <ac:spMk id="4" creationId="{83F2D892-D79F-42E4-B27C-190EDEDA7D59}"/>
          </ac:spMkLst>
        </pc:spChg>
        <pc:spChg chg="del">
          <ac:chgData name="谢祥羽" userId="7738653e2a930f05" providerId="LiveId" clId="{8E8D85D0-B60E-48F5-B723-32EBCB714169}" dt="2017-12-21T06:13:58.208" v="3953" actId="478"/>
          <ac:spMkLst>
            <pc:docMk/>
            <pc:sldMk cId="2001564163" sldId="279"/>
            <ac:spMk id="11" creationId="{76BE1C78-4DFC-49ED-83C2-7C8B3CB9BF0B}"/>
          </ac:spMkLst>
        </pc:spChg>
        <pc:spChg chg="del">
          <ac:chgData name="谢祥羽" userId="7738653e2a930f05" providerId="LiveId" clId="{8E8D85D0-B60E-48F5-B723-32EBCB714169}" dt="2017-12-21T06:13:58.208" v="3953" actId="478"/>
          <ac:spMkLst>
            <pc:docMk/>
            <pc:sldMk cId="2001564163" sldId="279"/>
            <ac:spMk id="12" creationId="{F5E29EBD-C1A4-4E45-A32F-736096CB2A90}"/>
          </ac:spMkLst>
        </pc:spChg>
        <pc:spChg chg="del">
          <ac:chgData name="谢祥羽" userId="7738653e2a930f05" providerId="LiveId" clId="{8E8D85D0-B60E-48F5-B723-32EBCB714169}" dt="2017-12-21T06:13:58.208" v="3953" actId="478"/>
          <ac:spMkLst>
            <pc:docMk/>
            <pc:sldMk cId="2001564163" sldId="279"/>
            <ac:spMk id="13" creationId="{7FBBF264-33AD-4B81-A51B-561AECBAB85C}"/>
          </ac:spMkLst>
        </pc:spChg>
        <pc:spChg chg="mod">
          <ac:chgData name="谢祥羽" userId="7738653e2a930f05" providerId="LiveId" clId="{8E8D85D0-B60E-48F5-B723-32EBCB714169}" dt="2017-12-21T07:38:26.030" v="4409" actId="1076"/>
          <ac:spMkLst>
            <pc:docMk/>
            <pc:sldMk cId="2001564163" sldId="279"/>
            <ac:spMk id="14" creationId="{6F58A3E4-F0C5-4E68-9B43-30E868113EF2}"/>
          </ac:spMkLst>
        </pc:spChg>
        <pc:spChg chg="del">
          <ac:chgData name="谢祥羽" userId="7738653e2a930f05" providerId="LiveId" clId="{8E8D85D0-B60E-48F5-B723-32EBCB714169}" dt="2017-12-21T06:13:58.208" v="3953" actId="478"/>
          <ac:spMkLst>
            <pc:docMk/>
            <pc:sldMk cId="2001564163" sldId="279"/>
            <ac:spMk id="15" creationId="{4BDA04C9-58DD-43F7-9A7D-70FD1B7CE139}"/>
          </ac:spMkLst>
        </pc:spChg>
        <pc:spChg chg="mod">
          <ac:chgData name="谢祥羽" userId="7738653e2a930f05" providerId="LiveId" clId="{8E8D85D0-B60E-48F5-B723-32EBCB714169}" dt="2017-12-21T07:38:58.536" v="4429" actId="20577"/>
          <ac:spMkLst>
            <pc:docMk/>
            <pc:sldMk cId="2001564163" sldId="279"/>
            <ac:spMk id="16" creationId="{6A5FF819-28C4-4192-B8AC-4CB0FACD8D15}"/>
          </ac:spMkLst>
        </pc:spChg>
        <pc:spChg chg="del">
          <ac:chgData name="谢祥羽" userId="7738653e2a930f05" providerId="LiveId" clId="{8E8D85D0-B60E-48F5-B723-32EBCB714169}" dt="2017-12-21T06:13:58.208" v="3953" actId="478"/>
          <ac:spMkLst>
            <pc:docMk/>
            <pc:sldMk cId="2001564163" sldId="279"/>
            <ac:spMk id="17" creationId="{D9ABD010-AA60-43B7-BA33-27C22E119A3E}"/>
          </ac:spMkLst>
        </pc:spChg>
        <pc:spChg chg="mod">
          <ac:chgData name="谢祥羽" userId="7738653e2a930f05" providerId="LiveId" clId="{8E8D85D0-B60E-48F5-B723-32EBCB714169}" dt="2017-12-21T06:15:56.171" v="3986" actId="1076"/>
          <ac:spMkLst>
            <pc:docMk/>
            <pc:sldMk cId="2001564163" sldId="279"/>
            <ac:spMk id="19" creationId="{440FDA9E-53D5-4603-9053-81876655B69F}"/>
          </ac:spMkLst>
        </pc:spChg>
        <pc:spChg chg="del">
          <ac:chgData name="谢祥羽" userId="7738653e2a930f05" providerId="LiveId" clId="{8E8D85D0-B60E-48F5-B723-32EBCB714169}" dt="2017-12-21T06:13:58.208" v="3953" actId="478"/>
          <ac:spMkLst>
            <pc:docMk/>
            <pc:sldMk cId="2001564163" sldId="279"/>
            <ac:spMk id="20" creationId="{176A9E24-196A-4636-8FB6-B6E1A69445BD}"/>
          </ac:spMkLst>
        </pc:spChg>
        <pc:spChg chg="add">
          <ac:chgData name="谢祥羽" userId="7738653e2a930f05" providerId="LiveId" clId="{8E8D85D0-B60E-48F5-B723-32EBCB714169}" dt="2017-12-21T06:14:34.500" v="3957" actId="1076"/>
          <ac:spMkLst>
            <pc:docMk/>
            <pc:sldMk cId="2001564163" sldId="279"/>
            <ac:spMk id="21" creationId="{BDB2AA3F-0463-4B61-9733-C21BF79786D6}"/>
          </ac:spMkLst>
        </pc:spChg>
        <pc:spChg chg="add">
          <ac:chgData name="谢祥羽" userId="7738653e2a930f05" providerId="LiveId" clId="{8E8D85D0-B60E-48F5-B723-32EBCB714169}" dt="2017-12-21T06:14:34.500" v="3957" actId="1076"/>
          <ac:spMkLst>
            <pc:docMk/>
            <pc:sldMk cId="2001564163" sldId="279"/>
            <ac:spMk id="22" creationId="{0BE4FA27-613F-4AED-A964-C53DE00C59D5}"/>
          </ac:spMkLst>
        </pc:spChg>
        <pc:picChg chg="mod">
          <ac:chgData name="谢祥羽" userId="7738653e2a930f05" providerId="LiveId" clId="{8E8D85D0-B60E-48F5-B723-32EBCB714169}" dt="2017-12-21T07:42:30.014" v="4432" actId="1076"/>
          <ac:picMkLst>
            <pc:docMk/>
            <pc:sldMk cId="2001564163" sldId="279"/>
            <ac:picMk id="3" creationId="{1D349527-1621-4E45-AB4D-13ED535962C7}"/>
          </ac:picMkLst>
        </pc:picChg>
        <pc:picChg chg="del">
          <ac:chgData name="谢祥羽" userId="7738653e2a930f05" providerId="LiveId" clId="{8E8D85D0-B60E-48F5-B723-32EBCB714169}" dt="2017-12-21T06:13:58.208" v="3953" actId="478"/>
          <ac:picMkLst>
            <pc:docMk/>
            <pc:sldMk cId="2001564163" sldId="279"/>
            <ac:picMk id="7" creationId="{C497EAF5-B27B-4BA2-A357-1698A74C9DA7}"/>
          </ac:picMkLst>
        </pc:picChg>
        <pc:picChg chg="mod">
          <ac:chgData name="谢祥羽" userId="7738653e2a930f05" providerId="LiveId" clId="{8E8D85D0-B60E-48F5-B723-32EBCB714169}" dt="2017-12-21T07:37:26.012" v="4405" actId="1076"/>
          <ac:picMkLst>
            <pc:docMk/>
            <pc:sldMk cId="2001564163" sldId="279"/>
            <ac:picMk id="8" creationId="{A6000122-7B98-4068-ABA0-3A059BE74622}"/>
          </ac:picMkLst>
        </pc:picChg>
        <pc:picChg chg="mod">
          <ac:chgData name="谢祥羽" userId="7738653e2a930f05" providerId="LiveId" clId="{8E8D85D0-B60E-48F5-B723-32EBCB714169}" dt="2017-12-21T07:40:00.798" v="4431" actId="1076"/>
          <ac:picMkLst>
            <pc:docMk/>
            <pc:sldMk cId="2001564163" sldId="279"/>
            <ac:picMk id="9" creationId="{9E862B93-864D-4F17-BC08-580596310AC6}"/>
          </ac:picMkLst>
        </pc:picChg>
        <pc:picChg chg="del">
          <ac:chgData name="谢祥羽" userId="7738653e2a930f05" providerId="LiveId" clId="{8E8D85D0-B60E-48F5-B723-32EBCB714169}" dt="2017-12-21T06:13:58.208" v="3953" actId="478"/>
          <ac:picMkLst>
            <pc:docMk/>
            <pc:sldMk cId="2001564163" sldId="279"/>
            <ac:picMk id="10" creationId="{F9578D32-5F6A-4F58-81FD-BFA43E207433}"/>
          </ac:picMkLst>
        </pc:picChg>
        <pc:picChg chg="add del mod">
          <ac:chgData name="谢祥羽" userId="7738653e2a930f05" providerId="LiveId" clId="{8E8D85D0-B60E-48F5-B723-32EBCB714169}" dt="2017-12-21T06:15:27.285" v="3977" actId="478"/>
          <ac:picMkLst>
            <pc:docMk/>
            <pc:sldMk cId="2001564163" sldId="279"/>
            <ac:picMk id="23" creationId="{CA3E57FA-C4E0-4B14-B20F-4CA9C835DC6E}"/>
          </ac:picMkLst>
        </pc:picChg>
        <pc:cxnChg chg="mod">
          <ac:chgData name="谢祥羽" userId="7738653e2a930f05" providerId="LiveId" clId="{8E8D85D0-B60E-48F5-B723-32EBCB714169}" dt="2017-12-21T07:42:30.014" v="4432" actId="1076"/>
          <ac:cxnSpMkLst>
            <pc:docMk/>
            <pc:sldMk cId="2001564163" sldId="279"/>
            <ac:cxnSpMk id="6" creationId="{B2CC49B9-1C7C-431C-B06B-01C76D971924}"/>
          </ac:cxnSpMkLst>
        </pc:cxnChg>
      </pc:sldChg>
    </pc:docChg>
  </pc:docChgLst>
  <pc:docChgLst>
    <pc:chgData name="谢祥羽" userId="7738653e2a930f05" providerId="LiveId" clId="{8C00613F-C34F-4D27-95D0-148B6272F35B}"/>
    <pc:docChg chg="undo custSel addSld delSld modSld modSection">
      <pc:chgData name="谢祥羽" userId="7738653e2a930f05" providerId="LiveId" clId="{8C00613F-C34F-4D27-95D0-148B6272F35B}" dt="2017-12-18T15:45:16.696" v="7330" actId="6549"/>
      <pc:docMkLst>
        <pc:docMk/>
      </pc:docMkLst>
      <pc:sldChg chg="modSp setBg">
        <pc:chgData name="谢祥羽" userId="7738653e2a930f05" providerId="LiveId" clId="{8C00613F-C34F-4D27-95D0-148B6272F35B}" dt="2017-12-18T14:38:14.059" v="6054" actId="27636"/>
        <pc:sldMkLst>
          <pc:docMk/>
          <pc:sldMk cId="3388496886" sldId="256"/>
        </pc:sldMkLst>
        <pc:spChg chg="mod">
          <ac:chgData name="谢祥羽" userId="7738653e2a930f05" providerId="LiveId" clId="{8C00613F-C34F-4D27-95D0-148B6272F35B}" dt="2017-12-18T14:26:01.135" v="6016" actId="2711"/>
          <ac:spMkLst>
            <pc:docMk/>
            <pc:sldMk cId="3388496886" sldId="256"/>
            <ac:spMk id="2" creationId="{1A66E45E-5C2D-42F7-AB7F-0C65E98212B0}"/>
          </ac:spMkLst>
        </pc:spChg>
        <pc:spChg chg="mod">
          <ac:chgData name="谢祥羽" userId="7738653e2a930f05" providerId="LiveId" clId="{8C00613F-C34F-4D27-95D0-148B6272F35B}" dt="2017-12-18T14:38:14.059" v="6054" actId="27636"/>
          <ac:spMkLst>
            <pc:docMk/>
            <pc:sldMk cId="3388496886" sldId="256"/>
            <ac:spMk id="3" creationId="{89D08F9A-AE49-4BBE-99C0-1F608F8EC7F6}"/>
          </ac:spMkLst>
        </pc:spChg>
      </pc:sldChg>
      <pc:sldChg chg="modSp">
        <pc:chgData name="谢祥羽" userId="7738653e2a930f05" providerId="LiveId" clId="{8C00613F-C34F-4D27-95D0-148B6272F35B}" dt="2017-12-18T14:26:16.276" v="6018" actId="2711"/>
        <pc:sldMkLst>
          <pc:docMk/>
          <pc:sldMk cId="3582898044" sldId="257"/>
        </pc:sldMkLst>
        <pc:spChg chg="mod">
          <ac:chgData name="谢祥羽" userId="7738653e2a930f05" providerId="LiveId" clId="{8C00613F-C34F-4D27-95D0-148B6272F35B}" dt="2017-12-18T14:26:16.276" v="6018" actId="2711"/>
          <ac:spMkLst>
            <pc:docMk/>
            <pc:sldMk cId="3582898044" sldId="257"/>
            <ac:spMk id="2" creationId="{B104DD13-5D97-4876-9AD1-372AE5AD68A6}"/>
          </ac:spMkLst>
        </pc:spChg>
        <pc:spChg chg="mod">
          <ac:chgData name="谢祥羽" userId="7738653e2a930f05" providerId="LiveId" clId="{8C00613F-C34F-4D27-95D0-148B6272F35B}" dt="2017-12-18T14:26:09.377" v="6017" actId="2711"/>
          <ac:spMkLst>
            <pc:docMk/>
            <pc:sldMk cId="3582898044" sldId="257"/>
            <ac:spMk id="3" creationId="{EE81827B-C9EA-4FE7-8982-EDB1559488EA}"/>
          </ac:spMkLst>
        </pc:spChg>
      </pc:sldChg>
      <pc:sldChg chg="modSp">
        <pc:chgData name="谢祥羽" userId="7738653e2a930f05" providerId="LiveId" clId="{8C00613F-C34F-4D27-95D0-148B6272F35B}" dt="2017-12-18T14:26:21.432" v="6019" actId="2711"/>
        <pc:sldMkLst>
          <pc:docMk/>
          <pc:sldMk cId="1562492872" sldId="258"/>
        </pc:sldMkLst>
        <pc:spChg chg="mod">
          <ac:chgData name="谢祥羽" userId="7738653e2a930f05" providerId="LiveId" clId="{8C00613F-C34F-4D27-95D0-148B6272F35B}" dt="2017-12-18T14:26:21.432" v="6019" actId="2711"/>
          <ac:spMkLst>
            <pc:docMk/>
            <pc:sldMk cId="1562492872" sldId="258"/>
            <ac:spMk id="2" creationId="{DA1478B3-3BC9-46EC-9BCB-6925CBD186F4}"/>
          </ac:spMkLst>
        </pc:spChg>
      </pc:sldChg>
      <pc:sldChg chg="addSp delSp modSp">
        <pc:chgData name="谢祥羽" userId="7738653e2a930f05" providerId="LiveId" clId="{8C00613F-C34F-4D27-95D0-148B6272F35B}" dt="2017-12-18T14:48:49.326" v="6219" actId="20577"/>
        <pc:sldMkLst>
          <pc:docMk/>
          <pc:sldMk cId="3636981437" sldId="259"/>
        </pc:sldMkLst>
        <pc:spChg chg="mod">
          <ac:chgData name="谢祥羽" userId="7738653e2a930f05" providerId="LiveId" clId="{8C00613F-C34F-4D27-95D0-148B6272F35B}" dt="2017-12-18T14:42:02.529" v="6080" actId="1076"/>
          <ac:spMkLst>
            <pc:docMk/>
            <pc:sldMk cId="3636981437" sldId="259"/>
            <ac:spMk id="2" creationId="{975399E5-9D94-4F1B-9F28-EB8CCB789A17}"/>
          </ac:spMkLst>
        </pc:spChg>
        <pc:spChg chg="mod">
          <ac:chgData name="谢祥羽" userId="7738653e2a930f05" providerId="LiveId" clId="{8C00613F-C34F-4D27-95D0-148B6272F35B}" dt="2017-12-18T14:48:34.658" v="6201" actId="1076"/>
          <ac:spMkLst>
            <pc:docMk/>
            <pc:sldMk cId="3636981437" sldId="259"/>
            <ac:spMk id="3" creationId="{06D0A9A2-FE13-4127-A144-775F991C40EE}"/>
          </ac:spMkLst>
        </pc:spChg>
        <pc:spChg chg="del mod">
          <ac:chgData name="谢祥羽" userId="7738653e2a930f05" providerId="LiveId" clId="{8C00613F-C34F-4D27-95D0-148B6272F35B}" dt="2017-12-18T14:43:43.802" v="6110" actId="20577"/>
          <ac:spMkLst>
            <pc:docMk/>
            <pc:sldMk cId="3636981437" sldId="259"/>
            <ac:spMk id="5" creationId="{6F28E240-E817-4331-A024-AA15C2119894}"/>
          </ac:spMkLst>
        </pc:spChg>
        <pc:spChg chg="mod">
          <ac:chgData name="谢祥羽" userId="7738653e2a930f05" providerId="LiveId" clId="{8C00613F-C34F-4D27-95D0-148B6272F35B}" dt="2017-12-18T14:48:34.658" v="6201" actId="1076"/>
          <ac:spMkLst>
            <pc:docMk/>
            <pc:sldMk cId="3636981437" sldId="259"/>
            <ac:spMk id="7" creationId="{3B6A086E-F2EA-443C-A273-70E9B1C59896}"/>
          </ac:spMkLst>
        </pc:spChg>
        <pc:spChg chg="mod">
          <ac:chgData name="谢祥羽" userId="7738653e2a930f05" providerId="LiveId" clId="{8C00613F-C34F-4D27-95D0-148B6272F35B}" dt="2017-12-18T14:48:20.803" v="6199" actId="1076"/>
          <ac:spMkLst>
            <pc:docMk/>
            <pc:sldMk cId="3636981437" sldId="259"/>
            <ac:spMk id="8" creationId="{18F50713-9568-4233-8DF4-A8A47BB11312}"/>
          </ac:spMkLst>
        </pc:spChg>
        <pc:spChg chg="mod">
          <ac:chgData name="谢祥羽" userId="7738653e2a930f05" providerId="LiveId" clId="{8C00613F-C34F-4D27-95D0-148B6272F35B}" dt="2017-12-18T14:48:49.326" v="6219" actId="20577"/>
          <ac:spMkLst>
            <pc:docMk/>
            <pc:sldMk cId="3636981437" sldId="259"/>
            <ac:spMk id="10" creationId="{F8C0991F-C02F-4A5A-AD90-C6455F834900}"/>
          </ac:spMkLst>
        </pc:spChg>
        <pc:spChg chg="add mod">
          <ac:chgData name="谢祥羽" userId="7738653e2a930f05" providerId="LiveId" clId="{8C00613F-C34F-4D27-95D0-148B6272F35B}" dt="2017-12-18T14:48:06.209" v="6191" actId="1076"/>
          <ac:spMkLst>
            <pc:docMk/>
            <pc:sldMk cId="3636981437" sldId="259"/>
            <ac:spMk id="13" creationId="{EB3BDB77-87A0-4030-B61B-EB18C4B55028}"/>
          </ac:spMkLst>
        </pc:spChg>
        <pc:picChg chg="del">
          <ac:chgData name="谢祥羽" userId="7738653e2a930f05" providerId="LiveId" clId="{8C00613F-C34F-4D27-95D0-148B6272F35B}" dt="2017-12-18T14:43:10.620" v="6102" actId="20577"/>
          <ac:picMkLst>
            <pc:docMk/>
            <pc:sldMk cId="3636981437" sldId="259"/>
            <ac:picMk id="4" creationId="{DF92D228-867F-4A27-8A1D-24B22CEA2390}"/>
          </ac:picMkLst>
        </pc:picChg>
        <pc:picChg chg="mod">
          <ac:chgData name="谢祥羽" userId="7738653e2a930f05" providerId="LiveId" clId="{8C00613F-C34F-4D27-95D0-148B6272F35B}" dt="2017-12-18T14:48:34.658" v="6201" actId="1076"/>
          <ac:picMkLst>
            <pc:docMk/>
            <pc:sldMk cId="3636981437" sldId="259"/>
            <ac:picMk id="6" creationId="{7731EC4F-A3BB-4DF1-A47F-1E0F8C35D2E8}"/>
          </ac:picMkLst>
        </pc:picChg>
        <pc:picChg chg="mod">
          <ac:chgData name="谢祥羽" userId="7738653e2a930f05" providerId="LiveId" clId="{8C00613F-C34F-4D27-95D0-148B6272F35B}" dt="2017-12-18T14:48:20.803" v="6199" actId="1076"/>
          <ac:picMkLst>
            <pc:docMk/>
            <pc:sldMk cId="3636981437" sldId="259"/>
            <ac:picMk id="9" creationId="{9093C18A-1293-4FE1-B2E9-42CA0DA46FE1}"/>
          </ac:picMkLst>
        </pc:picChg>
        <pc:picChg chg="add mod">
          <ac:chgData name="谢祥羽" userId="7738653e2a930f05" providerId="LiveId" clId="{8C00613F-C34F-4D27-95D0-148B6272F35B}" dt="2017-12-18T14:48:04.590" v="6190" actId="1076"/>
          <ac:picMkLst>
            <pc:docMk/>
            <pc:sldMk cId="3636981437" sldId="259"/>
            <ac:picMk id="12" creationId="{F2B91DFF-36B2-44A7-B300-7A688412E4B8}"/>
          </ac:picMkLst>
        </pc:picChg>
      </pc:sldChg>
      <pc:sldChg chg="addSp delSp modSp">
        <pc:chgData name="谢祥羽" userId="7738653e2a930f05" providerId="LiveId" clId="{8C00613F-C34F-4D27-95D0-148B6272F35B}" dt="2017-12-18T15:39:05.829" v="7284" actId="20577"/>
        <pc:sldMkLst>
          <pc:docMk/>
          <pc:sldMk cId="365905792" sldId="260"/>
        </pc:sldMkLst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2" creationId="{659062D0-3134-4E6B-A174-261AF27F2B7E}"/>
          </ac:spMkLst>
        </pc:spChg>
        <pc:spChg chg="add del mod">
          <ac:chgData name="谢祥羽" userId="7738653e2a930f05" providerId="LiveId" clId="{8C00613F-C34F-4D27-95D0-148B6272F35B}" dt="2017-12-18T15:38:58.095" v="7272" actId="478"/>
          <ac:spMkLst>
            <pc:docMk/>
            <pc:sldMk cId="365905792" sldId="260"/>
            <ac:spMk id="5" creationId="{D9910B95-4F36-44EB-9517-B47C0608A63D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7" creationId="{C5CEE089-2305-4BDB-A3C3-5A30311C96C4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9" creationId="{5F510D88-7F59-47DD-86DE-A891E9456E8D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11" creationId="{0728BF42-C71C-45BB-B632-9B0DCB619E53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13" creationId="{F9C8771C-8977-4A74-A575-9EC54C6F7E26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16" creationId="{6FA280B9-0AA2-4DB9-A956-63C0E42BF74C}"/>
          </ac:spMkLst>
        </pc:spChg>
        <pc:spChg chg="del mod">
          <ac:chgData name="谢祥羽" userId="7738653e2a930f05" providerId="LiveId" clId="{8C00613F-C34F-4D27-95D0-148B6272F35B}" dt="2017-12-18T15:38:54.872" v="7271" actId="478"/>
          <ac:spMkLst>
            <pc:docMk/>
            <pc:sldMk cId="365905792" sldId="260"/>
            <ac:spMk id="18" creationId="{D818A5D7-64A6-4363-91F3-C1E1936DCC5B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19" creationId="{3D5AE05B-127D-4AEB-9309-C4FFEDFAAC09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20" creationId="{4CDD6350-1ABF-44FC-8F15-0E3E0A1A50AF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21" creationId="{0B4C3332-8D83-4A5D-A745-232994D74199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22" creationId="{B4CE15BA-A998-4341-B365-BCE8BB06DFD0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23" creationId="{46B8E307-63B4-4CD5-9E54-D3066F590099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24" creationId="{00000000-0000-0000-0000-000000000000}"/>
          </ac:spMkLst>
        </pc:spChg>
        <pc:spChg chg="mod">
          <ac:chgData name="谢祥羽" userId="7738653e2a930f05" providerId="LiveId" clId="{8C00613F-C34F-4D27-95D0-148B6272F35B}" dt="2017-12-18T14:27:06.276" v="6024" actId="2711"/>
          <ac:spMkLst>
            <pc:docMk/>
            <pc:sldMk cId="365905792" sldId="260"/>
            <ac:spMk id="25" creationId="{00000000-0000-0000-0000-000000000000}"/>
          </ac:spMkLst>
        </pc:spChg>
        <pc:spChg chg="add mod">
          <ac:chgData name="谢祥羽" userId="7738653e2a930f05" providerId="LiveId" clId="{8C00613F-C34F-4D27-95D0-148B6272F35B}" dt="2017-12-18T15:39:05.829" v="7284" actId="20577"/>
          <ac:spMkLst>
            <pc:docMk/>
            <pc:sldMk cId="365905792" sldId="260"/>
            <ac:spMk id="26" creationId="{9F929C13-CCA2-44B3-BE27-F353F2ED156D}"/>
          </ac:spMkLst>
        </pc:spChg>
      </pc:sldChg>
      <pc:sldChg chg="addSp delSp modSp">
        <pc:chgData name="谢祥羽" userId="7738653e2a930f05" providerId="LiveId" clId="{8C00613F-C34F-4D27-95D0-148B6272F35B}" dt="2017-12-18T14:54:50.839" v="6717" actId="20577"/>
        <pc:sldMkLst>
          <pc:docMk/>
          <pc:sldMk cId="1948980800" sldId="261"/>
        </pc:sldMkLst>
        <pc:spChg chg="mod">
          <ac:chgData name="谢祥羽" userId="7738653e2a930f05" providerId="LiveId" clId="{8C00613F-C34F-4D27-95D0-148B6272F35B}" dt="2017-12-18T14:54:50.839" v="6717" actId="20577"/>
          <ac:spMkLst>
            <pc:docMk/>
            <pc:sldMk cId="1948980800" sldId="261"/>
            <ac:spMk id="2" creationId="{00000000-0000-0000-0000-000000000000}"/>
          </ac:spMkLst>
        </pc:spChg>
        <pc:spChg chg="mod">
          <ac:chgData name="谢祥羽" userId="7738653e2a930f05" providerId="LiveId" clId="{8C00613F-C34F-4D27-95D0-148B6272F35B}" dt="2017-12-18T14:26:58.067" v="6023" actId="2711"/>
          <ac:spMkLst>
            <pc:docMk/>
            <pc:sldMk cId="1948980800" sldId="261"/>
            <ac:spMk id="3" creationId="{67C2E030-C36B-4F21-8157-74E71F098ED6}"/>
          </ac:spMkLst>
        </pc:spChg>
        <pc:spChg chg="del mod">
          <ac:chgData name="谢祥羽" userId="7738653e2a930f05" providerId="LiveId" clId="{8C00613F-C34F-4D27-95D0-148B6272F35B}" dt="2017-12-18T14:42:24.121" v="6089" actId="478"/>
          <ac:spMkLst>
            <pc:docMk/>
            <pc:sldMk cId="1948980800" sldId="261"/>
            <ac:spMk id="6" creationId="{87CDDB7E-DBA0-4ED6-8578-3DA5EF8900F5}"/>
          </ac:spMkLst>
        </pc:spChg>
        <pc:spChg chg="add del mod">
          <ac:chgData name="谢祥羽" userId="7738653e2a930f05" providerId="LiveId" clId="{8C00613F-C34F-4D27-95D0-148B6272F35B}" dt="2017-12-18T14:42:26.126" v="6090" actId="478"/>
          <ac:spMkLst>
            <pc:docMk/>
            <pc:sldMk cId="1948980800" sldId="261"/>
            <ac:spMk id="7" creationId="{C750C22B-3D01-4ADB-84CF-0EFFAD55C836}"/>
          </ac:spMkLst>
        </pc:spChg>
        <pc:spChg chg="add mod">
          <ac:chgData name="谢祥羽" userId="7738653e2a930f05" providerId="LiveId" clId="{8C00613F-C34F-4D27-95D0-148B6272F35B}" dt="2017-12-18T14:42:33.137" v="6101" actId="20577"/>
          <ac:spMkLst>
            <pc:docMk/>
            <pc:sldMk cId="1948980800" sldId="261"/>
            <ac:spMk id="8" creationId="{64E36942-4FEE-49D0-8B0C-563C95664385}"/>
          </ac:spMkLst>
        </pc:spChg>
      </pc:sldChg>
      <pc:sldChg chg="addSp delSp modSp modNotesTx">
        <pc:chgData name="谢祥羽" userId="7738653e2a930f05" providerId="LiveId" clId="{8C00613F-C34F-4D27-95D0-148B6272F35B}" dt="2017-12-18T15:39:57.020" v="7296" actId="1076"/>
        <pc:sldMkLst>
          <pc:docMk/>
          <pc:sldMk cId="3839580514" sldId="262"/>
        </pc:sldMkLst>
        <pc:spChg chg="mod">
          <ac:chgData name="谢祥羽" userId="7738653e2a930f05" providerId="LiveId" clId="{8C00613F-C34F-4D27-95D0-148B6272F35B}" dt="2017-12-18T15:39:57.020" v="7296" actId="1076"/>
          <ac:spMkLst>
            <pc:docMk/>
            <pc:sldMk cId="3839580514" sldId="262"/>
            <ac:spMk id="2" creationId="{00000000-0000-0000-0000-000000000000}"/>
          </ac:spMkLst>
        </pc:spChg>
        <pc:spChg chg="del mod">
          <ac:chgData name="谢祥羽" userId="7738653e2a930f05" providerId="LiveId" clId="{8C00613F-C34F-4D27-95D0-148B6272F35B}" dt="2017-12-18T15:39:35.817" v="7292" actId="478"/>
          <ac:spMkLst>
            <pc:docMk/>
            <pc:sldMk cId="3839580514" sldId="262"/>
            <ac:spMk id="4" creationId="{83F2D892-D79F-42E4-B27C-190EDEDA7D59}"/>
          </ac:spMkLst>
        </pc:spChg>
        <pc:spChg chg="mod">
          <ac:chgData name="谢祥羽" userId="7738653e2a930f05" providerId="LiveId" clId="{8C00613F-C34F-4D27-95D0-148B6272F35B}" dt="2017-12-18T15:39:57.020" v="7296" actId="1076"/>
          <ac:spMkLst>
            <pc:docMk/>
            <pc:sldMk cId="3839580514" sldId="262"/>
            <ac:spMk id="5" creationId="{5DF99AFB-04C9-4014-8C95-942BD73445F0}"/>
          </ac:spMkLst>
        </pc:spChg>
        <pc:spChg chg="mod">
          <ac:chgData name="谢祥羽" userId="7738653e2a930f05" providerId="LiveId" clId="{8C00613F-C34F-4D27-95D0-148B6272F35B}" dt="2017-12-18T15:39:57.020" v="7296" actId="1076"/>
          <ac:spMkLst>
            <pc:docMk/>
            <pc:sldMk cId="3839580514" sldId="262"/>
            <ac:spMk id="7" creationId="{3A99CD14-390C-4EB4-8CA4-DA887DDAE00C}"/>
          </ac:spMkLst>
        </pc:spChg>
        <pc:spChg chg="mod">
          <ac:chgData name="谢祥羽" userId="7738653e2a930f05" providerId="LiveId" clId="{8C00613F-C34F-4D27-95D0-148B6272F35B}" dt="2017-12-18T15:39:57.020" v="7296" actId="1076"/>
          <ac:spMkLst>
            <pc:docMk/>
            <pc:sldMk cId="3839580514" sldId="262"/>
            <ac:spMk id="8" creationId="{C40C50AA-7142-41FE-957D-8F2B606ECD98}"/>
          </ac:spMkLst>
        </pc:spChg>
        <pc:spChg chg="mod">
          <ac:chgData name="谢祥羽" userId="7738653e2a930f05" providerId="LiveId" clId="{8C00613F-C34F-4D27-95D0-148B6272F35B}" dt="2017-12-18T15:39:57.020" v="7296" actId="1076"/>
          <ac:spMkLst>
            <pc:docMk/>
            <pc:sldMk cId="3839580514" sldId="262"/>
            <ac:spMk id="9" creationId="{8898D0CB-F913-42F2-BDE6-BCBFFEF4E916}"/>
          </ac:spMkLst>
        </pc:spChg>
        <pc:spChg chg="mod">
          <ac:chgData name="谢祥羽" userId="7738653e2a930f05" providerId="LiveId" clId="{8C00613F-C34F-4D27-95D0-148B6272F35B}" dt="2017-12-18T15:39:57.020" v="7296" actId="1076"/>
          <ac:spMkLst>
            <pc:docMk/>
            <pc:sldMk cId="3839580514" sldId="262"/>
            <ac:spMk id="10" creationId="{09CAF21E-3A5B-49DA-8EF2-F35AC1E4C66E}"/>
          </ac:spMkLst>
        </pc:spChg>
        <pc:spChg chg="mod">
          <ac:chgData name="谢祥羽" userId="7738653e2a930f05" providerId="LiveId" clId="{8C00613F-C34F-4D27-95D0-148B6272F35B}" dt="2017-12-18T15:39:57.020" v="7296" actId="1076"/>
          <ac:spMkLst>
            <pc:docMk/>
            <pc:sldMk cId="3839580514" sldId="262"/>
            <ac:spMk id="11" creationId="{3F8BBB42-748D-4BFA-8A99-18AF1E206E1D}"/>
          </ac:spMkLst>
        </pc:spChg>
        <pc:spChg chg="mod">
          <ac:chgData name="谢祥羽" userId="7738653e2a930f05" providerId="LiveId" clId="{8C00613F-C34F-4D27-95D0-148B6272F35B}" dt="2017-12-18T15:39:49.462" v="7295" actId="1076"/>
          <ac:spMkLst>
            <pc:docMk/>
            <pc:sldMk cId="3839580514" sldId="262"/>
            <ac:spMk id="12" creationId="{7A5AF545-3217-4210-968A-4AB32964B1C6}"/>
          </ac:spMkLst>
        </pc:spChg>
        <pc:spChg chg="mod">
          <ac:chgData name="谢祥羽" userId="7738653e2a930f05" providerId="LiveId" clId="{8C00613F-C34F-4D27-95D0-148B6272F35B}" dt="2017-12-18T15:39:57.020" v="7296" actId="1076"/>
          <ac:spMkLst>
            <pc:docMk/>
            <pc:sldMk cId="3839580514" sldId="262"/>
            <ac:spMk id="14" creationId="{1CE8FDCC-5D43-460A-BDEA-98D97F2915B5}"/>
          </ac:spMkLst>
        </pc:spChg>
        <pc:spChg chg="add mod">
          <ac:chgData name="谢祥羽" userId="7738653e2a930f05" providerId="LiveId" clId="{8C00613F-C34F-4D27-95D0-148B6272F35B}" dt="2017-12-18T15:39:31.572" v="7291" actId="1076"/>
          <ac:spMkLst>
            <pc:docMk/>
            <pc:sldMk cId="3839580514" sldId="262"/>
            <ac:spMk id="15" creationId="{187FC398-FCC4-440D-8293-EBB51331C383}"/>
          </ac:spMkLst>
        </pc:spChg>
        <pc:spChg chg="add del mod">
          <ac:chgData name="谢祥羽" userId="7738653e2a930f05" providerId="LiveId" clId="{8C00613F-C34F-4D27-95D0-148B6272F35B}" dt="2017-12-18T15:39:37.662" v="7293" actId="478"/>
          <ac:spMkLst>
            <pc:docMk/>
            <pc:sldMk cId="3839580514" sldId="262"/>
            <ac:spMk id="16" creationId="{B07F5F0F-0CA3-47AD-AC8C-5CC91BBBE022}"/>
          </ac:spMkLst>
        </pc:spChg>
        <pc:picChg chg="mod">
          <ac:chgData name="谢祥羽" userId="7738653e2a930f05" providerId="LiveId" clId="{8C00613F-C34F-4D27-95D0-148B6272F35B}" dt="2017-12-18T15:39:57.020" v="7296" actId="1076"/>
          <ac:picMkLst>
            <pc:docMk/>
            <pc:sldMk cId="3839580514" sldId="262"/>
            <ac:picMk id="3" creationId="{16E75353-1AC1-4D36-972F-FFAEBD329591}"/>
          </ac:picMkLst>
        </pc:picChg>
        <pc:picChg chg="mod">
          <ac:chgData name="谢祥羽" userId="7738653e2a930f05" providerId="LiveId" clId="{8C00613F-C34F-4D27-95D0-148B6272F35B}" dt="2017-12-18T15:39:57.020" v="7296" actId="1076"/>
          <ac:picMkLst>
            <pc:docMk/>
            <pc:sldMk cId="3839580514" sldId="262"/>
            <ac:picMk id="6" creationId="{929F2889-99F0-4535-8F88-32101D56745E}"/>
          </ac:picMkLst>
        </pc:picChg>
      </pc:sldChg>
      <pc:sldChg chg="addSp delSp modSp modNotesTx">
        <pc:chgData name="谢祥羽" userId="7738653e2a930f05" providerId="LiveId" clId="{8C00613F-C34F-4D27-95D0-148B6272F35B}" dt="2017-12-18T15:41:36.328" v="7307" actId="6549"/>
        <pc:sldMkLst>
          <pc:docMk/>
          <pc:sldMk cId="1512736700" sldId="263"/>
        </pc:sldMkLst>
        <pc:spChg chg="mod">
          <ac:chgData name="谢祥羽" userId="7738653e2a930f05" providerId="LiveId" clId="{8C00613F-C34F-4D27-95D0-148B6272F35B}" dt="2017-12-18T14:27:31.688" v="6027" actId="2711"/>
          <ac:spMkLst>
            <pc:docMk/>
            <pc:sldMk cId="1512736700" sldId="263"/>
            <ac:spMk id="2" creationId="{00000000-0000-0000-0000-000000000000}"/>
          </ac:spMkLst>
        </pc:spChg>
        <pc:spChg chg="del mod">
          <ac:chgData name="谢祥羽" userId="7738653e2a930f05" providerId="LiveId" clId="{8C00613F-C34F-4D27-95D0-148B6272F35B}" dt="2017-12-18T15:41:26.417" v="7304" actId="478"/>
          <ac:spMkLst>
            <pc:docMk/>
            <pc:sldMk cId="1512736700" sldId="263"/>
            <ac:spMk id="4" creationId="{83F2D892-D79F-42E4-B27C-190EDEDA7D59}"/>
          </ac:spMkLst>
        </pc:spChg>
        <pc:spChg chg="mod">
          <ac:chgData name="谢祥羽" userId="7738653e2a930f05" providerId="LiveId" clId="{8C00613F-C34F-4D27-95D0-148B6272F35B}" dt="2017-12-18T14:27:31.688" v="6027" actId="2711"/>
          <ac:spMkLst>
            <pc:docMk/>
            <pc:sldMk cId="1512736700" sldId="263"/>
            <ac:spMk id="5" creationId="{7E967E53-6B54-409B-88C9-9E02ACE84C5B}"/>
          </ac:spMkLst>
        </pc:spChg>
        <pc:spChg chg="mod">
          <ac:chgData name="谢祥羽" userId="7738653e2a930f05" providerId="LiveId" clId="{8C00613F-C34F-4D27-95D0-148B6272F35B}" dt="2017-12-18T14:27:31.688" v="6027" actId="2711"/>
          <ac:spMkLst>
            <pc:docMk/>
            <pc:sldMk cId="1512736700" sldId="263"/>
            <ac:spMk id="6" creationId="{6F15564F-B6EA-4051-88A0-87A2E8CD5EFF}"/>
          </ac:spMkLst>
        </pc:spChg>
        <pc:spChg chg="mod">
          <ac:chgData name="谢祥羽" userId="7738653e2a930f05" providerId="LiveId" clId="{8C00613F-C34F-4D27-95D0-148B6272F35B}" dt="2017-12-18T15:09:09.234" v="6729" actId="6549"/>
          <ac:spMkLst>
            <pc:docMk/>
            <pc:sldMk cId="1512736700" sldId="263"/>
            <ac:spMk id="9" creationId="{6695F03E-6012-4406-8E1E-3F1BA5313E45}"/>
          </ac:spMkLst>
        </pc:spChg>
        <pc:spChg chg="mod">
          <ac:chgData name="谢祥羽" userId="7738653e2a930f05" providerId="LiveId" clId="{8C00613F-C34F-4D27-95D0-148B6272F35B}" dt="2017-12-18T14:27:31.688" v="6027" actId="2711"/>
          <ac:spMkLst>
            <pc:docMk/>
            <pc:sldMk cId="1512736700" sldId="263"/>
            <ac:spMk id="10" creationId="{9D23DA8F-FAD9-4DBF-8643-5169C5654046}"/>
          </ac:spMkLst>
        </pc:spChg>
        <pc:spChg chg="mod">
          <ac:chgData name="谢祥羽" userId="7738653e2a930f05" providerId="LiveId" clId="{8C00613F-C34F-4D27-95D0-148B6272F35B}" dt="2017-12-18T15:09:42.531" v="6730" actId="20577"/>
          <ac:spMkLst>
            <pc:docMk/>
            <pc:sldMk cId="1512736700" sldId="263"/>
            <ac:spMk id="11" creationId="{2E1B4530-DFC6-464D-ABAB-9F105D2932DD}"/>
          </ac:spMkLst>
        </pc:spChg>
        <pc:spChg chg="mod">
          <ac:chgData name="谢祥羽" userId="7738653e2a930f05" providerId="LiveId" clId="{8C00613F-C34F-4D27-95D0-148B6272F35B}" dt="2017-12-18T14:27:31.688" v="6027" actId="2711"/>
          <ac:spMkLst>
            <pc:docMk/>
            <pc:sldMk cId="1512736700" sldId="263"/>
            <ac:spMk id="16" creationId="{690F15D7-CC13-4C55-A49B-F2A4743E8BF5}"/>
          </ac:spMkLst>
        </pc:spChg>
        <pc:spChg chg="add del mod">
          <ac:chgData name="谢祥羽" userId="7738653e2a930f05" providerId="LiveId" clId="{8C00613F-C34F-4D27-95D0-148B6272F35B}" dt="2017-12-18T15:41:29.108" v="7305" actId="478"/>
          <ac:spMkLst>
            <pc:docMk/>
            <pc:sldMk cId="1512736700" sldId="263"/>
            <ac:spMk id="19" creationId="{0A485EF7-93E0-4FCA-9D1C-6456EE6E4345}"/>
          </ac:spMkLst>
        </pc:spChg>
        <pc:spChg chg="add">
          <ac:chgData name="谢祥羽" userId="7738653e2a930f05" providerId="LiveId" clId="{8C00613F-C34F-4D27-95D0-148B6272F35B}" dt="2017-12-18T15:41:29.628" v="7306" actId="6549"/>
          <ac:spMkLst>
            <pc:docMk/>
            <pc:sldMk cId="1512736700" sldId="263"/>
            <ac:spMk id="20" creationId="{187FC398-FCC4-440D-8293-EBB51331C383}"/>
          </ac:spMkLst>
        </pc:spChg>
        <pc:spChg chg="add">
          <ac:chgData name="谢祥羽" userId="7738653e2a930f05" providerId="LiveId" clId="{8C00613F-C34F-4D27-95D0-148B6272F35B}" dt="2017-12-18T15:41:36.328" v="7307" actId="6549"/>
          <ac:spMkLst>
            <pc:docMk/>
            <pc:sldMk cId="1512736700" sldId="263"/>
            <ac:spMk id="21" creationId="{23FC2CE0-D8B0-4023-9724-46EC4EF04ED1}"/>
          </ac:spMkLst>
        </pc:spChg>
        <pc:picChg chg="mod">
          <ac:chgData name="谢祥羽" userId="7738653e2a930f05" providerId="LiveId" clId="{8C00613F-C34F-4D27-95D0-148B6272F35B}" dt="2017-12-18T15:08:57.535" v="6727" actId="1076"/>
          <ac:picMkLst>
            <pc:docMk/>
            <pc:sldMk cId="1512736700" sldId="263"/>
            <ac:picMk id="8" creationId="{5BFF5EB8-6A2E-4BFC-A3B2-203A56009576}"/>
          </ac:picMkLst>
        </pc:picChg>
        <pc:cxnChg chg="mod">
          <ac:chgData name="谢祥羽" userId="7738653e2a930f05" providerId="LiveId" clId="{8C00613F-C34F-4D27-95D0-148B6272F35B}" dt="2017-12-18T15:09:59.841" v="6734" actId="14100"/>
          <ac:cxnSpMkLst>
            <pc:docMk/>
            <pc:sldMk cId="1512736700" sldId="263"/>
            <ac:cxnSpMk id="13" creationId="{E11B21A1-F359-457C-86D9-9EE20D1E6623}"/>
          </ac:cxnSpMkLst>
        </pc:cxnChg>
      </pc:sldChg>
      <pc:sldChg chg="addSp modSp modAnim modNotesTx">
        <pc:chgData name="谢祥羽" userId="7738653e2a930f05" providerId="LiveId" clId="{8C00613F-C34F-4D27-95D0-148B6272F35B}" dt="2017-12-18T15:19:22.290" v="6903" actId="6549"/>
        <pc:sldMkLst>
          <pc:docMk/>
          <pc:sldMk cId="1687675401" sldId="264"/>
        </pc:sldMkLst>
        <pc:spChg chg="mod">
          <ac:chgData name="谢祥羽" userId="7738653e2a930f05" providerId="LiveId" clId="{8C00613F-C34F-4D27-95D0-148B6272F35B}" dt="2017-12-18T15:18:59.631" v="6900" actId="404"/>
          <ac:spMkLst>
            <pc:docMk/>
            <pc:sldMk cId="1687675401" sldId="264"/>
            <ac:spMk id="2" creationId="{00000000-0000-0000-0000-000000000000}"/>
          </ac:spMkLst>
        </pc:spChg>
        <pc:spChg chg="add mod">
          <ac:chgData name="谢祥羽" userId="7738653e2a930f05" providerId="LiveId" clId="{8C00613F-C34F-4D27-95D0-148B6272F35B}" dt="2017-12-18T15:19:09.455" v="6902" actId="1076"/>
          <ac:spMkLst>
            <pc:docMk/>
            <pc:sldMk cId="1687675401" sldId="264"/>
            <ac:spMk id="3" creationId="{E4A7756E-65A0-4285-89ED-D7DE4BB1AD66}"/>
          </ac:spMkLst>
        </pc:spChg>
        <pc:spChg chg="mod">
          <ac:chgData name="谢祥羽" userId="7738653e2a930f05" providerId="LiveId" clId="{8C00613F-C34F-4D27-95D0-148B6272F35B}" dt="2017-12-18T14:27:55.570" v="6030" actId="2711"/>
          <ac:spMkLst>
            <pc:docMk/>
            <pc:sldMk cId="1687675401" sldId="264"/>
            <ac:spMk id="4" creationId="{83F2D892-D79F-42E4-B27C-190EDEDA7D59}"/>
          </ac:spMkLst>
        </pc:spChg>
        <pc:spChg chg="mod">
          <ac:chgData name="谢祥羽" userId="7738653e2a930f05" providerId="LiveId" clId="{8C00613F-C34F-4D27-95D0-148B6272F35B}" dt="2017-12-18T14:27:55.570" v="6030" actId="2711"/>
          <ac:spMkLst>
            <pc:docMk/>
            <pc:sldMk cId="1687675401" sldId="264"/>
            <ac:spMk id="7" creationId="{94C78B5C-D266-4CD3-B6B1-4F18C788DC1C}"/>
          </ac:spMkLst>
        </pc:spChg>
        <pc:spChg chg="mod">
          <ac:chgData name="谢祥羽" userId="7738653e2a930f05" providerId="LiveId" clId="{8C00613F-C34F-4D27-95D0-148B6272F35B}" dt="2017-12-18T14:27:55.570" v="6030" actId="2711"/>
          <ac:spMkLst>
            <pc:docMk/>
            <pc:sldMk cId="1687675401" sldId="264"/>
            <ac:spMk id="8" creationId="{3A4A933B-4F2D-400D-995E-C8D117124016}"/>
          </ac:spMkLst>
        </pc:spChg>
        <pc:spChg chg="add mod">
          <ac:chgData name="谢祥羽" userId="7738653e2a930f05" providerId="LiveId" clId="{8C00613F-C34F-4D27-95D0-148B6272F35B}" dt="2017-12-18T15:19:06.437" v="6901" actId="1076"/>
          <ac:spMkLst>
            <pc:docMk/>
            <pc:sldMk cId="1687675401" sldId="264"/>
            <ac:spMk id="9" creationId="{F9A54991-65C8-4CF7-A4B9-6F840030EFE6}"/>
          </ac:spMkLst>
        </pc:spChg>
        <pc:graphicFrameChg chg="mod">
          <ac:chgData name="谢祥羽" userId="7738653e2a930f05" providerId="LiveId" clId="{8C00613F-C34F-4D27-95D0-148B6272F35B}" dt="2017-12-18T14:27:55.570" v="6030" actId="2711"/>
          <ac:graphicFrameMkLst>
            <pc:docMk/>
            <pc:sldMk cId="1687675401" sldId="264"/>
            <ac:graphicFrameMk id="5" creationId="{37355BD9-54E4-48CC-BCA3-4C6788A1FBBA}"/>
          </ac:graphicFrameMkLst>
        </pc:graphicFrameChg>
        <pc:picChg chg="mod">
          <ac:chgData name="谢祥羽" userId="7738653e2a930f05" providerId="LiveId" clId="{8C00613F-C34F-4D27-95D0-148B6272F35B}" dt="2017-12-18T14:27:55.570" v="6030" actId="2711"/>
          <ac:picMkLst>
            <pc:docMk/>
            <pc:sldMk cId="1687675401" sldId="264"/>
            <ac:picMk id="6" creationId="{5783442F-6F02-4751-973C-BBD2D304D2F6}"/>
          </ac:picMkLst>
        </pc:picChg>
      </pc:sldChg>
      <pc:sldChg chg="addSp delSp modSp modNotesTx">
        <pc:chgData name="谢祥羽" userId="7738653e2a930f05" providerId="LiveId" clId="{8C00613F-C34F-4D27-95D0-148B6272F35B}" dt="2017-12-18T15:41:09.473" v="7303" actId="6549"/>
        <pc:sldMkLst>
          <pc:docMk/>
          <pc:sldMk cId="4187542836" sldId="265"/>
        </pc:sldMkLst>
        <pc:spChg chg="mod">
          <ac:chgData name="谢祥羽" userId="7738653e2a930f05" providerId="LiveId" clId="{8C00613F-C34F-4D27-95D0-148B6272F35B}" dt="2017-12-18T15:40:29.291" v="7300" actId="1076"/>
          <ac:spMkLst>
            <pc:docMk/>
            <pc:sldMk cId="4187542836" sldId="265"/>
            <ac:spMk id="2" creationId="{00000000-0000-0000-0000-000000000000}"/>
          </ac:spMkLst>
        </pc:spChg>
        <pc:spChg chg="del mod">
          <ac:chgData name="谢祥羽" userId="7738653e2a930f05" providerId="LiveId" clId="{8C00613F-C34F-4D27-95D0-148B6272F35B}" dt="2017-12-18T15:40:11.121" v="7298" actId="478"/>
          <ac:spMkLst>
            <pc:docMk/>
            <pc:sldMk cId="4187542836" sldId="265"/>
            <ac:spMk id="4" creationId="{83F2D892-D79F-42E4-B27C-190EDEDA7D59}"/>
          </ac:spMkLst>
        </pc:spChg>
        <pc:spChg chg="add del mod">
          <ac:chgData name="谢祥羽" userId="7738653e2a930f05" providerId="LiveId" clId="{8C00613F-C34F-4D27-95D0-148B6272F35B}" dt="2017-12-18T15:40:14.217" v="7299" actId="478"/>
          <ac:spMkLst>
            <pc:docMk/>
            <pc:sldMk cId="4187542836" sldId="265"/>
            <ac:spMk id="5" creationId="{FC521B37-CE46-49CC-B204-B7D9259D21A9}"/>
          </ac:spMkLst>
        </pc:spChg>
        <pc:spChg chg="add">
          <ac:chgData name="谢祥羽" userId="7738653e2a930f05" providerId="LiveId" clId="{8C00613F-C34F-4D27-95D0-148B6272F35B}" dt="2017-12-18T15:40:07.561" v="7297" actId="6549"/>
          <ac:spMkLst>
            <pc:docMk/>
            <pc:sldMk cId="4187542836" sldId="265"/>
            <ac:spMk id="9" creationId="{7F949D2B-DC0F-490C-8493-8C9BC0BDB4CE}"/>
          </ac:spMkLst>
        </pc:spChg>
        <pc:spChg chg="mod">
          <ac:chgData name="谢祥羽" userId="7738653e2a930f05" providerId="LiveId" clId="{8C00613F-C34F-4D27-95D0-148B6272F35B}" dt="2017-12-18T15:40:29.291" v="7300" actId="1076"/>
          <ac:spMkLst>
            <pc:docMk/>
            <pc:sldMk cId="4187542836" sldId="265"/>
            <ac:spMk id="14" creationId="{67742782-92A8-4AF7-8E78-FEEA7F785BB5}"/>
          </ac:spMkLst>
        </pc:spChg>
        <pc:spChg chg="mod">
          <ac:chgData name="谢祥羽" userId="7738653e2a930f05" providerId="LiveId" clId="{8C00613F-C34F-4D27-95D0-148B6272F35B}" dt="2017-12-18T15:40:35.470" v="7302" actId="1076"/>
          <ac:spMkLst>
            <pc:docMk/>
            <pc:sldMk cId="4187542836" sldId="265"/>
            <ac:spMk id="17" creationId="{8FAADA67-C03A-4DC6-97D1-ACD2B8295726}"/>
          </ac:spMkLst>
        </pc:spChg>
        <pc:spChg chg="mod">
          <ac:chgData name="谢祥羽" userId="7738653e2a930f05" providerId="LiveId" clId="{8C00613F-C34F-4D27-95D0-148B6272F35B}" dt="2017-12-18T14:27:25.486" v="6026" actId="2711"/>
          <ac:spMkLst>
            <pc:docMk/>
            <pc:sldMk cId="4187542836" sldId="265"/>
            <ac:spMk id="18" creationId="{1BCE293D-FEA4-4C5E-ADB1-DA87A3F51584}"/>
          </ac:spMkLst>
        </pc:spChg>
        <pc:graphicFrameChg chg="mod">
          <ac:chgData name="谢祥羽" userId="7738653e2a930f05" providerId="LiveId" clId="{8C00613F-C34F-4D27-95D0-148B6272F35B}" dt="2017-12-18T15:41:09.473" v="7303" actId="6549"/>
          <ac:graphicFrameMkLst>
            <pc:docMk/>
            <pc:sldMk cId="4187542836" sldId="265"/>
            <ac:graphicFrameMk id="12" creationId="{9D448468-B91A-487D-9003-06903C9DBB34}"/>
          </ac:graphicFrameMkLst>
        </pc:graphicFrameChg>
        <pc:cxnChg chg="mod">
          <ac:chgData name="谢祥羽" userId="7738653e2a930f05" providerId="LiveId" clId="{8C00613F-C34F-4D27-95D0-148B6272F35B}" dt="2017-12-18T15:40:33.536" v="7301" actId="14100"/>
          <ac:cxnSpMkLst>
            <pc:docMk/>
            <pc:sldMk cId="4187542836" sldId="265"/>
            <ac:cxnSpMk id="16" creationId="{2041B4D7-523C-4180-87DE-222CBA5DEBFD}"/>
          </ac:cxnSpMkLst>
        </pc:cxnChg>
      </pc:sldChg>
      <pc:sldChg chg="addSp delSp modSp modNotesTx">
        <pc:chgData name="谢祥羽" userId="7738653e2a930f05" providerId="LiveId" clId="{8C00613F-C34F-4D27-95D0-148B6272F35B}" dt="2017-12-18T15:45:16.696" v="7330" actId="6549"/>
        <pc:sldMkLst>
          <pc:docMk/>
          <pc:sldMk cId="776816912" sldId="266"/>
        </pc:sldMkLst>
        <pc:spChg chg="mod">
          <ac:chgData name="谢祥羽" userId="7738653e2a930f05" providerId="LiveId" clId="{8C00613F-C34F-4D27-95D0-148B6272F35B}" dt="2017-12-18T15:44:26.255" v="7313" actId="1076"/>
          <ac:spMkLst>
            <pc:docMk/>
            <pc:sldMk cId="776816912" sldId="266"/>
            <ac:spMk id="2" creationId="{00000000-0000-0000-0000-000000000000}"/>
          </ac:spMkLst>
        </pc:spChg>
        <pc:spChg chg="mod">
          <ac:chgData name="谢祥羽" userId="7738653e2a930f05" providerId="LiveId" clId="{8C00613F-C34F-4D27-95D0-148B6272F35B}" dt="2017-12-18T15:45:16.696" v="7330" actId="6549"/>
          <ac:spMkLst>
            <pc:docMk/>
            <pc:sldMk cId="776816912" sldId="266"/>
            <ac:spMk id="3" creationId="{043C6494-B577-439B-BF20-13AA74C6C83C}"/>
          </ac:spMkLst>
        </pc:spChg>
        <pc:spChg chg="del mod">
          <ac:chgData name="谢祥羽" userId="7738653e2a930f05" providerId="LiveId" clId="{8C00613F-C34F-4D27-95D0-148B6272F35B}" dt="2017-12-18T15:44:02.857" v="7308" actId="478"/>
          <ac:spMkLst>
            <pc:docMk/>
            <pc:sldMk cId="776816912" sldId="266"/>
            <ac:spMk id="4" creationId="{83F2D892-D79F-42E4-B27C-190EDEDA7D59}"/>
          </ac:spMkLst>
        </pc:spChg>
        <pc:spChg chg="mod">
          <ac:chgData name="谢祥羽" userId="7738653e2a930f05" providerId="LiveId" clId="{8C00613F-C34F-4D27-95D0-148B6272F35B}" dt="2017-12-18T15:44:29.834" v="7315" actId="1076"/>
          <ac:spMkLst>
            <pc:docMk/>
            <pc:sldMk cId="776816912" sldId="266"/>
            <ac:spMk id="7" creationId="{5529F0D2-B93C-48CC-88D7-CC892D9A5411}"/>
          </ac:spMkLst>
        </pc:spChg>
        <pc:spChg chg="add del mod">
          <ac:chgData name="谢祥羽" userId="7738653e2a930f05" providerId="LiveId" clId="{8C00613F-C34F-4D27-95D0-148B6272F35B}" dt="2017-12-18T15:44:04.923" v="7309" actId="478"/>
          <ac:spMkLst>
            <pc:docMk/>
            <pc:sldMk cId="776816912" sldId="266"/>
            <ac:spMk id="8" creationId="{B56F8EFC-0DB3-473D-856F-1710AC5A9014}"/>
          </ac:spMkLst>
        </pc:spChg>
        <pc:spChg chg="add">
          <ac:chgData name="谢祥羽" userId="7738653e2a930f05" providerId="LiveId" clId="{8C00613F-C34F-4D27-95D0-148B6272F35B}" dt="2017-12-18T15:44:06.032" v="7310" actId="6549"/>
          <ac:spMkLst>
            <pc:docMk/>
            <pc:sldMk cId="776816912" sldId="266"/>
            <ac:spMk id="10" creationId="{7F949D2B-DC0F-490C-8493-8C9BC0BDB4CE}"/>
          </ac:spMkLst>
        </pc:spChg>
        <pc:spChg chg="add">
          <ac:chgData name="谢祥羽" userId="7738653e2a930f05" providerId="LiveId" clId="{8C00613F-C34F-4D27-95D0-148B6272F35B}" dt="2017-12-18T15:44:10.171" v="7311" actId="6549"/>
          <ac:spMkLst>
            <pc:docMk/>
            <pc:sldMk cId="776816912" sldId="266"/>
            <ac:spMk id="11" creationId="{FD27F6B1-80D5-4256-B0EA-B17FF37CBA1F}"/>
          </ac:spMkLst>
        </pc:spChg>
        <pc:graphicFrameChg chg="mod">
          <ac:chgData name="谢祥羽" userId="7738653e2a930f05" providerId="LiveId" clId="{8C00613F-C34F-4D27-95D0-148B6272F35B}" dt="2017-12-18T15:44:42.180" v="7319" actId="14100"/>
          <ac:graphicFrameMkLst>
            <pc:docMk/>
            <pc:sldMk cId="776816912" sldId="266"/>
            <ac:graphicFrameMk id="12" creationId="{84841F71-0AC7-4F11-B8E8-D3E50806FA95}"/>
          </ac:graphicFrameMkLst>
        </pc:graphicFrameChg>
        <pc:picChg chg="add mod">
          <ac:chgData name="谢祥羽" userId="7738653e2a930f05" providerId="LiveId" clId="{8C00613F-C34F-4D27-95D0-148B6272F35B}" dt="2017-12-18T15:44:47.953" v="7321" actId="1076"/>
          <ac:picMkLst>
            <pc:docMk/>
            <pc:sldMk cId="776816912" sldId="266"/>
            <ac:picMk id="5" creationId="{E063E9A3-B95C-4DA3-836D-D478FF086656}"/>
          </ac:picMkLst>
        </pc:picChg>
      </pc:sldChg>
      <pc:sldChg chg="addSp delSp modSp modNotesTx">
        <pc:chgData name="谢祥羽" userId="7738653e2a930f05" providerId="LiveId" clId="{8C00613F-C34F-4D27-95D0-148B6272F35B}" dt="2017-12-18T14:54:23.049" v="6691" actId="20577"/>
        <pc:sldMkLst>
          <pc:docMk/>
          <pc:sldMk cId="3166137056" sldId="267"/>
        </pc:sldMkLst>
        <pc:spChg chg="del mod">
          <ac:chgData name="谢祥羽" userId="7738653e2a930f05" providerId="LiveId" clId="{8C00613F-C34F-4D27-95D0-148B6272F35B}" dt="2017-12-18T14:41:29.970" v="6070" actId="478"/>
          <ac:spMkLst>
            <pc:docMk/>
            <pc:sldMk cId="3166137056" sldId="267"/>
            <ac:spMk id="2" creationId="{975399E5-9D94-4F1B-9F28-EB8CCB789A17}"/>
          </ac:spMkLst>
        </pc:spChg>
        <pc:spChg chg="add del mod">
          <ac:chgData name="谢祥羽" userId="7738653e2a930f05" providerId="LiveId" clId="{8C00613F-C34F-4D27-95D0-148B6272F35B}" dt="2017-12-18T14:41:34.168" v="6072" actId="478"/>
          <ac:spMkLst>
            <pc:docMk/>
            <pc:sldMk cId="3166137056" sldId="267"/>
            <ac:spMk id="4" creationId="{8F1ABC87-65E7-4508-8E12-5B69F23D222F}"/>
          </ac:spMkLst>
        </pc:spChg>
        <pc:spChg chg="add del mod">
          <ac:chgData name="谢祥羽" userId="7738653e2a930f05" providerId="LiveId" clId="{8C00613F-C34F-4D27-95D0-148B6272F35B}" dt="2017-12-18T14:42:08.790" v="6082" actId="478"/>
          <ac:spMkLst>
            <pc:docMk/>
            <pc:sldMk cId="3166137056" sldId="267"/>
            <ac:spMk id="6" creationId="{89DEEF36-226D-494A-8DF9-2E5A4F44EE00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15" creationId="{7C2D7B07-3CE3-4019-A59B-9ED1014E71BD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16" creationId="{D0CB0E69-0029-4DBA-9266-06A924A9A1F7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17" creationId="{24B62DBC-964A-40D5-968A-CC1177CC37B1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19" creationId="{E4A1CFB4-8957-4521-8778-DE8740756071}"/>
          </ac:spMkLst>
        </pc:spChg>
        <pc:spChg chg="add del">
          <ac:chgData name="谢祥羽" userId="7738653e2a930f05" providerId="LiveId" clId="{8C00613F-C34F-4D27-95D0-148B6272F35B}" dt="2017-12-18T14:41:47.592" v="6076" actId="478"/>
          <ac:spMkLst>
            <pc:docMk/>
            <pc:sldMk cId="3166137056" sldId="267"/>
            <ac:spMk id="23" creationId="{19B4BB1B-F480-4AD8-BEDB-C50B7EA09F72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24" creationId="{97A98D1C-3201-48E2-A951-8D2B73C5E817}"/>
          </ac:spMkLst>
        </pc:spChg>
        <pc:spChg chg="add del">
          <ac:chgData name="谢祥羽" userId="7738653e2a930f05" providerId="LiveId" clId="{8C00613F-C34F-4D27-95D0-148B6272F35B}" dt="2017-12-18T14:42:06.088" v="6081" actId="478"/>
          <ac:spMkLst>
            <pc:docMk/>
            <pc:sldMk cId="3166137056" sldId="267"/>
            <ac:spMk id="25" creationId="{E41AF513-B886-4D52-9BF3-CE97B74E1685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27" creationId="{DC88F342-5B78-4184-9BA3-E457A7EA76AD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28" creationId="{59C9D18B-1161-46E8-920B-8BEFDC1A2B54}"/>
          </ac:spMkLst>
        </pc:spChg>
        <pc:spChg chg="add mod">
          <ac:chgData name="谢祥羽" userId="7738653e2a930f05" providerId="LiveId" clId="{8C00613F-C34F-4D27-95D0-148B6272F35B}" dt="2017-12-18T14:42:17.226" v="6088" actId="20577"/>
          <ac:spMkLst>
            <pc:docMk/>
            <pc:sldMk cId="3166137056" sldId="267"/>
            <ac:spMk id="29" creationId="{B6D96EC6-B439-4CD8-AC4B-F6AC6B5FA399}"/>
          </ac:spMkLst>
        </pc:spChg>
        <pc:spChg chg="mod">
          <ac:chgData name="谢祥羽" userId="7738653e2a930f05" providerId="LiveId" clId="{8C00613F-C34F-4D27-95D0-148B6272F35B}" dt="2017-12-18T14:51:17.698" v="6395" actId="20577"/>
          <ac:spMkLst>
            <pc:docMk/>
            <pc:sldMk cId="3166137056" sldId="267"/>
            <ac:spMk id="30" creationId="{2360E8DD-07FE-4E10-BB75-E23463FB4D3A}"/>
          </ac:spMkLst>
        </pc:spChg>
        <pc:spChg chg="mod">
          <ac:chgData name="谢祥羽" userId="7738653e2a930f05" providerId="LiveId" clId="{8C00613F-C34F-4D27-95D0-148B6272F35B}" dt="2017-12-18T14:51:14.949" v="6394" actId="20577"/>
          <ac:spMkLst>
            <pc:docMk/>
            <pc:sldMk cId="3166137056" sldId="267"/>
            <ac:spMk id="31" creationId="{BFADCFD8-E6EA-461E-BC09-6702EC19F081}"/>
          </ac:spMkLst>
        </pc:spChg>
        <pc:spChg chg="mod">
          <ac:chgData name="谢祥羽" userId="7738653e2a930f05" providerId="LiveId" clId="{8C00613F-C34F-4D27-95D0-148B6272F35B}" dt="2017-12-18T14:51:24.413" v="6396" actId="403"/>
          <ac:spMkLst>
            <pc:docMk/>
            <pc:sldMk cId="3166137056" sldId="267"/>
            <ac:spMk id="32" creationId="{59C9D18B-1161-46E8-920B-8BEFDC1A2B54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34" creationId="{EF4FB225-B89C-4353-9118-5D72AC892EBC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38" creationId="{B479A0CF-5612-42CF-99B7-87BF25CD582A}"/>
          </ac:spMkLst>
        </pc:spChg>
        <pc:spChg chg="mod">
          <ac:chgData name="谢祥羽" userId="7738653e2a930f05" providerId="LiveId" clId="{8C00613F-C34F-4D27-95D0-148B6272F35B}" dt="2017-12-18T14:26:52.219" v="6022" actId="2711"/>
          <ac:spMkLst>
            <pc:docMk/>
            <pc:sldMk cId="3166137056" sldId="267"/>
            <ac:spMk id="43" creationId="{4DD74599-8DEA-4D13-8B8C-A2A68D43CA38}"/>
          </ac:spMkLst>
        </pc:spChg>
        <pc:picChg chg="mod">
          <ac:chgData name="谢祥羽" userId="7738653e2a930f05" providerId="LiveId" clId="{8C00613F-C34F-4D27-95D0-148B6272F35B}" dt="2017-12-18T14:51:33.844" v="6397" actId="1076"/>
          <ac:picMkLst>
            <pc:docMk/>
            <pc:sldMk cId="3166137056" sldId="267"/>
            <ac:picMk id="33" creationId="{DCDE2792-4B02-4808-A286-81ADCCE8D15D}"/>
          </ac:picMkLst>
        </pc:picChg>
      </pc:sldChg>
      <pc:sldChg chg="addSp delSp modSp delAnim modAnim modNotesTx">
        <pc:chgData name="谢祥羽" userId="7738653e2a930f05" providerId="LiveId" clId="{8C00613F-C34F-4D27-95D0-148B6272F35B}" dt="2017-12-18T14:27:44.962" v="6029" actId="2711"/>
        <pc:sldMkLst>
          <pc:docMk/>
          <pc:sldMk cId="2481242316" sldId="268"/>
        </pc:sldMkLst>
        <pc:spChg chg="mod">
          <ac:chgData name="谢祥羽" userId="7738653e2a930f05" providerId="LiveId" clId="{8C00613F-C34F-4D27-95D0-148B6272F35B}" dt="2017-12-18T14:27:44.962" v="6029" actId="2711"/>
          <ac:spMkLst>
            <pc:docMk/>
            <pc:sldMk cId="2481242316" sldId="268"/>
            <ac:spMk id="4" creationId="{83F2D892-D79F-42E4-B27C-190EDEDA7D59}"/>
          </ac:spMkLst>
        </pc:spChg>
        <pc:spChg chg="mod">
          <ac:chgData name="谢祥羽" userId="7738653e2a930f05" providerId="LiveId" clId="{8C00613F-C34F-4D27-95D0-148B6272F35B}" dt="2017-12-18T14:27:44.962" v="6029" actId="2711"/>
          <ac:spMkLst>
            <pc:docMk/>
            <pc:sldMk cId="2481242316" sldId="268"/>
            <ac:spMk id="11" creationId="{76BE1C78-4DFC-49ED-83C2-7C8B3CB9BF0B}"/>
          </ac:spMkLst>
        </pc:spChg>
        <pc:spChg chg="mod">
          <ac:chgData name="谢祥羽" userId="7738653e2a930f05" providerId="LiveId" clId="{8C00613F-C34F-4D27-95D0-148B6272F35B}" dt="2017-12-18T14:27:44.962" v="6029" actId="2711"/>
          <ac:spMkLst>
            <pc:docMk/>
            <pc:sldMk cId="2481242316" sldId="268"/>
            <ac:spMk id="13" creationId="{7FBBF264-33AD-4B81-A51B-561AECBAB85C}"/>
          </ac:spMkLst>
        </pc:spChg>
        <pc:spChg chg="mod">
          <ac:chgData name="谢祥羽" userId="7738653e2a930f05" providerId="LiveId" clId="{8C00613F-C34F-4D27-95D0-148B6272F35B}" dt="2017-12-18T14:27:44.962" v="6029" actId="2711"/>
          <ac:spMkLst>
            <pc:docMk/>
            <pc:sldMk cId="2481242316" sldId="268"/>
            <ac:spMk id="14" creationId="{6F58A3E4-F0C5-4E68-9B43-30E868113EF2}"/>
          </ac:spMkLst>
        </pc:spChg>
        <pc:spChg chg="mod">
          <ac:chgData name="谢祥羽" userId="7738653e2a930f05" providerId="LiveId" clId="{8C00613F-C34F-4D27-95D0-148B6272F35B}" dt="2017-12-18T14:27:44.962" v="6029" actId="2711"/>
          <ac:spMkLst>
            <pc:docMk/>
            <pc:sldMk cId="2481242316" sldId="268"/>
            <ac:spMk id="15" creationId="{4BDA04C9-58DD-43F7-9A7D-70FD1B7CE139}"/>
          </ac:spMkLst>
        </pc:spChg>
        <pc:spChg chg="mod">
          <ac:chgData name="谢祥羽" userId="7738653e2a930f05" providerId="LiveId" clId="{8C00613F-C34F-4D27-95D0-148B6272F35B}" dt="2017-12-18T14:27:44.962" v="6029" actId="2711"/>
          <ac:spMkLst>
            <pc:docMk/>
            <pc:sldMk cId="2481242316" sldId="268"/>
            <ac:spMk id="16" creationId="{6A5FF819-28C4-4192-B8AC-4CB0FACD8D15}"/>
          </ac:spMkLst>
        </pc:spChg>
        <pc:spChg chg="mod">
          <ac:chgData name="谢祥羽" userId="7738653e2a930f05" providerId="LiveId" clId="{8C00613F-C34F-4D27-95D0-148B6272F35B}" dt="2017-12-18T14:27:44.962" v="6029" actId="2711"/>
          <ac:spMkLst>
            <pc:docMk/>
            <pc:sldMk cId="2481242316" sldId="268"/>
            <ac:spMk id="17" creationId="{D9ABD010-AA60-43B7-BA33-27C22E119A3E}"/>
          </ac:spMkLst>
        </pc:spChg>
        <pc:spChg chg="mod">
          <ac:chgData name="谢祥羽" userId="7738653e2a930f05" providerId="LiveId" clId="{8C00613F-C34F-4D27-95D0-148B6272F35B}" dt="2017-12-18T14:27:44.962" v="6029" actId="2711"/>
          <ac:spMkLst>
            <pc:docMk/>
            <pc:sldMk cId="2481242316" sldId="268"/>
            <ac:spMk id="18" creationId="{D21363D2-26D5-45E2-A29C-1E16E6CEEF4A}"/>
          </ac:spMkLst>
        </pc:spChg>
        <pc:picChg chg="add del mod">
          <ac:chgData name="谢祥羽" userId="7738653e2a930f05" providerId="LiveId" clId="{8C00613F-C34F-4D27-95D0-148B6272F35B}" dt="2017-12-16T13:24:17.527" v="2778" actId="478"/>
          <ac:picMkLst>
            <pc:docMk/>
            <pc:sldMk cId="2481242316" sldId="268"/>
            <ac:picMk id="2" creationId="{20F9302C-E6B3-42A3-B094-7B562DC84754}"/>
          </ac:picMkLst>
        </pc:picChg>
        <pc:picChg chg="add mod">
          <ac:chgData name="谢祥羽" userId="7738653e2a930f05" providerId="LiveId" clId="{8C00613F-C34F-4D27-95D0-148B6272F35B}" dt="2017-12-16T13:24:36.412" v="2780" actId="1076"/>
          <ac:picMkLst>
            <pc:docMk/>
            <pc:sldMk cId="2481242316" sldId="268"/>
            <ac:picMk id="3" creationId="{1D349527-1621-4E45-AB4D-13ED535962C7}"/>
          </ac:picMkLst>
        </pc:picChg>
        <pc:cxnChg chg="add mod">
          <ac:chgData name="谢祥羽" userId="7738653e2a930f05" providerId="LiveId" clId="{8C00613F-C34F-4D27-95D0-148B6272F35B}" dt="2017-12-16T13:24:57.610" v="2783" actId="14100"/>
          <ac:cxnSpMkLst>
            <pc:docMk/>
            <pc:sldMk cId="2481242316" sldId="268"/>
            <ac:cxnSpMk id="6" creationId="{B2CC49B9-1C7C-431C-B06B-01C76D971924}"/>
          </ac:cxnSpMkLst>
        </pc:cxnChg>
      </pc:sldChg>
      <pc:sldChg chg="addSp modSp modNotesTx">
        <pc:chgData name="谢祥羽" userId="7738653e2a930f05" providerId="LiveId" clId="{8C00613F-C34F-4D27-95D0-148B6272F35B}" dt="2017-12-18T15:30:11.892" v="7269" actId="6549"/>
        <pc:sldMkLst>
          <pc:docMk/>
          <pc:sldMk cId="131243431" sldId="270"/>
        </pc:sldMkLst>
        <pc:spChg chg="add mod">
          <ac:chgData name="谢祥羽" userId="7738653e2a930f05" providerId="LiveId" clId="{8C00613F-C34F-4D27-95D0-148B6272F35B}" dt="2017-12-18T15:30:11.892" v="7269" actId="6549"/>
          <ac:spMkLst>
            <pc:docMk/>
            <pc:sldMk cId="131243431" sldId="270"/>
            <ac:spMk id="2" creationId="{99374A2E-4614-41A7-893F-D61E4951A082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4" creationId="{83F2D892-D79F-42E4-B27C-190EDEDA7D59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10" creationId="{697987D6-519D-446F-A858-6CC1A23C2C7F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12" creationId="{B952AE6F-6972-4A39-897F-886238BAD115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14" creationId="{B952AE6F-6972-4A39-897F-886238BAD115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15" creationId="{A1F86ADC-F14D-4FEC-82BF-1AA8294E79C0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18" creationId="{166CE943-C5D7-4956-83A2-F1EF56E48653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20" creationId="{075A109B-DDD6-4A57-9B62-7508B077120E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21" creationId="{2304FB38-C885-4802-98BB-CABA9D995B4E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23" creationId="{6902FA78-E873-4F9E-A09E-F593EEB1F8AC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25" creationId="{3261C7A9-5A88-4334-B0A1-9CE696DE9282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26" creationId="{03DD3FBC-0157-43BB-996F-32ACCF46C682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29" creationId="{CEC1307D-53CB-42AA-94D9-0F72EAF1D53A}"/>
          </ac:spMkLst>
        </pc:spChg>
        <pc:spChg chg="mod">
          <ac:chgData name="谢祥羽" userId="7738653e2a930f05" providerId="LiveId" clId="{8C00613F-C34F-4D27-95D0-148B6272F35B}" dt="2017-12-18T14:28:06.246" v="6032" actId="2711"/>
          <ac:spMkLst>
            <pc:docMk/>
            <pc:sldMk cId="131243431" sldId="270"/>
            <ac:spMk id="30" creationId="{6F8233B2-2567-409E-9788-6CC66A7416C4}"/>
          </ac:spMkLst>
        </pc:spChg>
        <pc:picChg chg="mod ord">
          <ac:chgData name="谢祥羽" userId="7738653e2a930f05" providerId="LiveId" clId="{8C00613F-C34F-4D27-95D0-148B6272F35B}" dt="2017-12-16T14:54:31.652" v="5396" actId="14100"/>
          <ac:picMkLst>
            <pc:docMk/>
            <pc:sldMk cId="131243431" sldId="270"/>
            <ac:picMk id="27" creationId="{79B7F759-C62C-4769-9727-D1D4890B211C}"/>
          </ac:picMkLst>
        </pc:picChg>
      </pc:sldChg>
      <pc:sldChg chg="modSp modNotesTx">
        <pc:chgData name="谢祥羽" userId="7738653e2a930f05" providerId="LiveId" clId="{8C00613F-C34F-4D27-95D0-148B6272F35B}" dt="2017-12-18T15:28:11.689" v="7192" actId="20577"/>
        <pc:sldMkLst>
          <pc:docMk/>
          <pc:sldMk cId="3325450797" sldId="271"/>
        </pc:sldMkLst>
        <pc:spChg chg="mod">
          <ac:chgData name="谢祥羽" userId="7738653e2a930f05" providerId="LiveId" clId="{8C00613F-C34F-4D27-95D0-148B6272F35B}" dt="2017-12-18T14:28:01.032" v="6031" actId="2711"/>
          <ac:spMkLst>
            <pc:docMk/>
            <pc:sldMk cId="3325450797" sldId="271"/>
            <ac:spMk id="4" creationId="{83F2D892-D79F-42E4-B27C-190EDEDA7D59}"/>
          </ac:spMkLst>
        </pc:spChg>
        <pc:spChg chg="mod">
          <ac:chgData name="谢祥羽" userId="7738653e2a930f05" providerId="LiveId" clId="{8C00613F-C34F-4D27-95D0-148B6272F35B}" dt="2017-12-18T14:28:01.032" v="6031" actId="2711"/>
          <ac:spMkLst>
            <pc:docMk/>
            <pc:sldMk cId="3325450797" sldId="271"/>
            <ac:spMk id="14" creationId="{08C526E9-D271-41B7-9495-351982DAAB3A}"/>
          </ac:spMkLst>
        </pc:spChg>
        <pc:spChg chg="mod">
          <ac:chgData name="谢祥羽" userId="7738653e2a930f05" providerId="LiveId" clId="{8C00613F-C34F-4D27-95D0-148B6272F35B}" dt="2017-12-18T15:28:11.689" v="7192" actId="20577"/>
          <ac:spMkLst>
            <pc:docMk/>
            <pc:sldMk cId="3325450797" sldId="271"/>
            <ac:spMk id="15" creationId="{88299F8D-FB39-4B90-A710-C15BA46C172A}"/>
          </ac:spMkLst>
        </pc:spChg>
        <pc:spChg chg="mod">
          <ac:chgData name="谢祥羽" userId="7738653e2a930f05" providerId="LiveId" clId="{8C00613F-C34F-4D27-95D0-148B6272F35B}" dt="2017-12-18T14:28:01.032" v="6031" actId="2711"/>
          <ac:spMkLst>
            <pc:docMk/>
            <pc:sldMk cId="3325450797" sldId="271"/>
            <ac:spMk id="16" creationId="{F978972D-E2F9-4467-9F84-0317F7877F18}"/>
          </ac:spMkLst>
        </pc:spChg>
        <pc:graphicFrameChg chg="mod">
          <ac:chgData name="谢祥羽" userId="7738653e2a930f05" providerId="LiveId" clId="{8C00613F-C34F-4D27-95D0-148B6272F35B}" dt="2017-12-18T14:28:01.032" v="6031" actId="2711"/>
          <ac:graphicFrameMkLst>
            <pc:docMk/>
            <pc:sldMk cId="3325450797" sldId="271"/>
            <ac:graphicFrameMk id="10" creationId="{5777A2EE-6910-4D2C-AA7D-10351E38843C}"/>
          </ac:graphicFrameMkLst>
        </pc:graphicFrameChg>
        <pc:picChg chg="mod">
          <ac:chgData name="谢祥羽" userId="7738653e2a930f05" providerId="LiveId" clId="{8C00613F-C34F-4D27-95D0-148B6272F35B}" dt="2017-12-18T14:28:01.032" v="6031" actId="2711"/>
          <ac:picMkLst>
            <pc:docMk/>
            <pc:sldMk cId="3325450797" sldId="271"/>
            <ac:picMk id="13" creationId="{9F4E1F91-62F5-433E-AA83-CF293D35561D}"/>
          </ac:picMkLst>
        </pc:picChg>
      </pc:sldChg>
      <pc:sldChg chg="modSp del">
        <pc:chgData name="谢祥羽" userId="7738653e2a930f05" providerId="LiveId" clId="{8C00613F-C34F-4D27-95D0-148B6272F35B}" dt="2017-12-18T15:15:27.224" v="6747" actId="2696"/>
        <pc:sldMkLst>
          <pc:docMk/>
          <pc:sldMk cId="3904418383" sldId="272"/>
        </pc:sldMkLst>
        <pc:spChg chg="mod">
          <ac:chgData name="谢祥羽" userId="7738653e2a930f05" providerId="LiveId" clId="{8C00613F-C34F-4D27-95D0-148B6272F35B}" dt="2017-12-18T14:28:12.930" v="6033" actId="2711"/>
          <ac:spMkLst>
            <pc:docMk/>
            <pc:sldMk cId="3904418383" sldId="272"/>
            <ac:spMk id="2" creationId="{D22D5CC1-A7CF-4A4D-AA24-D92DE2291D90}"/>
          </ac:spMkLst>
        </pc:spChg>
        <pc:spChg chg="mod">
          <ac:chgData name="谢祥羽" userId="7738653e2a930f05" providerId="LiveId" clId="{8C00613F-C34F-4D27-95D0-148B6272F35B}" dt="2017-12-18T14:28:12.930" v="6033" actId="2711"/>
          <ac:spMkLst>
            <pc:docMk/>
            <pc:sldMk cId="3904418383" sldId="272"/>
            <ac:spMk id="3" creationId="{D72FCB56-5E06-41D9-8067-1494432A72CE}"/>
          </ac:spMkLst>
        </pc:spChg>
        <pc:spChg chg="mod">
          <ac:chgData name="谢祥羽" userId="7738653e2a930f05" providerId="LiveId" clId="{8C00613F-C34F-4D27-95D0-148B6272F35B}" dt="2017-12-18T14:28:12.930" v="6033" actId="2711"/>
          <ac:spMkLst>
            <pc:docMk/>
            <pc:sldMk cId="3904418383" sldId="272"/>
            <ac:spMk id="4" creationId="{1D04DE5E-5D51-47CB-8A7B-25C2305CE600}"/>
          </ac:spMkLst>
        </pc:spChg>
      </pc:sldChg>
      <pc:sldChg chg="addSp delSp modSp add">
        <pc:chgData name="谢祥羽" userId="7738653e2a930f05" providerId="LiveId" clId="{8C00613F-C34F-4D27-95D0-148B6272F35B}" dt="2017-12-18T14:43:52.550" v="6114" actId="1076"/>
        <pc:sldMkLst>
          <pc:docMk/>
          <pc:sldMk cId="3131353072" sldId="273"/>
        </pc:sldMkLst>
        <pc:spChg chg="add del">
          <ac:chgData name="谢祥羽" userId="7738653e2a930f05" providerId="LiveId" clId="{8C00613F-C34F-4D27-95D0-148B6272F35B}" dt="2017-12-18T14:43:48.435" v="6112" actId="1076"/>
          <ac:spMkLst>
            <pc:docMk/>
            <pc:sldMk cId="3131353072" sldId="273"/>
            <ac:spMk id="3" creationId="{6CE7B521-EE9F-40D3-9F59-58C9A05A87F6}"/>
          </ac:spMkLst>
        </pc:spChg>
        <pc:spChg chg="add del mod">
          <ac:chgData name="谢祥羽" userId="7738653e2a930f05" providerId="LiveId" clId="{8C00613F-C34F-4D27-95D0-148B6272F35B}" dt="2017-12-18T14:43:48.435" v="6112" actId="1076"/>
          <ac:spMkLst>
            <pc:docMk/>
            <pc:sldMk cId="3131353072" sldId="273"/>
            <ac:spMk id="7" creationId="{91DFA029-BEDC-46BB-A08B-C150E8C2B443}"/>
          </ac:spMkLst>
        </pc:spChg>
        <pc:spChg chg="add mod">
          <ac:chgData name="谢祥羽" userId="7738653e2a930f05" providerId="LiveId" clId="{8C00613F-C34F-4D27-95D0-148B6272F35B}" dt="2017-12-18T14:43:52.550" v="6114" actId="1076"/>
          <ac:spMkLst>
            <pc:docMk/>
            <pc:sldMk cId="3131353072" sldId="273"/>
            <ac:spMk id="8" creationId="{DEF78FF0-7E7A-4732-8117-0CFC3719626F}"/>
          </ac:spMkLst>
        </pc:spChg>
        <pc:picChg chg="add del mod">
          <ac:chgData name="谢祥羽" userId="7738653e2a930f05" providerId="LiveId" clId="{8C00613F-C34F-4D27-95D0-148B6272F35B}" dt="2017-12-18T14:43:27.227" v="6105" actId="1076"/>
          <ac:picMkLst>
            <pc:docMk/>
            <pc:sldMk cId="3131353072" sldId="273"/>
            <ac:picMk id="5" creationId="{45E781FF-898C-44BA-BB5D-BC7F5ADC68B8}"/>
          </ac:picMkLst>
        </pc:picChg>
        <pc:picChg chg="add mod">
          <ac:chgData name="谢祥羽" userId="7738653e2a930f05" providerId="LiveId" clId="{8C00613F-C34F-4D27-95D0-148B6272F35B}" dt="2017-12-18T14:43:36.259" v="6109" actId="1076"/>
          <ac:picMkLst>
            <pc:docMk/>
            <pc:sldMk cId="3131353072" sldId="273"/>
            <ac:picMk id="6" creationId="{028B12B9-1767-4277-A731-10479BD20341}"/>
          </ac:picMkLst>
        </pc:picChg>
      </pc:sldChg>
      <pc:sldChg chg="add">
        <pc:chgData name="谢祥羽" userId="7738653e2a930f05" providerId="LiveId" clId="{8C00613F-C34F-4D27-95D0-148B6272F35B}" dt="2017-12-18T15:38:33.956" v="7270" actId="6549"/>
        <pc:sldMkLst>
          <pc:docMk/>
          <pc:sldMk cId="1665162597" sldId="274"/>
        </pc:sldMkLst>
      </pc:sldChg>
    </pc:docChg>
  </pc:docChgLst>
  <pc:docChgLst>
    <pc:chgData name="谢祥羽" userId="7738653e2a930f05" providerId="LiveId" clId="{4779FE8A-FB8E-417E-85D0-1010CF01453E}"/>
    <pc:docChg chg="modSld">
      <pc:chgData name="谢祥羽" userId="7738653e2a930f05" providerId="LiveId" clId="{4779FE8A-FB8E-417E-85D0-1010CF01453E}" dt="2017-12-22T15:28:06.470" v="6"/>
      <pc:docMkLst>
        <pc:docMk/>
      </pc:docMkLst>
      <pc:sldChg chg="modSp">
        <pc:chgData name="谢祥羽" userId="7738653e2a930f05" providerId="LiveId" clId="{4779FE8A-FB8E-417E-85D0-1010CF01453E}" dt="2017-12-22T15:28:06.470" v="6"/>
        <pc:sldMkLst>
          <pc:docMk/>
          <pc:sldMk cId="3325450797" sldId="271"/>
        </pc:sldMkLst>
        <pc:spChg chg="mod">
          <ac:chgData name="谢祥羽" userId="7738653e2a930f05" providerId="LiveId" clId="{4779FE8A-FB8E-417E-85D0-1010CF01453E}" dt="2017-12-22T15:28:06.470" v="6"/>
          <ac:spMkLst>
            <pc:docMk/>
            <pc:sldMk cId="3325450797" sldId="271"/>
            <ac:spMk id="15" creationId="{88299F8D-FB39-4B90-A710-C15BA46C172A}"/>
          </ac:spMkLst>
        </pc:spChg>
      </pc:sldChg>
    </pc:docChg>
  </pc:docChgLst>
  <pc:docChgLst>
    <pc:chgData name="谢祥羽" userId="7738653e2a930f05" providerId="LiveId" clId="{8C894153-9E03-41B0-B401-B6E5C6E3DC02}"/>
    <pc:docChg chg="undo custSel addSld delSld modSld sldOrd modMainMaster modSection">
      <pc:chgData name="谢祥羽" userId="7738653e2a930f05" providerId="LiveId" clId="{8C894153-9E03-41B0-B401-B6E5C6E3DC02}" dt="2017-12-19T15:16:49.628" v="8911" actId="20577"/>
      <pc:docMkLst>
        <pc:docMk/>
      </pc:docMkLst>
      <pc:sldChg chg="modSp add setBg">
        <pc:chgData name="谢祥羽" userId="7738653e2a930f05" providerId="LiveId" clId="{8C894153-9E03-41B0-B401-B6E5C6E3DC02}" dt="2017-12-19T14:49:59.272" v="8488" actId="20577"/>
        <pc:sldMkLst>
          <pc:docMk/>
          <pc:sldMk cId="3388496886" sldId="256"/>
        </pc:sldMkLst>
        <pc:spChg chg="mod">
          <ac:chgData name="谢祥羽" userId="7738653e2a930f05" providerId="LiveId" clId="{8C894153-9E03-41B0-B401-B6E5C6E3DC02}" dt="2017-12-14T12:08:13.435" v="9" actId="403"/>
          <ac:spMkLst>
            <pc:docMk/>
            <pc:sldMk cId="3388496886" sldId="256"/>
            <ac:spMk id="2" creationId="{1A66E45E-5C2D-42F7-AB7F-0C65E98212B0}"/>
          </ac:spMkLst>
        </pc:spChg>
        <pc:spChg chg="mod">
          <ac:chgData name="谢祥羽" userId="7738653e2a930f05" providerId="LiveId" clId="{8C894153-9E03-41B0-B401-B6E5C6E3DC02}" dt="2017-12-19T14:47:56.639" v="8480" actId="20577"/>
          <ac:spMkLst>
            <pc:docMk/>
            <pc:sldMk cId="3388496886" sldId="256"/>
            <ac:spMk id="4" creationId="{8306495A-6CFC-4F18-A262-DE14ACA0970A}"/>
          </ac:spMkLst>
        </pc:spChg>
        <pc:spChg chg="mod">
          <ac:chgData name="谢祥羽" userId="7738653e2a930f05" providerId="LiveId" clId="{8C894153-9E03-41B0-B401-B6E5C6E3DC02}" dt="2017-12-19T14:48:24.110" v="8482" actId="20577"/>
          <ac:spMkLst>
            <pc:docMk/>
            <pc:sldMk cId="3388496886" sldId="256"/>
            <ac:spMk id="5" creationId="{1C19F947-5E40-4236-8623-D58C76D0EB21}"/>
          </ac:spMkLst>
        </pc:spChg>
      </pc:sldChg>
      <pc:sldChg chg="modSp add">
        <pc:chgData name="谢祥羽" userId="7738653e2a930f05" providerId="LiveId" clId="{8C894153-9E03-41B0-B401-B6E5C6E3DC02}" dt="2017-12-19T14:56:54.724" v="8538" actId="1076"/>
        <pc:sldMkLst>
          <pc:docMk/>
          <pc:sldMk cId="3582898044" sldId="257"/>
        </pc:sldMkLst>
        <pc:spChg chg="mod">
          <ac:chgData name="谢祥羽" userId="7738653e2a930f05" providerId="LiveId" clId="{8C894153-9E03-41B0-B401-B6E5C6E3DC02}" dt="2017-12-19T14:51:07.793" v="8495" actId="1076"/>
          <ac:spMkLst>
            <pc:docMk/>
            <pc:sldMk cId="3582898044" sldId="257"/>
            <ac:spMk id="2" creationId="{B104DD13-5D97-4876-9AD1-372AE5AD68A6}"/>
          </ac:spMkLst>
        </pc:spChg>
        <pc:spChg chg="mod">
          <ac:chgData name="谢祥羽" userId="7738653e2a930f05" providerId="LiveId" clId="{8C894153-9E03-41B0-B401-B6E5C6E3DC02}" dt="2017-12-19T14:51:10.887" v="8496" actId="1076"/>
          <ac:spMkLst>
            <pc:docMk/>
            <pc:sldMk cId="3582898044" sldId="257"/>
            <ac:spMk id="3" creationId="{EE81827B-C9EA-4FE7-8982-EDB1559488EA}"/>
          </ac:spMkLst>
        </pc:spChg>
        <pc:spChg chg="mod">
          <ac:chgData name="谢祥羽" userId="7738653e2a930f05" providerId="LiveId" clId="{8C894153-9E03-41B0-B401-B6E5C6E3DC02}" dt="2017-12-19T14:56:45.117" v="8537" actId="1076"/>
          <ac:spMkLst>
            <pc:docMk/>
            <pc:sldMk cId="3582898044" sldId="257"/>
            <ac:spMk id="4" creationId="{4C345224-ACE7-44A3-8696-042EBB5BB2BE}"/>
          </ac:spMkLst>
        </pc:spChg>
        <pc:spChg chg="mod">
          <ac:chgData name="谢祥羽" userId="7738653e2a930f05" providerId="LiveId" clId="{8C894153-9E03-41B0-B401-B6E5C6E3DC02}" dt="2017-12-19T14:56:54.724" v="8538" actId="1076"/>
          <ac:spMkLst>
            <pc:docMk/>
            <pc:sldMk cId="3582898044" sldId="257"/>
            <ac:spMk id="5" creationId="{03DDA8D0-9C69-49AC-9CCF-33E07E776DAA}"/>
          </ac:spMkLst>
        </pc:spChg>
      </pc:sldChg>
      <pc:sldChg chg="modSp add">
        <pc:chgData name="谢祥羽" userId="7738653e2a930f05" providerId="LiveId" clId="{8C894153-9E03-41B0-B401-B6E5C6E3DC02}" dt="2017-12-19T15:16:49.628" v="8911" actId="20577"/>
        <pc:sldMkLst>
          <pc:docMk/>
          <pc:sldMk cId="1562492872" sldId="258"/>
        </pc:sldMkLst>
        <pc:spChg chg="mod">
          <ac:chgData name="谢祥羽" userId="7738653e2a930f05" providerId="LiveId" clId="{8C894153-9E03-41B0-B401-B6E5C6E3DC02}" dt="2017-12-19T15:06:05.782" v="8713" actId="404"/>
          <ac:spMkLst>
            <pc:docMk/>
            <pc:sldMk cId="1562492872" sldId="258"/>
            <ac:spMk id="2" creationId="{DA1478B3-3BC9-46EC-9BCB-6925CBD186F4}"/>
          </ac:spMkLst>
        </pc:spChg>
        <pc:spChg chg="mod">
          <ac:chgData name="谢祥羽" userId="7738653e2a930f05" providerId="LiveId" clId="{8C894153-9E03-41B0-B401-B6E5C6E3DC02}" dt="2017-12-19T15:16:49.628" v="8911" actId="20577"/>
          <ac:spMkLst>
            <pc:docMk/>
            <pc:sldMk cId="1562492872" sldId="258"/>
            <ac:spMk id="3" creationId="{9EAC6D3F-D7A5-4ED8-9D3A-A55FEADCF946}"/>
          </ac:spMkLst>
        </pc:spChg>
        <pc:spChg chg="mod">
          <ac:chgData name="谢祥羽" userId="7738653e2a930f05" providerId="LiveId" clId="{8C894153-9E03-41B0-B401-B6E5C6E3DC02}" dt="2017-12-19T14:56:31.685" v="8536" actId="20577"/>
          <ac:spMkLst>
            <pc:docMk/>
            <pc:sldMk cId="1562492872" sldId="258"/>
            <ac:spMk id="4" creationId="{5BE116DA-ACAF-4770-8A41-BC58CE5F3FA6}"/>
          </ac:spMkLst>
        </pc:spChg>
        <pc:spChg chg="mod">
          <ac:chgData name="谢祥羽" userId="7738653e2a930f05" providerId="LiveId" clId="{8C894153-9E03-41B0-B401-B6E5C6E3DC02}" dt="2017-12-19T14:56:26.274" v="8535" actId="20577"/>
          <ac:spMkLst>
            <pc:docMk/>
            <pc:sldMk cId="1562492872" sldId="258"/>
            <ac:spMk id="5" creationId="{7D73159E-FE63-4FCD-8DC0-24B2095A4EA8}"/>
          </ac:spMkLst>
        </pc:spChg>
      </pc:sldChg>
      <pc:sldChg chg="addSp delSp modSp add setBg modNotesTx">
        <pc:chgData name="谢祥羽" userId="7738653e2a930f05" providerId="LiveId" clId="{8C894153-9E03-41B0-B401-B6E5C6E3DC02}" dt="2017-12-19T15:05:53.021" v="8711" actId="1037"/>
        <pc:sldMkLst>
          <pc:docMk/>
          <pc:sldMk cId="3636981437" sldId="259"/>
        </pc:sldMkLst>
        <pc:spChg chg="mod">
          <ac:chgData name="谢祥羽" userId="7738653e2a930f05" providerId="LiveId" clId="{8C894153-9E03-41B0-B401-B6E5C6E3DC02}" dt="2017-12-19T14:51:49.124" v="8500" actId="1076"/>
          <ac:spMkLst>
            <pc:docMk/>
            <pc:sldMk cId="3636981437" sldId="259"/>
            <ac:spMk id="2" creationId="{975399E5-9D94-4F1B-9F28-EB8CCB789A17}"/>
          </ac:spMkLst>
        </pc:spChg>
        <pc:spChg chg="mod">
          <ac:chgData name="谢祥羽" userId="7738653e2a930f05" providerId="LiveId" clId="{8C894153-9E03-41B0-B401-B6E5C6E3DC02}" dt="2017-12-16T08:40:11.492" v="6661" actId="20577"/>
          <ac:spMkLst>
            <pc:docMk/>
            <pc:sldMk cId="3636981437" sldId="259"/>
            <ac:spMk id="3" creationId="{06D0A9A2-FE13-4127-A144-775F991C40EE}"/>
          </ac:spMkLst>
        </pc:spChg>
        <pc:spChg chg="mod">
          <ac:chgData name="谢祥羽" userId="7738653e2a930f05" providerId="LiveId" clId="{8C894153-9E03-41B0-B401-B6E5C6E3DC02}" dt="2017-12-19T15:05:53.021" v="8711" actId="1037"/>
          <ac:spMkLst>
            <pc:docMk/>
            <pc:sldMk cId="3636981437" sldId="259"/>
            <ac:spMk id="4" creationId="{FAC6C477-537B-4C36-B2CA-048457AAA257}"/>
          </ac:spMkLst>
        </pc:spChg>
        <pc:spChg chg="add mod">
          <ac:chgData name="谢祥羽" userId="7738653e2a930f05" providerId="LiveId" clId="{8C894153-9E03-41B0-B401-B6E5C6E3DC02}" dt="2017-12-15T06:22:58.113" v="1884" actId="1076"/>
          <ac:spMkLst>
            <pc:docMk/>
            <pc:sldMk cId="3636981437" sldId="259"/>
            <ac:spMk id="5" creationId="{6F28E240-E817-4331-A024-AA15C2119894}"/>
          </ac:spMkLst>
        </pc:spChg>
        <pc:spChg chg="add del mod">
          <ac:chgData name="谢祥羽" userId="7738653e2a930f05" providerId="LiveId" clId="{8C894153-9E03-41B0-B401-B6E5C6E3DC02}" dt="2017-12-14T12:24:27.667" v="378" actId="27636"/>
          <ac:spMkLst>
            <pc:docMk/>
            <pc:sldMk cId="3636981437" sldId="259"/>
            <ac:spMk id="5" creationId="{99FD992D-6F51-42E1-ABED-3A9C8A8324F8}"/>
          </ac:spMkLst>
        </pc:spChg>
        <pc:spChg chg="add mod">
          <ac:chgData name="谢祥羽" userId="7738653e2a930f05" providerId="LiveId" clId="{8C894153-9E03-41B0-B401-B6E5C6E3DC02}" dt="2017-12-15T06:23:21.963" v="1888" actId="1076"/>
          <ac:spMkLst>
            <pc:docMk/>
            <pc:sldMk cId="3636981437" sldId="259"/>
            <ac:spMk id="7" creationId="{3B6A086E-F2EA-443C-A273-70E9B1C59896}"/>
          </ac:spMkLst>
        </pc:spChg>
        <pc:spChg chg="add">
          <ac:chgData name="谢祥羽" userId="7738653e2a930f05" providerId="LiveId" clId="{8C894153-9E03-41B0-B401-B6E5C6E3DC02}" dt="2017-12-14T12:27:08.462" v="500" actId="27636"/>
          <ac:spMkLst>
            <pc:docMk/>
            <pc:sldMk cId="3636981437" sldId="259"/>
            <ac:spMk id="7" creationId="{99FD992D-6F51-42E1-ABED-3A9C8A8324F8}"/>
          </ac:spMkLst>
        </pc:spChg>
        <pc:spChg chg="add mod">
          <ac:chgData name="谢祥羽" userId="7738653e2a930f05" providerId="LiveId" clId="{8C894153-9E03-41B0-B401-B6E5C6E3DC02}" dt="2017-12-15T06:23:30.478" v="1892" actId="1076"/>
          <ac:spMkLst>
            <pc:docMk/>
            <pc:sldMk cId="3636981437" sldId="259"/>
            <ac:spMk id="8" creationId="{18F50713-9568-4233-8DF4-A8A47BB11312}"/>
          </ac:spMkLst>
        </pc:spChg>
        <pc:spChg chg="add mod">
          <ac:chgData name="谢祥羽" userId="7738653e2a930f05" providerId="LiveId" clId="{8C894153-9E03-41B0-B401-B6E5C6E3DC02}" dt="2017-12-16T09:10:11.200" v="8349" actId="20577"/>
          <ac:spMkLst>
            <pc:docMk/>
            <pc:sldMk cId="3636981437" sldId="259"/>
            <ac:spMk id="10" creationId="{F8C0991F-C02F-4A5A-AD90-C6455F834900}"/>
          </ac:spMkLst>
        </pc:spChg>
        <pc:spChg chg="add del mod">
          <ac:chgData name="谢祥羽" userId="7738653e2a930f05" providerId="LiveId" clId="{8C894153-9E03-41B0-B401-B6E5C6E3DC02}" dt="2017-12-15T06:32:14.818" v="2061" actId="767"/>
          <ac:spMkLst>
            <pc:docMk/>
            <pc:sldMk cId="3636981437" sldId="259"/>
            <ac:spMk id="11" creationId="{2097A261-EC6A-4890-88BF-A24FA12D1780}"/>
          </ac:spMkLst>
        </pc:spChg>
        <pc:spChg chg="del">
          <ac:chgData name="谢祥羽" userId="7738653e2a930f05" providerId="LiveId" clId="{8C894153-9E03-41B0-B401-B6E5C6E3DC02}" dt="2017-12-19T14:51:27.064" v="8498" actId="478"/>
          <ac:spMkLst>
            <pc:docMk/>
            <pc:sldMk cId="3636981437" sldId="259"/>
            <ac:spMk id="13" creationId="{EB3BDB77-87A0-4030-B61B-EB18C4B55028}"/>
          </ac:spMkLst>
        </pc:spChg>
        <pc:picChg chg="add del mod">
          <ac:chgData name="谢祥羽" userId="7738653e2a930f05" providerId="LiveId" clId="{8C894153-9E03-41B0-B401-B6E5C6E3DC02}" dt="2017-12-14T12:24:27.667" v="378" actId="27636"/>
          <ac:picMkLst>
            <pc:docMk/>
            <pc:sldMk cId="3636981437" sldId="259"/>
            <ac:picMk id="4" creationId="{B11ACF5D-123F-44FE-804D-55AF5F47F046}"/>
          </ac:picMkLst>
        </pc:picChg>
        <pc:picChg chg="add mod">
          <ac:chgData name="谢祥羽" userId="7738653e2a930f05" providerId="LiveId" clId="{8C894153-9E03-41B0-B401-B6E5C6E3DC02}" dt="2017-12-15T06:23:16.788" v="1886" actId="1076"/>
          <ac:picMkLst>
            <pc:docMk/>
            <pc:sldMk cId="3636981437" sldId="259"/>
            <ac:picMk id="4" creationId="{DF92D228-867F-4A27-8A1D-24B22CEA2390}"/>
          </ac:picMkLst>
        </pc:picChg>
        <pc:picChg chg="add mod">
          <ac:chgData name="谢祥羽" userId="7738653e2a930f05" providerId="LiveId" clId="{8C894153-9E03-41B0-B401-B6E5C6E3DC02}" dt="2017-12-15T06:23:19.758" v="1887" actId="1076"/>
          <ac:picMkLst>
            <pc:docMk/>
            <pc:sldMk cId="3636981437" sldId="259"/>
            <ac:picMk id="6" creationId="{7731EC4F-A3BB-4DF1-A47F-1E0F8C35D2E8}"/>
          </ac:picMkLst>
        </pc:picChg>
        <pc:picChg chg="add">
          <ac:chgData name="谢祥羽" userId="7738653e2a930f05" providerId="LiveId" clId="{8C894153-9E03-41B0-B401-B6E5C6E3DC02}" dt="2017-12-14T12:27:08.462" v="500" actId="27636"/>
          <ac:picMkLst>
            <pc:docMk/>
            <pc:sldMk cId="3636981437" sldId="259"/>
            <ac:picMk id="6" creationId="{B11ACF5D-123F-44FE-804D-55AF5F47F046}"/>
          </ac:picMkLst>
        </pc:picChg>
        <pc:picChg chg="add mod">
          <ac:chgData name="谢祥羽" userId="7738653e2a930f05" providerId="LiveId" clId="{8C894153-9E03-41B0-B401-B6E5C6E3DC02}" dt="2017-12-15T06:23:27.329" v="1891" actId="1076"/>
          <ac:picMkLst>
            <pc:docMk/>
            <pc:sldMk cId="3636981437" sldId="259"/>
            <ac:picMk id="9" creationId="{9093C18A-1293-4FE1-B2E9-42CA0DA46FE1}"/>
          </ac:picMkLst>
        </pc:picChg>
        <pc:picChg chg="del">
          <ac:chgData name="谢祥羽" userId="7738653e2a930f05" providerId="LiveId" clId="{8C894153-9E03-41B0-B401-B6E5C6E3DC02}" dt="2017-12-19T14:51:24.392" v="8497" actId="478"/>
          <ac:picMkLst>
            <pc:docMk/>
            <pc:sldMk cId="3636981437" sldId="259"/>
            <ac:picMk id="12" creationId="{F2B91DFF-36B2-44A7-B300-7A688412E4B8}"/>
          </ac:picMkLst>
        </pc:picChg>
      </pc:sldChg>
      <pc:sldChg chg="addSp delSp modSp add modNotesTx">
        <pc:chgData name="谢祥羽" userId="7738653e2a930f05" providerId="LiveId" clId="{8C894153-9E03-41B0-B401-B6E5C6E3DC02}" dt="2017-12-19T15:05:15.526" v="8694" actId="1036"/>
        <pc:sldMkLst>
          <pc:docMk/>
          <pc:sldMk cId="365905792" sldId="260"/>
        </pc:sldMkLst>
        <pc:spChg chg="mod">
          <ac:chgData name="谢祥羽" userId="7738653e2a930f05" providerId="LiveId" clId="{8C894153-9E03-41B0-B401-B6E5C6E3DC02}" dt="2017-12-19T15:05:04.686" v="8689" actId="1036"/>
          <ac:spMkLst>
            <pc:docMk/>
            <pc:sldMk cId="365905792" sldId="260"/>
            <ac:spMk id="2" creationId="{659062D0-3134-4E6B-A174-261AF27F2B7E}"/>
          </ac:spMkLst>
        </pc:spChg>
        <pc:spChg chg="del">
          <ac:chgData name="谢祥羽" userId="7738653e2a930f05" providerId="LiveId" clId="{8C894153-9E03-41B0-B401-B6E5C6E3DC02}" dt="2017-12-15T06:04:49.061" v="1611" actId="478"/>
          <ac:spMkLst>
            <pc:docMk/>
            <pc:sldMk cId="365905792" sldId="260"/>
            <ac:spMk id="2" creationId="{E48D1449-E591-49CE-8021-35ACCEDD5FE0}"/>
          </ac:spMkLst>
        </pc:spChg>
        <pc:spChg chg="del">
          <ac:chgData name="谢祥羽" userId="7738653e2a930f05" providerId="LiveId" clId="{8C894153-9E03-41B0-B401-B6E5C6E3DC02}" dt="2017-12-15T05:31:50.698" v="1593" actId="478"/>
          <ac:spMkLst>
            <pc:docMk/>
            <pc:sldMk cId="365905792" sldId="260"/>
            <ac:spMk id="3" creationId="{9F229B77-7FCB-440E-9C9F-F40A67F5C52B}"/>
          </ac:spMkLst>
        </pc:spChg>
        <pc:spChg chg="mod">
          <ac:chgData name="谢祥羽" userId="7738653e2a930f05" providerId="LiveId" clId="{8C894153-9E03-41B0-B401-B6E5C6E3DC02}" dt="2017-12-19T15:05:15.526" v="8694" actId="1036"/>
          <ac:spMkLst>
            <pc:docMk/>
            <pc:sldMk cId="365905792" sldId="260"/>
            <ac:spMk id="3" creationId="{DD7F5D69-4224-4890-B766-D5A801226656}"/>
          </ac:spMkLst>
        </pc:spChg>
        <pc:spChg chg="add del mod">
          <ac:chgData name="谢祥羽" userId="7738653e2a930f05" providerId="LiveId" clId="{8C894153-9E03-41B0-B401-B6E5C6E3DC02}" dt="2017-12-15T06:07:49.068" v="1656" actId="478"/>
          <ac:spMkLst>
            <pc:docMk/>
            <pc:sldMk cId="365905792" sldId="260"/>
            <ac:spMk id="5" creationId="{C47335DF-C3C5-46F0-95B0-301E5F7B6882}"/>
          </ac:spMkLst>
        </pc:spChg>
        <pc:spChg chg="add mod">
          <ac:chgData name="谢祥羽" userId="7738653e2a930f05" providerId="LiveId" clId="{8C894153-9E03-41B0-B401-B6E5C6E3DC02}" dt="2017-12-16T02:44:38.336" v="2571" actId="1076"/>
          <ac:spMkLst>
            <pc:docMk/>
            <pc:sldMk cId="365905792" sldId="260"/>
            <ac:spMk id="7" creationId="{C5CEE089-2305-4BDB-A3C3-5A30311C96C4}"/>
          </ac:spMkLst>
        </pc:spChg>
        <pc:spChg chg="add del mod">
          <ac:chgData name="谢祥羽" userId="7738653e2a930f05" providerId="LiveId" clId="{8C894153-9E03-41B0-B401-B6E5C6E3DC02}" dt="2017-12-15T06:08:16.046" v="1662" actId="478"/>
          <ac:spMkLst>
            <pc:docMk/>
            <pc:sldMk cId="365905792" sldId="260"/>
            <ac:spMk id="8" creationId="{9CB547FF-A9BD-49C1-A331-768F9E170E26}"/>
          </ac:spMkLst>
        </pc:spChg>
        <pc:spChg chg="add del mod">
          <ac:chgData name="谢祥羽" userId="7738653e2a930f05" providerId="LiveId" clId="{8C894153-9E03-41B0-B401-B6E5C6E3DC02}" dt="2017-12-15T06:43:13.604" v="2254" actId="1076"/>
          <ac:spMkLst>
            <pc:docMk/>
            <pc:sldMk cId="365905792" sldId="260"/>
            <ac:spMk id="9" creationId="{5F510D88-7F59-47DD-86DE-A891E9456E8D}"/>
          </ac:spMkLst>
        </pc:spChg>
        <pc:spChg chg="add mod">
          <ac:chgData name="谢祥羽" userId="7738653e2a930f05" providerId="LiveId" clId="{8C894153-9E03-41B0-B401-B6E5C6E3DC02}" dt="2017-12-16T02:44:38.336" v="2571" actId="1076"/>
          <ac:spMkLst>
            <pc:docMk/>
            <pc:sldMk cId="365905792" sldId="260"/>
            <ac:spMk id="11" creationId="{0728BF42-C71C-45BB-B632-9B0DCB619E53}"/>
          </ac:spMkLst>
        </pc:spChg>
        <pc:spChg chg="add mod">
          <ac:chgData name="谢祥羽" userId="7738653e2a930f05" providerId="LiveId" clId="{8C894153-9E03-41B0-B401-B6E5C6E3DC02}" dt="2017-12-16T02:44:38.336" v="2571" actId="1076"/>
          <ac:spMkLst>
            <pc:docMk/>
            <pc:sldMk cId="365905792" sldId="260"/>
            <ac:spMk id="13" creationId="{F9C8771C-8977-4A74-A575-9EC54C6F7E26}"/>
          </ac:spMkLst>
        </pc:spChg>
        <pc:spChg chg="add mod">
          <ac:chgData name="谢祥羽" userId="7738653e2a930f05" providerId="LiveId" clId="{8C894153-9E03-41B0-B401-B6E5C6E3DC02}" dt="2017-12-16T02:44:38.336" v="2571" actId="1076"/>
          <ac:spMkLst>
            <pc:docMk/>
            <pc:sldMk cId="365905792" sldId="260"/>
            <ac:spMk id="16" creationId="{6FA280B9-0AA2-4DB9-A956-63C0E42BF74C}"/>
          </ac:spMkLst>
        </pc:spChg>
        <pc:spChg chg="add del mod">
          <ac:chgData name="谢祥羽" userId="7738653e2a930f05" providerId="LiveId" clId="{8C894153-9E03-41B0-B401-B6E5C6E3DC02}" dt="2017-12-15T06:17:26.814" v="1787" actId="478"/>
          <ac:spMkLst>
            <pc:docMk/>
            <pc:sldMk cId="365905792" sldId="260"/>
            <ac:spMk id="17" creationId="{D501DC5D-F7F2-47FB-A78E-5B5A62B5A518}"/>
          </ac:spMkLst>
        </pc:spChg>
        <pc:spChg chg="add mod">
          <ac:chgData name="谢祥羽" userId="7738653e2a930f05" providerId="LiveId" clId="{8C894153-9E03-41B0-B401-B6E5C6E3DC02}" dt="2017-12-15T06:46:22.639" v="2300" actId="20577"/>
          <ac:spMkLst>
            <pc:docMk/>
            <pc:sldMk cId="365905792" sldId="260"/>
            <ac:spMk id="18" creationId="{D818A5D7-64A6-4363-91F3-C1E1936DCC5B}"/>
          </ac:spMkLst>
        </pc:spChg>
        <pc:spChg chg="add mod">
          <ac:chgData name="谢祥羽" userId="7738653e2a930f05" providerId="LiveId" clId="{8C894153-9E03-41B0-B401-B6E5C6E3DC02}" dt="2017-12-15T06:43:13.604" v="2254" actId="1076"/>
          <ac:spMkLst>
            <pc:docMk/>
            <pc:sldMk cId="365905792" sldId="260"/>
            <ac:spMk id="19" creationId="{3D5AE05B-127D-4AEB-9309-C4FFEDFAAC09}"/>
          </ac:spMkLst>
        </pc:spChg>
        <pc:spChg chg="add mod">
          <ac:chgData name="谢祥羽" userId="7738653e2a930f05" providerId="LiveId" clId="{8C894153-9E03-41B0-B401-B6E5C6E3DC02}" dt="2017-12-15T06:43:13.604" v="2254" actId="1076"/>
          <ac:spMkLst>
            <pc:docMk/>
            <pc:sldMk cId="365905792" sldId="260"/>
            <ac:spMk id="20" creationId="{4CDD6350-1ABF-44FC-8F15-0E3E0A1A50AF}"/>
          </ac:spMkLst>
        </pc:spChg>
        <pc:spChg chg="add mod">
          <ac:chgData name="谢祥羽" userId="7738653e2a930f05" providerId="LiveId" clId="{8C894153-9E03-41B0-B401-B6E5C6E3DC02}" dt="2017-12-15T06:43:13.604" v="2254" actId="1076"/>
          <ac:spMkLst>
            <pc:docMk/>
            <pc:sldMk cId="365905792" sldId="260"/>
            <ac:spMk id="21" creationId="{0B4C3332-8D83-4A5D-A745-232994D74199}"/>
          </ac:spMkLst>
        </pc:spChg>
        <pc:spChg chg="add mod">
          <ac:chgData name="谢祥羽" userId="7738653e2a930f05" providerId="LiveId" clId="{8C894153-9E03-41B0-B401-B6E5C6E3DC02}" dt="2017-12-15T06:44:40.064" v="2282" actId="20577"/>
          <ac:spMkLst>
            <pc:docMk/>
            <pc:sldMk cId="365905792" sldId="260"/>
            <ac:spMk id="22" creationId="{B4CE15BA-A998-4341-B365-BCE8BB06DFD0}"/>
          </ac:spMkLst>
        </pc:spChg>
        <pc:spChg chg="add mod">
          <ac:chgData name="谢祥羽" userId="7738653e2a930f05" providerId="LiveId" clId="{8C894153-9E03-41B0-B401-B6E5C6E3DC02}" dt="2017-12-16T02:44:38.336" v="2571" actId="1076"/>
          <ac:spMkLst>
            <pc:docMk/>
            <pc:sldMk cId="365905792" sldId="260"/>
            <ac:spMk id="23" creationId="{46B8E307-63B4-4CD5-9E54-D3066F590099}"/>
          </ac:spMkLst>
        </pc:spChg>
        <pc:spChg chg="mod">
          <ac:chgData name="谢祥羽" userId="7738653e2a930f05" providerId="LiveId" clId="{8C894153-9E03-41B0-B401-B6E5C6E3DC02}" dt="2017-12-16T02:44:38.336" v="2571" actId="1076"/>
          <ac:spMkLst>
            <pc:docMk/>
            <pc:sldMk cId="365905792" sldId="260"/>
            <ac:spMk id="24" creationId="{00000000-0000-0000-0000-000000000000}"/>
          </ac:spMkLst>
        </pc:spChg>
        <pc:spChg chg="mod">
          <ac:chgData name="谢祥羽" userId="7738653e2a930f05" providerId="LiveId" clId="{8C894153-9E03-41B0-B401-B6E5C6E3DC02}" dt="2017-12-16T02:44:44.939" v="2572" actId="1076"/>
          <ac:spMkLst>
            <pc:docMk/>
            <pc:sldMk cId="365905792" sldId="260"/>
            <ac:spMk id="25" creationId="{00000000-0000-0000-0000-000000000000}"/>
          </ac:spMkLst>
        </pc:spChg>
        <pc:spChg chg="mod">
          <ac:chgData name="谢祥羽" userId="7738653e2a930f05" providerId="LiveId" clId="{8C894153-9E03-41B0-B401-B6E5C6E3DC02}" dt="2017-12-19T14:52:39.649" v="8509" actId="1036"/>
          <ac:spMkLst>
            <pc:docMk/>
            <pc:sldMk cId="365905792" sldId="260"/>
            <ac:spMk id="26" creationId="{9F929C13-CCA2-44B3-BE27-F353F2ED156D}"/>
          </ac:spMkLst>
        </pc:spChg>
        <pc:spChg chg="add">
          <ac:chgData name="谢祥羽" userId="7738653e2a930f05" providerId="LiveId" clId="{8C894153-9E03-41B0-B401-B6E5C6E3DC02}" dt="2017-12-19T14:57:26.789" v="8541" actId="1036"/>
          <ac:spMkLst>
            <pc:docMk/>
            <pc:sldMk cId="365905792" sldId="260"/>
            <ac:spMk id="27" creationId="{96286858-F8EE-4FC7-A52A-3A820CF2CE03}"/>
          </ac:spMkLst>
        </pc:spChg>
        <pc:picChg chg="add mod">
          <ac:chgData name="谢祥羽" userId="7738653e2a930f05" providerId="LiveId" clId="{8C894153-9E03-41B0-B401-B6E5C6E3DC02}" dt="2017-12-15T06:43:13.604" v="2254" actId="1076"/>
          <ac:picMkLst>
            <pc:docMk/>
            <pc:sldMk cId="365905792" sldId="260"/>
            <ac:picMk id="4" creationId="{CAB0C8C1-B6D8-4786-9E85-95EFCFD54C66}"/>
          </ac:picMkLst>
        </pc:picChg>
        <pc:picChg chg="add mod">
          <ac:chgData name="谢祥羽" userId="7738653e2a930f05" providerId="LiveId" clId="{8C894153-9E03-41B0-B401-B6E5C6E3DC02}" dt="2017-12-16T02:44:38.336" v="2571" actId="1076"/>
          <ac:picMkLst>
            <pc:docMk/>
            <pc:sldMk cId="365905792" sldId="260"/>
            <ac:picMk id="6" creationId="{5C7F78AC-81C7-4A62-8658-9E3F8BC8A3C6}"/>
          </ac:picMkLst>
        </pc:picChg>
        <pc:picChg chg="add mod modCrop">
          <ac:chgData name="谢祥羽" userId="7738653e2a930f05" providerId="LiveId" clId="{8C894153-9E03-41B0-B401-B6E5C6E3DC02}" dt="2017-12-16T02:44:38.336" v="2571" actId="1076"/>
          <ac:picMkLst>
            <pc:docMk/>
            <pc:sldMk cId="365905792" sldId="260"/>
            <ac:picMk id="10" creationId="{67B1AE1B-A7CB-4B26-90CD-B0900341D6AA}"/>
          </ac:picMkLst>
        </pc:picChg>
        <pc:picChg chg="add del mod">
          <ac:chgData name="谢祥羽" userId="7738653e2a930f05" providerId="LiveId" clId="{8C894153-9E03-41B0-B401-B6E5C6E3DC02}" dt="2017-12-15T06:13:05.236" v="1755" actId="478"/>
          <ac:picMkLst>
            <pc:docMk/>
            <pc:sldMk cId="365905792" sldId="260"/>
            <ac:picMk id="12" creationId="{9AE4E62B-B264-4308-91A5-2C463A5C3061}"/>
          </ac:picMkLst>
        </pc:picChg>
        <pc:picChg chg="add del">
          <ac:chgData name="谢祥羽" userId="7738653e2a930f05" providerId="LiveId" clId="{8C894153-9E03-41B0-B401-B6E5C6E3DC02}" dt="2017-12-15T06:15:46.892" v="1764" actId="478"/>
          <ac:picMkLst>
            <pc:docMk/>
            <pc:sldMk cId="365905792" sldId="260"/>
            <ac:picMk id="14" creationId="{C64BE0B5-89DF-4F24-AC0E-563FF509025B}"/>
          </ac:picMkLst>
        </pc:picChg>
        <pc:picChg chg="add mod">
          <ac:chgData name="谢祥羽" userId="7738653e2a930f05" providerId="LiveId" clId="{8C894153-9E03-41B0-B401-B6E5C6E3DC02}" dt="2017-12-16T02:44:38.336" v="2571" actId="1076"/>
          <ac:picMkLst>
            <pc:docMk/>
            <pc:sldMk cId="365905792" sldId="260"/>
            <ac:picMk id="15" creationId="{A91C529B-A50B-49C2-BD3B-E1F334B9E792}"/>
          </ac:picMkLst>
        </pc:picChg>
        <pc:picChg chg="mod">
          <ac:chgData name="谢祥羽" userId="7738653e2a930f05" providerId="LiveId" clId="{8C894153-9E03-41B0-B401-B6E5C6E3DC02}" dt="2017-12-16T02:44:38.336" v="2571" actId="1076"/>
          <ac:picMkLst>
            <pc:docMk/>
            <pc:sldMk cId="365905792" sldId="260"/>
            <ac:picMk id="17" creationId="{00000000-0000-0000-0000-000000000000}"/>
          </ac:picMkLst>
        </pc:picChg>
      </pc:sldChg>
      <pc:sldChg chg="addSp delSp modSp add modNotesTx">
        <pc:chgData name="谢祥羽" userId="7738653e2a930f05" providerId="LiveId" clId="{8C894153-9E03-41B0-B401-B6E5C6E3DC02}" dt="2017-12-19T15:05:33.469" v="8702" actId="1036"/>
        <pc:sldMkLst>
          <pc:docMk/>
          <pc:sldMk cId="1948980800" sldId="261"/>
        </pc:sldMkLst>
        <pc:spChg chg="add del mod">
          <ac:chgData name="谢祥羽" userId="7738653e2a930f05" providerId="LiveId" clId="{8C894153-9E03-41B0-B401-B6E5C6E3DC02}" dt="2017-12-15T06:35:45.075" v="2150" actId="478"/>
          <ac:spMkLst>
            <pc:docMk/>
            <pc:sldMk cId="1948980800" sldId="261"/>
            <ac:spMk id="2" creationId="{CB297FB4-0831-4372-97A4-93E35F5B6749}"/>
          </ac:spMkLst>
        </pc:spChg>
        <pc:spChg chg="mod">
          <ac:chgData name="谢祥羽" userId="7738653e2a930f05" providerId="LiveId" clId="{8C894153-9E03-41B0-B401-B6E5C6E3DC02}" dt="2017-12-16T08:55:18.303" v="7309" actId="20577"/>
          <ac:spMkLst>
            <pc:docMk/>
            <pc:sldMk cId="1948980800" sldId="261"/>
            <ac:spMk id="2" creationId="{00000000-0000-0000-0000-000000000000}"/>
          </ac:spMkLst>
        </pc:spChg>
        <pc:spChg chg="del">
          <ac:chgData name="谢祥羽" userId="7738653e2a930f05" providerId="LiveId" clId="{8C894153-9E03-41B0-B401-B6E5C6E3DC02}" dt="2017-12-15T06:35:45.902" v="2151" actId="478"/>
          <ac:spMkLst>
            <pc:docMk/>
            <pc:sldMk cId="1948980800" sldId="261"/>
            <ac:spMk id="3" creationId="{EF500A1C-9671-43A5-949D-9C56ACC5591A}"/>
          </ac:spMkLst>
        </pc:spChg>
        <pc:spChg chg="mod">
          <ac:chgData name="谢祥羽" userId="7738653e2a930f05" providerId="LiveId" clId="{8C894153-9E03-41B0-B401-B6E5C6E3DC02}" dt="2017-12-19T15:05:33.469" v="8702" actId="1036"/>
          <ac:spMkLst>
            <pc:docMk/>
            <pc:sldMk cId="1948980800" sldId="261"/>
            <ac:spMk id="3" creationId="{67C2E030-C36B-4F21-8157-74E71F098ED6}"/>
          </ac:spMkLst>
        </pc:spChg>
        <pc:spChg chg="add del mod">
          <ac:chgData name="谢祥羽" userId="7738653e2a930f05" providerId="LiveId" clId="{8C894153-9E03-41B0-B401-B6E5C6E3DC02}" dt="2017-12-15T06:35:46.823" v="2152" actId="478"/>
          <ac:spMkLst>
            <pc:docMk/>
            <pc:sldMk cId="1948980800" sldId="261"/>
            <ac:spMk id="5" creationId="{53C84114-3F40-423D-803B-E6B7FB38EF63}"/>
          </ac:spMkLst>
        </pc:spChg>
        <pc:spChg chg="mod">
          <ac:chgData name="谢祥羽" userId="7738653e2a930f05" providerId="LiveId" clId="{8C894153-9E03-41B0-B401-B6E5C6E3DC02}" dt="2017-12-19T15:05:28.549" v="8700" actId="1036"/>
          <ac:spMkLst>
            <pc:docMk/>
            <pc:sldMk cId="1948980800" sldId="261"/>
            <ac:spMk id="5" creationId="{96286858-F8EE-4FC7-A52A-3A820CF2CE03}"/>
          </ac:spMkLst>
        </pc:spChg>
        <pc:spChg chg="add mod">
          <ac:chgData name="谢祥羽" userId="7738653e2a930f05" providerId="LiveId" clId="{8C894153-9E03-41B0-B401-B6E5C6E3DC02}" dt="2017-12-15T06:46:20.571" v="2299" actId="20577"/>
          <ac:spMkLst>
            <pc:docMk/>
            <pc:sldMk cId="1948980800" sldId="261"/>
            <ac:spMk id="6" creationId="{87CDDB7E-DBA0-4ED6-8578-3DA5EF8900F5}"/>
          </ac:spMkLst>
        </pc:spChg>
        <pc:spChg chg="mod">
          <ac:chgData name="谢祥羽" userId="7738653e2a930f05" providerId="LiveId" clId="{8C894153-9E03-41B0-B401-B6E5C6E3DC02}" dt="2017-12-19T14:52:10.973" v="8503" actId="1036"/>
          <ac:spMkLst>
            <pc:docMk/>
            <pc:sldMk cId="1948980800" sldId="261"/>
            <ac:spMk id="8" creationId="{64E36942-4FEE-49D0-8B0C-563C95664385}"/>
          </ac:spMkLst>
        </pc:spChg>
      </pc:sldChg>
      <pc:sldChg chg="add del">
        <pc:chgData name="谢祥羽" userId="7738653e2a930f05" providerId="LiveId" clId="{8C894153-9E03-41B0-B401-B6E5C6E3DC02}" dt="2017-12-15T06:35:48.817" v="2154" actId="20577"/>
        <pc:sldMkLst>
          <pc:docMk/>
          <pc:sldMk cId="3245112336" sldId="262"/>
        </pc:sldMkLst>
      </pc:sldChg>
      <pc:sldChg chg="addSp delSp modSp add modNotesTx">
        <pc:chgData name="谢祥羽" userId="7738653e2a930f05" providerId="LiveId" clId="{8C894153-9E03-41B0-B401-B6E5C6E3DC02}" dt="2017-12-19T15:04:59.558" v="8688" actId="1035"/>
        <pc:sldMkLst>
          <pc:docMk/>
          <pc:sldMk cId="3839580514" sldId="262"/>
        </pc:sldMkLst>
        <pc:spChg chg="mod">
          <ac:chgData name="谢祥羽" userId="7738653e2a930f05" providerId="LiveId" clId="{8C894153-9E03-41B0-B401-B6E5C6E3DC02}" dt="2017-12-16T02:40:06.265" v="2550" actId="20577"/>
          <ac:spMkLst>
            <pc:docMk/>
            <pc:sldMk cId="3839580514" sldId="262"/>
            <ac:spMk id="2" creationId="{00000000-0000-0000-0000-000000000000}"/>
          </ac:spMkLst>
        </pc:spChg>
        <pc:spChg chg="del">
          <ac:chgData name="谢祥羽" userId="7738653e2a930f05" providerId="LiveId" clId="{8C894153-9E03-41B0-B401-B6E5C6E3DC02}" dt="2017-12-15T06:45:42.479" v="2286" actId="478"/>
          <ac:spMkLst>
            <pc:docMk/>
            <pc:sldMk cId="3839580514" sldId="262"/>
            <ac:spMk id="2" creationId="{4CE2C34D-0DE4-45AF-91B1-BADBBC27ABBC}"/>
          </ac:spMkLst>
        </pc:spChg>
        <pc:spChg chg="del">
          <ac:chgData name="谢祥羽" userId="7738653e2a930f05" providerId="LiveId" clId="{8C894153-9E03-41B0-B401-B6E5C6E3DC02}" dt="2017-12-15T06:45:43.831" v="2287" actId="478"/>
          <ac:spMkLst>
            <pc:docMk/>
            <pc:sldMk cId="3839580514" sldId="262"/>
            <ac:spMk id="3" creationId="{10BED189-F1B6-44D0-BC08-6F67BD639C5A}"/>
          </ac:spMkLst>
        </pc:spChg>
        <pc:spChg chg="add mod">
          <ac:chgData name="谢祥羽" userId="7738653e2a930f05" providerId="LiveId" clId="{8C894153-9E03-41B0-B401-B6E5C6E3DC02}" dt="2017-12-16T02:27:02.304" v="2320" actId="20577"/>
          <ac:spMkLst>
            <pc:docMk/>
            <pc:sldMk cId="3839580514" sldId="262"/>
            <ac:spMk id="4" creationId="{83F2D892-D79F-42E4-B27C-190EDEDA7D59}"/>
          </ac:spMkLst>
        </pc:spChg>
        <pc:spChg chg="mod">
          <ac:chgData name="谢祥羽" userId="7738653e2a930f05" providerId="LiveId" clId="{8C894153-9E03-41B0-B401-B6E5C6E3DC02}" dt="2017-12-19T15:04:37.582" v="8683" actId="1036"/>
          <ac:spMkLst>
            <pc:docMk/>
            <pc:sldMk cId="3839580514" sldId="262"/>
            <ac:spMk id="4" creationId="{B2161726-9608-463D-BB96-A2B87FC9495E}"/>
          </ac:spMkLst>
        </pc:spChg>
        <pc:spChg chg="add mod">
          <ac:chgData name="谢祥羽" userId="7738653e2a930f05" providerId="LiveId" clId="{8C894153-9E03-41B0-B401-B6E5C6E3DC02}" dt="2017-12-16T09:13:13.376" v="8400" actId="1076"/>
          <ac:spMkLst>
            <pc:docMk/>
            <pc:sldMk cId="3839580514" sldId="262"/>
            <ac:spMk id="5" creationId="{5DF99AFB-04C9-4014-8C95-942BD73445F0}"/>
          </ac:spMkLst>
        </pc:spChg>
        <pc:spChg chg="add mod">
          <ac:chgData name="谢祥羽" userId="7738653e2a930f05" providerId="LiveId" clId="{8C894153-9E03-41B0-B401-B6E5C6E3DC02}" dt="2017-12-16T02:39:16.672" v="2513" actId="1076"/>
          <ac:spMkLst>
            <pc:docMk/>
            <pc:sldMk cId="3839580514" sldId="262"/>
            <ac:spMk id="7" creationId="{3A99CD14-390C-4EB4-8CA4-DA887DDAE00C}"/>
          </ac:spMkLst>
        </pc:spChg>
        <pc:spChg chg="add mod">
          <ac:chgData name="谢祥羽" userId="7738653e2a930f05" providerId="LiveId" clId="{8C894153-9E03-41B0-B401-B6E5C6E3DC02}" dt="2017-12-16T02:39:04.451" v="2512" actId="12"/>
          <ac:spMkLst>
            <pc:docMk/>
            <pc:sldMk cId="3839580514" sldId="262"/>
            <ac:spMk id="8" creationId="{C40C50AA-7142-41FE-957D-8F2B606ECD98}"/>
          </ac:spMkLst>
        </pc:spChg>
        <pc:spChg chg="add mod">
          <ac:chgData name="谢祥羽" userId="7738653e2a930f05" providerId="LiveId" clId="{8C894153-9E03-41B0-B401-B6E5C6E3DC02}" dt="2017-12-16T09:13:13.376" v="8400" actId="1076"/>
          <ac:spMkLst>
            <pc:docMk/>
            <pc:sldMk cId="3839580514" sldId="262"/>
            <ac:spMk id="9" creationId="{8898D0CB-F913-42F2-BDE6-BCBFFEF4E916}"/>
          </ac:spMkLst>
        </pc:spChg>
        <pc:spChg chg="add mod">
          <ac:chgData name="谢祥羽" userId="7738653e2a930f05" providerId="LiveId" clId="{8C894153-9E03-41B0-B401-B6E5C6E3DC02}" dt="2017-12-16T02:40:36.106" v="2556" actId="1076"/>
          <ac:spMkLst>
            <pc:docMk/>
            <pc:sldMk cId="3839580514" sldId="262"/>
            <ac:spMk id="10" creationId="{09CAF21E-3A5B-49DA-8EF2-F35AC1E4C66E}"/>
          </ac:spMkLst>
        </pc:spChg>
        <pc:spChg chg="add mod">
          <ac:chgData name="谢祥羽" userId="7738653e2a930f05" providerId="LiveId" clId="{8C894153-9E03-41B0-B401-B6E5C6E3DC02}" dt="2017-12-16T02:40:44.836" v="2561" actId="14100"/>
          <ac:spMkLst>
            <pc:docMk/>
            <pc:sldMk cId="3839580514" sldId="262"/>
            <ac:spMk id="11" creationId="{3F8BBB42-748D-4BFA-8A99-18AF1E206E1D}"/>
          </ac:spMkLst>
        </pc:spChg>
        <pc:spChg chg="mod">
          <ac:chgData name="谢祥羽" userId="7738653e2a930f05" providerId="LiveId" clId="{8C894153-9E03-41B0-B401-B6E5C6E3DC02}" dt="2017-12-19T15:04:59.558" v="8688" actId="1035"/>
          <ac:spMkLst>
            <pc:docMk/>
            <pc:sldMk cId="3839580514" sldId="262"/>
            <ac:spMk id="12" creationId="{7A5AF545-3217-4210-968A-4AB32964B1C6}"/>
          </ac:spMkLst>
        </pc:spChg>
        <pc:spChg chg="add del mod">
          <ac:chgData name="谢祥羽" userId="7738653e2a930f05" providerId="LiveId" clId="{8C894153-9E03-41B0-B401-B6E5C6E3DC02}" dt="2017-12-16T09:12:12.160" v="8391" actId="14100"/>
          <ac:spMkLst>
            <pc:docMk/>
            <pc:sldMk cId="3839580514" sldId="262"/>
            <ac:spMk id="13" creationId="{1D6956D0-A1AA-4236-A402-9C9C1D0C2AE2}"/>
          </ac:spMkLst>
        </pc:spChg>
        <pc:spChg chg="add mod">
          <ac:chgData name="谢祥羽" userId="7738653e2a930f05" providerId="LiveId" clId="{8C894153-9E03-41B0-B401-B6E5C6E3DC02}" dt="2017-12-16T09:14:21.160" v="8474" actId="14100"/>
          <ac:spMkLst>
            <pc:docMk/>
            <pc:sldMk cId="3839580514" sldId="262"/>
            <ac:spMk id="14" creationId="{1CE8FDCC-5D43-460A-BDEA-98D97F2915B5}"/>
          </ac:spMkLst>
        </pc:spChg>
        <pc:spChg chg="mod">
          <ac:chgData name="谢祥羽" userId="7738653e2a930f05" providerId="LiveId" clId="{8C894153-9E03-41B0-B401-B6E5C6E3DC02}" dt="2017-12-19T14:53:26.840" v="8519" actId="1076"/>
          <ac:spMkLst>
            <pc:docMk/>
            <pc:sldMk cId="3839580514" sldId="262"/>
            <ac:spMk id="15" creationId="{187FC398-FCC4-440D-8293-EBB51331C383}"/>
          </ac:spMkLst>
        </pc:spChg>
        <pc:picChg chg="add mod">
          <ac:chgData name="谢祥羽" userId="7738653e2a930f05" providerId="LiveId" clId="{8C894153-9E03-41B0-B401-B6E5C6E3DC02}" dt="2017-12-16T09:13:13.376" v="8400" actId="1076"/>
          <ac:picMkLst>
            <pc:docMk/>
            <pc:sldMk cId="3839580514" sldId="262"/>
            <ac:picMk id="3" creationId="{16E75353-1AC1-4D36-972F-FFAEBD329591}"/>
          </ac:picMkLst>
        </pc:picChg>
        <pc:picChg chg="add mod">
          <ac:chgData name="谢祥羽" userId="7738653e2a930f05" providerId="LiveId" clId="{8C894153-9E03-41B0-B401-B6E5C6E3DC02}" dt="2017-12-16T09:13:13.376" v="8400" actId="1076"/>
          <ac:picMkLst>
            <pc:docMk/>
            <pc:sldMk cId="3839580514" sldId="262"/>
            <ac:picMk id="6" creationId="{929F2889-99F0-4535-8F88-32101D56745E}"/>
          </ac:picMkLst>
        </pc:picChg>
      </pc:sldChg>
      <pc:sldChg chg="addSp delSp modSp ord">
        <pc:chgData name="谢祥羽" userId="7738653e2a930f05" providerId="LiveId" clId="{8C894153-9E03-41B0-B401-B6E5C6E3DC02}" dt="2017-12-19T14:58:58.679" v="8585" actId="1035"/>
        <pc:sldMkLst>
          <pc:docMk/>
          <pc:sldMk cId="1512736700" sldId="263"/>
        </pc:sldMkLst>
        <pc:spChg chg="mod">
          <ac:chgData name="谢祥羽" userId="7738653e2a930f05" providerId="LiveId" clId="{8C894153-9E03-41B0-B401-B6E5C6E3DC02}" dt="2017-12-19T14:57:55.012" v="8546" actId="1076"/>
          <ac:spMkLst>
            <pc:docMk/>
            <pc:sldMk cId="1512736700" sldId="263"/>
            <ac:spMk id="2" creationId="{00000000-0000-0000-0000-000000000000}"/>
          </ac:spMkLst>
        </pc:spChg>
        <pc:spChg chg="mod">
          <ac:chgData name="谢祥羽" userId="7738653e2a930f05" providerId="LiveId" clId="{8C894153-9E03-41B0-B401-B6E5C6E3DC02}" dt="2017-12-19T14:57:58.218" v="8547" actId="1035"/>
          <ac:spMkLst>
            <pc:docMk/>
            <pc:sldMk cId="1512736700" sldId="263"/>
            <ac:spMk id="3" creationId="{2870066E-7EEA-4B16-8E03-B8C290B8F7F0}"/>
          </ac:spMkLst>
        </pc:spChg>
        <pc:spChg chg="add del mod">
          <ac:chgData name="谢祥羽" userId="7738653e2a930f05" providerId="LiveId" clId="{8C894153-9E03-41B0-B401-B6E5C6E3DC02}" dt="2017-12-16T04:57:30.532" v="2692" actId="11529"/>
          <ac:spMkLst>
            <pc:docMk/>
            <pc:sldMk cId="1512736700" sldId="263"/>
            <ac:spMk id="3" creationId="{F3DA0F1D-0EFB-432E-8823-31CBF80A1AB4}"/>
          </ac:spMkLst>
        </pc:spChg>
        <pc:spChg chg="mod">
          <ac:chgData name="谢祥羽" userId="7738653e2a930f05" providerId="LiveId" clId="{8C894153-9E03-41B0-B401-B6E5C6E3DC02}" dt="2017-12-16T02:27:06.033" v="2321" actId="20577"/>
          <ac:spMkLst>
            <pc:docMk/>
            <pc:sldMk cId="1512736700" sldId="263"/>
            <ac:spMk id="4" creationId="{83F2D892-D79F-42E4-B27C-190EDEDA7D59}"/>
          </ac:spMkLst>
        </pc:spChg>
        <pc:spChg chg="add mod">
          <ac:chgData name="谢祥羽" userId="7738653e2a930f05" providerId="LiveId" clId="{8C894153-9E03-41B0-B401-B6E5C6E3DC02}" dt="2017-12-19T14:57:55.012" v="8546" actId="1076"/>
          <ac:spMkLst>
            <pc:docMk/>
            <pc:sldMk cId="1512736700" sldId="263"/>
            <ac:spMk id="5" creationId="{7E967E53-6B54-409B-88C9-9E02ACE84C5B}"/>
          </ac:spMkLst>
        </pc:spChg>
        <pc:spChg chg="add mod">
          <ac:chgData name="谢祥羽" userId="7738653e2a930f05" providerId="LiveId" clId="{8C894153-9E03-41B0-B401-B6E5C6E3DC02}" dt="2017-12-19T14:57:55.012" v="8546" actId="1076"/>
          <ac:spMkLst>
            <pc:docMk/>
            <pc:sldMk cId="1512736700" sldId="263"/>
            <ac:spMk id="6" creationId="{6F15564F-B6EA-4051-88A0-87A2E8CD5EFF}"/>
          </ac:spMkLst>
        </pc:spChg>
        <pc:spChg chg="add mod">
          <ac:chgData name="谢祥羽" userId="7738653e2a930f05" providerId="LiveId" clId="{8C894153-9E03-41B0-B401-B6E5C6E3DC02}" dt="2017-12-19T14:57:55.012" v="8546" actId="1076"/>
          <ac:spMkLst>
            <pc:docMk/>
            <pc:sldMk cId="1512736700" sldId="263"/>
            <ac:spMk id="9" creationId="{6695F03E-6012-4406-8E1E-3F1BA5313E45}"/>
          </ac:spMkLst>
        </pc:spChg>
        <pc:spChg chg="add mod">
          <ac:chgData name="谢祥羽" userId="7738653e2a930f05" providerId="LiveId" clId="{8C894153-9E03-41B0-B401-B6E5C6E3DC02}" dt="2017-12-19T14:57:55.012" v="8546" actId="1076"/>
          <ac:spMkLst>
            <pc:docMk/>
            <pc:sldMk cId="1512736700" sldId="263"/>
            <ac:spMk id="10" creationId="{9D23DA8F-FAD9-4DBF-8643-5169C5654046}"/>
          </ac:spMkLst>
        </pc:spChg>
        <pc:spChg chg="add mod">
          <ac:chgData name="谢祥羽" userId="7738653e2a930f05" providerId="LiveId" clId="{8C894153-9E03-41B0-B401-B6E5C6E3DC02}" dt="2017-12-19T14:57:55.012" v="8546" actId="1076"/>
          <ac:spMkLst>
            <pc:docMk/>
            <pc:sldMk cId="1512736700" sldId="263"/>
            <ac:spMk id="11" creationId="{2E1B4530-DFC6-464D-ABAB-9F105D2932DD}"/>
          </ac:spMkLst>
        </pc:spChg>
        <pc:spChg chg="mod">
          <ac:chgData name="谢祥羽" userId="7738653e2a930f05" providerId="LiveId" clId="{8C894153-9E03-41B0-B401-B6E5C6E3DC02}" dt="2017-12-19T14:58:00.816" v="8548" actId="1035"/>
          <ac:spMkLst>
            <pc:docMk/>
            <pc:sldMk cId="1512736700" sldId="263"/>
            <ac:spMk id="16" creationId="{690F15D7-CC13-4C55-A49B-F2A4743E8BF5}"/>
          </ac:spMkLst>
        </pc:spChg>
        <pc:spChg chg="mod">
          <ac:chgData name="谢祥羽" userId="7738653e2a930f05" providerId="LiveId" clId="{8C894153-9E03-41B0-B401-B6E5C6E3DC02}" dt="2017-12-19T14:58:58.679" v="8585" actId="1035"/>
          <ac:spMkLst>
            <pc:docMk/>
            <pc:sldMk cId="1512736700" sldId="263"/>
            <ac:spMk id="21" creationId="{23FC2CE0-D8B0-4023-9724-46EC4EF04ED1}"/>
          </ac:spMkLst>
        </pc:spChg>
        <pc:picChg chg="add del mod">
          <ac:chgData name="谢祥羽" userId="7738653e2a930f05" providerId="LiveId" clId="{8C894153-9E03-41B0-B401-B6E5C6E3DC02}" dt="2017-12-16T04:56:44.427" v="2686" actId="478"/>
          <ac:picMkLst>
            <pc:docMk/>
            <pc:sldMk cId="1512736700" sldId="263"/>
            <ac:picMk id="7" creationId="{D369EC37-356D-4159-91F4-E6B064144526}"/>
          </ac:picMkLst>
        </pc:picChg>
        <pc:picChg chg="add mod">
          <ac:chgData name="谢祥羽" userId="7738653e2a930f05" providerId="LiveId" clId="{8C894153-9E03-41B0-B401-B6E5C6E3DC02}" dt="2017-12-19T14:57:55.012" v="8546" actId="1076"/>
          <ac:picMkLst>
            <pc:docMk/>
            <pc:sldMk cId="1512736700" sldId="263"/>
            <ac:picMk id="8" creationId="{5BFF5EB8-6A2E-4BFC-A3B2-203A56009576}"/>
          </ac:picMkLst>
        </pc:picChg>
        <pc:cxnChg chg="add mod">
          <ac:chgData name="谢祥羽" userId="7738653e2a930f05" providerId="LiveId" clId="{8C894153-9E03-41B0-B401-B6E5C6E3DC02}" dt="2017-12-19T14:57:55.012" v="8546" actId="1076"/>
          <ac:cxnSpMkLst>
            <pc:docMk/>
            <pc:sldMk cId="1512736700" sldId="263"/>
            <ac:cxnSpMk id="13" creationId="{E11B21A1-F359-457C-86D9-9EE20D1E6623}"/>
          </ac:cxnSpMkLst>
        </pc:cxnChg>
        <pc:cxnChg chg="add mod">
          <ac:chgData name="谢祥羽" userId="7738653e2a930f05" providerId="LiveId" clId="{8C894153-9E03-41B0-B401-B6E5C6E3DC02}" dt="2017-12-19T14:57:55.012" v="8546" actId="1076"/>
          <ac:cxnSpMkLst>
            <pc:docMk/>
            <pc:sldMk cId="1512736700" sldId="263"/>
            <ac:cxnSpMk id="14" creationId="{35B4F4E5-490C-4ABE-AECF-924631852ABD}"/>
          </ac:cxnSpMkLst>
        </pc:cxnChg>
      </pc:sldChg>
      <pc:sldChg chg="addSp delSp modSp">
        <pc:chgData name="谢祥羽" userId="7738653e2a930f05" providerId="LiveId" clId="{8C894153-9E03-41B0-B401-B6E5C6E3DC02}" dt="2017-12-19T15:03:16.518" v="8664" actId="20577"/>
        <pc:sldMkLst>
          <pc:docMk/>
          <pc:sldMk cId="1687675401" sldId="264"/>
        </pc:sldMkLst>
        <pc:spChg chg="mod">
          <ac:chgData name="谢祥羽" userId="7738653e2a930f05" providerId="LiveId" clId="{8C894153-9E03-41B0-B401-B6E5C6E3DC02}" dt="2017-12-16T06:47:32.963" v="5160" actId="20577"/>
          <ac:spMkLst>
            <pc:docMk/>
            <pc:sldMk cId="1687675401" sldId="264"/>
            <ac:spMk id="2" creationId="{00000000-0000-0000-0000-000000000000}"/>
          </ac:spMkLst>
        </pc:spChg>
        <pc:spChg chg="mod">
          <ac:chgData name="谢祥羽" userId="7738653e2a930f05" providerId="LiveId" clId="{8C894153-9E03-41B0-B401-B6E5C6E3DC02}" dt="2017-12-19T15:01:21.581" v="8628" actId="403"/>
          <ac:spMkLst>
            <pc:docMk/>
            <pc:sldMk cId="1687675401" sldId="264"/>
            <ac:spMk id="4" creationId="{83F2D892-D79F-42E4-B27C-190EDEDA7D59}"/>
          </ac:spMkLst>
        </pc:spChg>
        <pc:spChg chg="add mod">
          <ac:chgData name="谢祥羽" userId="7738653e2a930f05" providerId="LiveId" clId="{8C894153-9E03-41B0-B401-B6E5C6E3DC02}" dt="2017-12-16T06:47:51.637" v="5163" actId="1076"/>
          <ac:spMkLst>
            <pc:docMk/>
            <pc:sldMk cId="1687675401" sldId="264"/>
            <ac:spMk id="7" creationId="{94C78B5C-D266-4CD3-B6B1-4F18C788DC1C}"/>
          </ac:spMkLst>
        </pc:spChg>
        <pc:spChg chg="mod">
          <ac:chgData name="谢祥羽" userId="7738653e2a930f05" providerId="LiveId" clId="{8C894153-9E03-41B0-B401-B6E5C6E3DC02}" dt="2017-12-19T15:03:16.518" v="8664" actId="20577"/>
          <ac:spMkLst>
            <pc:docMk/>
            <pc:sldMk cId="1687675401" sldId="264"/>
            <ac:spMk id="8" creationId="{3A4A933B-4F2D-400D-995E-C8D117124016}"/>
          </ac:spMkLst>
        </pc:spChg>
        <pc:spChg chg="mod">
          <ac:chgData name="谢祥羽" userId="7738653e2a930f05" providerId="LiveId" clId="{8C894153-9E03-41B0-B401-B6E5C6E3DC02}" dt="2017-12-19T15:03:13.752" v="8663" actId="20577"/>
          <ac:spMkLst>
            <pc:docMk/>
            <pc:sldMk cId="1687675401" sldId="264"/>
            <ac:spMk id="10" creationId="{87D36804-77EA-421F-BFFF-FCBA94F92B4B}"/>
          </ac:spMkLst>
        </pc:spChg>
        <pc:graphicFrameChg chg="add mod">
          <ac:chgData name="谢祥羽" userId="7738653e2a930f05" providerId="LiveId" clId="{8C894153-9E03-41B0-B401-B6E5C6E3DC02}" dt="2017-12-16T06:48:11.309" v="5175" actId="20577"/>
          <ac:graphicFrameMkLst>
            <pc:docMk/>
            <pc:sldMk cId="1687675401" sldId="264"/>
            <ac:graphicFrameMk id="5" creationId="{37355BD9-54E4-48CC-BCA3-4C6788A1FBBA}"/>
          </ac:graphicFrameMkLst>
        </pc:graphicFrameChg>
        <pc:picChg chg="add del mod">
          <ac:chgData name="谢祥羽" userId="7738653e2a930f05" providerId="LiveId" clId="{8C894153-9E03-41B0-B401-B6E5C6E3DC02}" dt="2017-12-16T06:07:34.097" v="4258" actId="478"/>
          <ac:picMkLst>
            <pc:docMk/>
            <pc:sldMk cId="1687675401" sldId="264"/>
            <ac:picMk id="3" creationId="{4E80FA74-6E83-464A-8570-73FF24FF8F50}"/>
          </ac:picMkLst>
        </pc:picChg>
        <pc:picChg chg="add mod">
          <ac:chgData name="谢祥羽" userId="7738653e2a930f05" providerId="LiveId" clId="{8C894153-9E03-41B0-B401-B6E5C6E3DC02}" dt="2017-12-16T06:47:51.637" v="5163" actId="1076"/>
          <ac:picMkLst>
            <pc:docMk/>
            <pc:sldMk cId="1687675401" sldId="264"/>
            <ac:picMk id="6" creationId="{5783442F-6F02-4751-973C-BBD2D304D2F6}"/>
          </ac:picMkLst>
        </pc:picChg>
      </pc:sldChg>
      <pc:sldChg chg="addSp delSp modSp add mod modNotesTx">
        <pc:chgData name="谢祥羽" userId="7738653e2a930f05" providerId="LiveId" clId="{8C894153-9E03-41B0-B401-B6E5C6E3DC02}" dt="2017-12-19T14:58:52.846" v="8578" actId="1035"/>
        <pc:sldMkLst>
          <pc:docMk/>
          <pc:sldMk cId="4187542836" sldId="265"/>
        </pc:sldMkLst>
        <pc:spChg chg="mod">
          <ac:chgData name="谢祥羽" userId="7738653e2a930f05" providerId="LiveId" clId="{8C894153-9E03-41B0-B401-B6E5C6E3DC02}" dt="2017-12-19T14:57:33.434" v="8542" actId="1035"/>
          <ac:spMkLst>
            <pc:docMk/>
            <pc:sldMk cId="4187542836" sldId="265"/>
            <ac:spMk id="3" creationId="{D028DB47-EE91-4861-8F9A-7C9A206A8D42}"/>
          </ac:spMkLst>
        </pc:spChg>
        <pc:spChg chg="del">
          <ac:chgData name="谢祥羽" userId="7738653e2a930f05" providerId="LiveId" clId="{8C894153-9E03-41B0-B401-B6E5C6E3DC02}" dt="2017-12-16T02:45:11.080" v="2574" actId="478"/>
          <ac:spMkLst>
            <pc:docMk/>
            <pc:sldMk cId="4187542836" sldId="265"/>
            <ac:spMk id="5" creationId="{5DF99AFB-04C9-4014-8C95-942BD73445F0}"/>
          </ac:spMkLst>
        </pc:spChg>
        <pc:spChg chg="del">
          <ac:chgData name="谢祥羽" userId="7738653e2a930f05" providerId="LiveId" clId="{8C894153-9E03-41B0-B401-B6E5C6E3DC02}" dt="2017-12-16T02:45:11.080" v="2574" actId="478"/>
          <ac:spMkLst>
            <pc:docMk/>
            <pc:sldMk cId="4187542836" sldId="265"/>
            <ac:spMk id="7" creationId="{3A99CD14-390C-4EB4-8CA4-DA887DDAE00C}"/>
          </ac:spMkLst>
        </pc:spChg>
        <pc:spChg chg="del">
          <ac:chgData name="谢祥羽" userId="7738653e2a930f05" providerId="LiveId" clId="{8C894153-9E03-41B0-B401-B6E5C6E3DC02}" dt="2017-12-16T02:45:11.080" v="2574" actId="478"/>
          <ac:spMkLst>
            <pc:docMk/>
            <pc:sldMk cId="4187542836" sldId="265"/>
            <ac:spMk id="8" creationId="{C40C50AA-7142-41FE-957D-8F2B606ECD98}"/>
          </ac:spMkLst>
        </pc:spChg>
        <pc:spChg chg="del">
          <ac:chgData name="谢祥羽" userId="7738653e2a930f05" providerId="LiveId" clId="{8C894153-9E03-41B0-B401-B6E5C6E3DC02}" dt="2017-12-16T02:45:11.080" v="2574" actId="478"/>
          <ac:spMkLst>
            <pc:docMk/>
            <pc:sldMk cId="4187542836" sldId="265"/>
            <ac:spMk id="9" creationId="{8898D0CB-F913-42F2-BDE6-BCBFFEF4E916}"/>
          </ac:spMkLst>
        </pc:spChg>
        <pc:spChg chg="mod">
          <ac:chgData name="谢祥羽" userId="7738653e2a930f05" providerId="LiveId" clId="{8C894153-9E03-41B0-B401-B6E5C6E3DC02}" dt="2017-12-19T14:58:52.846" v="8578" actId="1035"/>
          <ac:spMkLst>
            <pc:docMk/>
            <pc:sldMk cId="4187542836" sldId="265"/>
            <ac:spMk id="9" creationId="{7F949D2B-DC0F-490C-8493-8C9BC0BDB4CE}"/>
          </ac:spMkLst>
        </pc:spChg>
        <pc:spChg chg="del">
          <ac:chgData name="谢祥羽" userId="7738653e2a930f05" providerId="LiveId" clId="{8C894153-9E03-41B0-B401-B6E5C6E3DC02}" dt="2017-12-16T02:45:11.080" v="2574" actId="478"/>
          <ac:spMkLst>
            <pc:docMk/>
            <pc:sldMk cId="4187542836" sldId="265"/>
            <ac:spMk id="10" creationId="{09CAF21E-3A5B-49DA-8EF2-F35AC1E4C66E}"/>
          </ac:spMkLst>
        </pc:spChg>
        <pc:spChg chg="del">
          <ac:chgData name="谢祥羽" userId="7738653e2a930f05" providerId="LiveId" clId="{8C894153-9E03-41B0-B401-B6E5C6E3DC02}" dt="2017-12-16T02:45:11.080" v="2574" actId="478"/>
          <ac:spMkLst>
            <pc:docMk/>
            <pc:sldMk cId="4187542836" sldId="265"/>
            <ac:spMk id="11" creationId="{3F8BBB42-748D-4BFA-8A99-18AF1E206E1D}"/>
          </ac:spMkLst>
        </pc:spChg>
        <pc:spChg chg="add del mod">
          <ac:chgData name="谢祥羽" userId="7738653e2a930f05" providerId="LiveId" clId="{8C894153-9E03-41B0-B401-B6E5C6E3DC02}" dt="2017-12-16T06:10:05.071" v="4314" actId="11529"/>
          <ac:spMkLst>
            <pc:docMk/>
            <pc:sldMk cId="4187542836" sldId="265"/>
            <ac:spMk id="13" creationId="{F90C0A80-58F8-4379-B9C7-316A04FBC834}"/>
          </ac:spMkLst>
        </pc:spChg>
        <pc:spChg chg="add mod">
          <ac:chgData name="谢祥羽" userId="7738653e2a930f05" providerId="LiveId" clId="{8C894153-9E03-41B0-B401-B6E5C6E3DC02}" dt="2017-12-16T06:10:40.509" v="4323" actId="1076"/>
          <ac:spMkLst>
            <pc:docMk/>
            <pc:sldMk cId="4187542836" sldId="265"/>
            <ac:spMk id="14" creationId="{67742782-92A8-4AF7-8E78-FEEA7F785BB5}"/>
          </ac:spMkLst>
        </pc:spChg>
        <pc:spChg chg="add mod">
          <ac:chgData name="谢祥羽" userId="7738653e2a930f05" providerId="LiveId" clId="{8C894153-9E03-41B0-B401-B6E5C6E3DC02}" dt="2017-12-16T06:11:24.892" v="4358" actId="1076"/>
          <ac:spMkLst>
            <pc:docMk/>
            <pc:sldMk cId="4187542836" sldId="265"/>
            <ac:spMk id="17" creationId="{8FAADA67-C03A-4DC6-97D1-ACD2B8295726}"/>
          </ac:spMkLst>
        </pc:spChg>
        <pc:spChg chg="mod">
          <ac:chgData name="谢祥羽" userId="7738653e2a930f05" providerId="LiveId" clId="{8C894153-9E03-41B0-B401-B6E5C6E3DC02}" dt="2017-12-19T14:57:36.157" v="8543" actId="1035"/>
          <ac:spMkLst>
            <pc:docMk/>
            <pc:sldMk cId="4187542836" sldId="265"/>
            <ac:spMk id="18" creationId="{1BCE293D-FEA4-4C5E-ADB1-DA87A3F51584}"/>
          </ac:spMkLst>
        </pc:spChg>
        <pc:graphicFrameChg chg="add mod">
          <ac:chgData name="谢祥羽" userId="7738653e2a930f05" providerId="LiveId" clId="{8C894153-9E03-41B0-B401-B6E5C6E3DC02}" dt="2017-12-16T06:11:33.704" v="4359" actId="20577"/>
          <ac:graphicFrameMkLst>
            <pc:docMk/>
            <pc:sldMk cId="4187542836" sldId="265"/>
            <ac:graphicFrameMk id="12" creationId="{9D448468-B91A-487D-9003-06903C9DBB34}"/>
          </ac:graphicFrameMkLst>
        </pc:graphicFrameChg>
        <pc:picChg chg="del">
          <ac:chgData name="谢祥羽" userId="7738653e2a930f05" providerId="LiveId" clId="{8C894153-9E03-41B0-B401-B6E5C6E3DC02}" dt="2017-12-16T02:45:11.080" v="2574" actId="478"/>
          <ac:picMkLst>
            <pc:docMk/>
            <pc:sldMk cId="4187542836" sldId="265"/>
            <ac:picMk id="3" creationId="{16E75353-1AC1-4D36-972F-FFAEBD329591}"/>
          </ac:picMkLst>
        </pc:picChg>
        <pc:picChg chg="del">
          <ac:chgData name="谢祥羽" userId="7738653e2a930f05" providerId="LiveId" clId="{8C894153-9E03-41B0-B401-B6E5C6E3DC02}" dt="2017-12-16T02:45:11.080" v="2574" actId="478"/>
          <ac:picMkLst>
            <pc:docMk/>
            <pc:sldMk cId="4187542836" sldId="265"/>
            <ac:picMk id="6" creationId="{929F2889-99F0-4535-8F88-32101D56745E}"/>
          </ac:picMkLst>
        </pc:picChg>
        <pc:cxnChg chg="add mod">
          <ac:chgData name="谢祥羽" userId="7738653e2a930f05" providerId="LiveId" clId="{8C894153-9E03-41B0-B401-B6E5C6E3DC02}" dt="2017-12-16T06:10:55.575" v="4325" actId="13822"/>
          <ac:cxnSpMkLst>
            <pc:docMk/>
            <pc:sldMk cId="4187542836" sldId="265"/>
            <ac:cxnSpMk id="16" creationId="{2041B4D7-523C-4180-87DE-222CBA5DEBFD}"/>
          </ac:cxnSpMkLst>
        </pc:cxnChg>
      </pc:sldChg>
      <pc:sldChg chg="add del">
        <pc:chgData name="谢祥羽" userId="7738653e2a930f05" providerId="LiveId" clId="{8C894153-9E03-41B0-B401-B6E5C6E3DC02}" dt="2017-12-16T05:04:55.122" v="2909" actId="2696"/>
        <pc:sldMkLst>
          <pc:docMk/>
          <pc:sldMk cId="19867468" sldId="266"/>
        </pc:sldMkLst>
      </pc:sldChg>
      <pc:sldChg chg="addSp delSp modSp add mod">
        <pc:chgData name="谢祥羽" userId="7738653e2a930f05" providerId="LiveId" clId="{8C894153-9E03-41B0-B401-B6E5C6E3DC02}" dt="2017-12-19T15:04:16.701" v="8671" actId="1035"/>
        <pc:sldMkLst>
          <pc:docMk/>
          <pc:sldMk cId="776816912" sldId="266"/>
        </pc:sldMkLst>
        <pc:spChg chg="mod">
          <ac:chgData name="谢祥羽" userId="7738653e2a930f05" providerId="LiveId" clId="{8C894153-9E03-41B0-B401-B6E5C6E3DC02}" dt="2017-12-19T14:58:23.080" v="8552" actId="1076"/>
          <ac:spMkLst>
            <pc:docMk/>
            <pc:sldMk cId="776816912" sldId="266"/>
            <ac:spMk id="2" creationId="{00000000-0000-0000-0000-000000000000}"/>
          </ac:spMkLst>
        </pc:spChg>
        <pc:spChg chg="add mod">
          <ac:chgData name="谢祥羽" userId="7738653e2a930f05" providerId="LiveId" clId="{8C894153-9E03-41B0-B401-B6E5C6E3DC02}" dt="2017-12-19T14:58:23.080" v="8552" actId="1076"/>
          <ac:spMkLst>
            <pc:docMk/>
            <pc:sldMk cId="776816912" sldId="266"/>
            <ac:spMk id="3" creationId="{043C6494-B577-439B-BF20-13AA74C6C83C}"/>
          </ac:spMkLst>
        </pc:spChg>
        <pc:spChg chg="mod">
          <ac:chgData name="谢祥羽" userId="7738653e2a930f05" providerId="LiveId" clId="{8C894153-9E03-41B0-B401-B6E5C6E3DC02}" dt="2017-12-19T14:58:06.026" v="8549" actId="1035"/>
          <ac:spMkLst>
            <pc:docMk/>
            <pc:sldMk cId="776816912" sldId="266"/>
            <ac:spMk id="4" creationId="{23F9FB82-3D3E-476E-A4D6-4B242CD83B7D}"/>
          </ac:spMkLst>
        </pc:spChg>
        <pc:spChg chg="del">
          <ac:chgData name="谢祥羽" userId="7738653e2a930f05" providerId="LiveId" clId="{8C894153-9E03-41B0-B401-B6E5C6E3DC02}" dt="2017-12-16T05:05:04.903" v="2911" actId="478"/>
          <ac:spMkLst>
            <pc:docMk/>
            <pc:sldMk cId="776816912" sldId="266"/>
            <ac:spMk id="5" creationId="{7E967E53-6B54-409B-88C9-9E02ACE84C5B}"/>
          </ac:spMkLst>
        </pc:spChg>
        <pc:spChg chg="del">
          <ac:chgData name="谢祥羽" userId="7738653e2a930f05" providerId="LiveId" clId="{8C894153-9E03-41B0-B401-B6E5C6E3DC02}" dt="2017-12-16T05:05:06.740" v="2912" actId="478"/>
          <ac:spMkLst>
            <pc:docMk/>
            <pc:sldMk cId="776816912" sldId="266"/>
            <ac:spMk id="6" creationId="{6F15564F-B6EA-4051-88A0-87A2E8CD5EFF}"/>
          </ac:spMkLst>
        </pc:spChg>
        <pc:spChg chg="mod">
          <ac:chgData name="谢祥羽" userId="7738653e2a930f05" providerId="LiveId" clId="{8C894153-9E03-41B0-B401-B6E5C6E3DC02}" dt="2017-12-19T15:04:16.701" v="8671" actId="1035"/>
          <ac:spMkLst>
            <pc:docMk/>
            <pc:sldMk cId="776816912" sldId="266"/>
            <ac:spMk id="7" creationId="{5529F0D2-B93C-48CC-88D7-CC892D9A5411}"/>
          </ac:spMkLst>
        </pc:spChg>
        <pc:spChg chg="del">
          <ac:chgData name="谢祥羽" userId="7738653e2a930f05" providerId="LiveId" clId="{8C894153-9E03-41B0-B401-B6E5C6E3DC02}" dt="2017-12-16T05:05:16.342" v="2916" actId="478"/>
          <ac:spMkLst>
            <pc:docMk/>
            <pc:sldMk cId="776816912" sldId="266"/>
            <ac:spMk id="9" creationId="{6695F03E-6012-4406-8E1E-3F1BA5313E45}"/>
          </ac:spMkLst>
        </pc:spChg>
        <pc:spChg chg="del">
          <ac:chgData name="谢祥羽" userId="7738653e2a930f05" providerId="LiveId" clId="{8C894153-9E03-41B0-B401-B6E5C6E3DC02}" dt="2017-12-16T05:05:16.342" v="2916" actId="478"/>
          <ac:spMkLst>
            <pc:docMk/>
            <pc:sldMk cId="776816912" sldId="266"/>
            <ac:spMk id="10" creationId="{9D23DA8F-FAD9-4DBF-8643-5169C5654046}"/>
          </ac:spMkLst>
        </pc:spChg>
        <pc:spChg chg="mod">
          <ac:chgData name="谢祥羽" userId="7738653e2a930f05" providerId="LiveId" clId="{8C894153-9E03-41B0-B401-B6E5C6E3DC02}" dt="2017-12-19T15:02:56.572" v="8661" actId="1076"/>
          <ac:spMkLst>
            <pc:docMk/>
            <pc:sldMk cId="776816912" sldId="266"/>
            <ac:spMk id="11" creationId="{FD27F6B1-80D5-4256-B0EA-B17FF37CBA1F}"/>
          </ac:spMkLst>
        </pc:spChg>
        <pc:spChg chg="del">
          <ac:chgData name="谢祥羽" userId="7738653e2a930f05" providerId="LiveId" clId="{8C894153-9E03-41B0-B401-B6E5C6E3DC02}" dt="2017-12-16T05:05:16.342" v="2916" actId="478"/>
          <ac:spMkLst>
            <pc:docMk/>
            <pc:sldMk cId="776816912" sldId="266"/>
            <ac:spMk id="11" creationId="{2E1B4530-DFC6-464D-ABAB-9F105D2932DD}"/>
          </ac:spMkLst>
        </pc:spChg>
        <pc:graphicFrameChg chg="add mod">
          <ac:chgData name="谢祥羽" userId="7738653e2a930f05" providerId="LiveId" clId="{8C894153-9E03-41B0-B401-B6E5C6E3DC02}" dt="2017-12-19T14:58:23.080" v="8552" actId="1076"/>
          <ac:graphicFrameMkLst>
            <pc:docMk/>
            <pc:sldMk cId="776816912" sldId="266"/>
            <ac:graphicFrameMk id="12" creationId="{84841F71-0AC7-4F11-B8E8-D3E50806FA95}"/>
          </ac:graphicFrameMkLst>
        </pc:graphicFrameChg>
        <pc:picChg chg="mod">
          <ac:chgData name="谢祥羽" userId="7738653e2a930f05" providerId="LiveId" clId="{8C894153-9E03-41B0-B401-B6E5C6E3DC02}" dt="2017-12-19T14:58:23.080" v="8552" actId="1076"/>
          <ac:picMkLst>
            <pc:docMk/>
            <pc:sldMk cId="776816912" sldId="266"/>
            <ac:picMk id="5" creationId="{E063E9A3-B95C-4DA3-836D-D478FF086656}"/>
          </ac:picMkLst>
        </pc:picChg>
        <pc:picChg chg="del">
          <ac:chgData name="谢祥羽" userId="7738653e2a930f05" providerId="LiveId" clId="{8C894153-9E03-41B0-B401-B6E5C6E3DC02}" dt="2017-12-16T05:05:16.342" v="2916" actId="478"/>
          <ac:picMkLst>
            <pc:docMk/>
            <pc:sldMk cId="776816912" sldId="266"/>
            <ac:picMk id="8" creationId="{5BFF5EB8-6A2E-4BFC-A3B2-203A56009576}"/>
          </ac:picMkLst>
        </pc:picChg>
        <pc:cxnChg chg="del">
          <ac:chgData name="谢祥羽" userId="7738653e2a930f05" providerId="LiveId" clId="{8C894153-9E03-41B0-B401-B6E5C6E3DC02}" dt="2017-12-16T05:05:16.342" v="2916" actId="478"/>
          <ac:cxnSpMkLst>
            <pc:docMk/>
            <pc:sldMk cId="776816912" sldId="266"/>
            <ac:cxnSpMk id="13" creationId="{E11B21A1-F359-457C-86D9-9EE20D1E6623}"/>
          </ac:cxnSpMkLst>
        </pc:cxnChg>
        <pc:cxnChg chg="del">
          <ac:chgData name="谢祥羽" userId="7738653e2a930f05" providerId="LiveId" clId="{8C894153-9E03-41B0-B401-B6E5C6E3DC02}" dt="2017-12-16T05:05:16.342" v="2916" actId="478"/>
          <ac:cxnSpMkLst>
            <pc:docMk/>
            <pc:sldMk cId="776816912" sldId="266"/>
            <ac:cxnSpMk id="14" creationId="{35B4F4E5-490C-4ABE-AECF-924631852ABD}"/>
          </ac:cxnSpMkLst>
        </pc:cxnChg>
      </pc:sldChg>
      <pc:sldChg chg="addSp delSp modSp add setBg modNotesTx">
        <pc:chgData name="谢祥羽" userId="7738653e2a930f05" providerId="LiveId" clId="{8C894153-9E03-41B0-B401-B6E5C6E3DC02}" dt="2017-12-19T15:05:47.374" v="8709" actId="1036"/>
        <pc:sldMkLst>
          <pc:docMk/>
          <pc:sldMk cId="3166137056" sldId="267"/>
        </pc:sldMkLst>
        <pc:spChg chg="mod">
          <ac:chgData name="谢祥羽" userId="7738653e2a930f05" providerId="LiveId" clId="{8C894153-9E03-41B0-B401-B6E5C6E3DC02}" dt="2017-12-19T15:05:42.758" v="8705" actId="1036"/>
          <ac:spMkLst>
            <pc:docMk/>
            <pc:sldMk cId="3166137056" sldId="267"/>
            <ac:spMk id="2" creationId="{1701AFA4-4257-4D79-A940-8EBB4F10F9EF}"/>
          </ac:spMkLst>
        </pc:spChg>
        <pc:spChg chg="mod">
          <ac:chgData name="谢祥羽" userId="7738653e2a930f05" providerId="LiveId" clId="{8C894153-9E03-41B0-B401-B6E5C6E3DC02}" dt="2017-12-16T05:09:16.173" v="2936" actId="20577"/>
          <ac:spMkLst>
            <pc:docMk/>
            <pc:sldMk cId="3166137056" sldId="267"/>
            <ac:spMk id="2" creationId="{975399E5-9D94-4F1B-9F28-EB8CCB789A17}"/>
          </ac:spMkLst>
        </pc:spChg>
        <pc:spChg chg="del">
          <ac:chgData name="谢祥羽" userId="7738653e2a930f05" providerId="LiveId" clId="{8C894153-9E03-41B0-B401-B6E5C6E3DC02}" dt="2017-12-16T05:09:26.215" v="2937" actId="478"/>
          <ac:spMkLst>
            <pc:docMk/>
            <pc:sldMk cId="3166137056" sldId="267"/>
            <ac:spMk id="3" creationId="{06D0A9A2-FE13-4127-A144-775F991C40EE}"/>
          </ac:spMkLst>
        </pc:spChg>
        <pc:spChg chg="del">
          <ac:chgData name="谢祥羽" userId="7738653e2a930f05" providerId="LiveId" clId="{8C894153-9E03-41B0-B401-B6E5C6E3DC02}" dt="2017-12-16T05:09:26.215" v="2937" actId="478"/>
          <ac:spMkLst>
            <pc:docMk/>
            <pc:sldMk cId="3166137056" sldId="267"/>
            <ac:spMk id="5" creationId="{6F28E240-E817-4331-A024-AA15C2119894}"/>
          </ac:spMkLst>
        </pc:spChg>
        <pc:spChg chg="del">
          <ac:chgData name="谢祥羽" userId="7738653e2a930f05" providerId="LiveId" clId="{8C894153-9E03-41B0-B401-B6E5C6E3DC02}" dt="2017-12-16T05:09:26.215" v="2937" actId="478"/>
          <ac:spMkLst>
            <pc:docMk/>
            <pc:sldMk cId="3166137056" sldId="267"/>
            <ac:spMk id="7" creationId="{3B6A086E-F2EA-443C-A273-70E9B1C59896}"/>
          </ac:spMkLst>
        </pc:spChg>
        <pc:spChg chg="del">
          <ac:chgData name="谢祥羽" userId="7738653e2a930f05" providerId="LiveId" clId="{8C894153-9E03-41B0-B401-B6E5C6E3DC02}" dt="2017-12-16T05:09:26.215" v="2937" actId="478"/>
          <ac:spMkLst>
            <pc:docMk/>
            <pc:sldMk cId="3166137056" sldId="267"/>
            <ac:spMk id="8" creationId="{18F50713-9568-4233-8DF4-A8A47BB11312}"/>
          </ac:spMkLst>
        </pc:spChg>
        <pc:spChg chg="del">
          <ac:chgData name="谢祥羽" userId="7738653e2a930f05" providerId="LiveId" clId="{8C894153-9E03-41B0-B401-B6E5C6E3DC02}" dt="2017-12-16T05:09:26.215" v="2937" actId="478"/>
          <ac:spMkLst>
            <pc:docMk/>
            <pc:sldMk cId="3166137056" sldId="267"/>
            <ac:spMk id="10" creationId="{F8C0991F-C02F-4A5A-AD90-C6455F834900}"/>
          </ac:spMkLst>
        </pc:spChg>
        <pc:spChg chg="add del mod">
          <ac:chgData name="谢祥羽" userId="7738653e2a930f05" providerId="LiveId" clId="{8C894153-9E03-41B0-B401-B6E5C6E3DC02}" dt="2017-12-16T05:12:52.445" v="2939" actId="478"/>
          <ac:spMkLst>
            <pc:docMk/>
            <pc:sldMk cId="3166137056" sldId="267"/>
            <ac:spMk id="12" creationId="{CD39C592-06B3-4BF8-A8C2-C97BAEAE881E}"/>
          </ac:spMkLst>
        </pc:spChg>
        <pc:spChg chg="add del mod">
          <ac:chgData name="谢祥羽" userId="7738653e2a930f05" providerId="LiveId" clId="{8C894153-9E03-41B0-B401-B6E5C6E3DC02}" dt="2017-12-16T05:14:08.445" v="2948" actId="478"/>
          <ac:spMkLst>
            <pc:docMk/>
            <pc:sldMk cId="3166137056" sldId="267"/>
            <ac:spMk id="14" creationId="{4AE9146E-D48E-4AFA-AC42-0518880E9935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15" creationId="{7C2D7B07-3CE3-4019-A59B-9ED1014E71BD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16" creationId="{D0CB0E69-0029-4DBA-9266-06A924A9A1F7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17" creationId="{24B62DBC-964A-40D5-968A-CC1177CC37B1}"/>
          </ac:spMkLst>
        </pc:spChg>
        <pc:spChg chg="add del mod">
          <ac:chgData name="谢祥羽" userId="7738653e2a930f05" providerId="LiveId" clId="{8C894153-9E03-41B0-B401-B6E5C6E3DC02}" dt="2017-12-16T05:21:56.694" v="3134" actId="478"/>
          <ac:spMkLst>
            <pc:docMk/>
            <pc:sldMk cId="3166137056" sldId="267"/>
            <ac:spMk id="18" creationId="{26E4A9EF-C679-4705-BFAD-8C4AE70600B4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19" creationId="{E4A1CFB4-8957-4521-8778-DE8740756071}"/>
          </ac:spMkLst>
        </pc:spChg>
        <pc:spChg chg="add del mod">
          <ac:chgData name="谢祥羽" userId="7738653e2a930f05" providerId="LiveId" clId="{8C894153-9E03-41B0-B401-B6E5C6E3DC02}" dt="2017-12-16T05:21:34.360" v="3125" actId="478"/>
          <ac:spMkLst>
            <pc:docMk/>
            <pc:sldMk cId="3166137056" sldId="267"/>
            <ac:spMk id="20" creationId="{89C69A30-9331-40D3-BD79-5F0D6680015E}"/>
          </ac:spMkLst>
        </pc:spChg>
        <pc:spChg chg="add del mod">
          <ac:chgData name="谢祥羽" userId="7738653e2a930f05" providerId="LiveId" clId="{8C894153-9E03-41B0-B401-B6E5C6E3DC02}" dt="2017-12-16T05:21:36.218" v="3126" actId="478"/>
          <ac:spMkLst>
            <pc:docMk/>
            <pc:sldMk cId="3166137056" sldId="267"/>
            <ac:spMk id="21" creationId="{127C3E5B-953B-4F3A-9AE0-66825FA4DC2F}"/>
          </ac:spMkLst>
        </pc:spChg>
        <pc:spChg chg="add del mod">
          <ac:chgData name="谢祥羽" userId="7738653e2a930f05" providerId="LiveId" clId="{8C894153-9E03-41B0-B401-B6E5C6E3DC02}" dt="2017-12-16T05:20:55.601" v="3124" actId="478"/>
          <ac:spMkLst>
            <pc:docMk/>
            <pc:sldMk cId="3166137056" sldId="267"/>
            <ac:spMk id="22" creationId="{622BB84B-C3D7-46C2-AF5A-2604253F9B33}"/>
          </ac:spMkLst>
        </pc:spChg>
        <pc:spChg chg="add del mod">
          <ac:chgData name="谢祥羽" userId="7738653e2a930f05" providerId="LiveId" clId="{8C894153-9E03-41B0-B401-B6E5C6E3DC02}" dt="2017-12-16T05:22:12.592" v="3137" actId="478"/>
          <ac:spMkLst>
            <pc:docMk/>
            <pc:sldMk cId="3166137056" sldId="267"/>
            <ac:spMk id="23" creationId="{0467A64B-E3F5-4FB9-B7EF-AE696A3B869F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24" creationId="{97A98D1C-3201-48E2-A951-8D2B73C5E817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27" creationId="{DC88F342-5B78-4184-9BA3-E457A7EA76AD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28" creationId="{59C9D18B-1161-46E8-920B-8BEFDC1A2B54}"/>
          </ac:spMkLst>
        </pc:spChg>
        <pc:spChg chg="mod">
          <ac:chgData name="谢祥羽" userId="7738653e2a930f05" providerId="LiveId" clId="{8C894153-9E03-41B0-B401-B6E5C6E3DC02}" dt="2017-12-19T14:51:56.681" v="8502" actId="1035"/>
          <ac:spMkLst>
            <pc:docMk/>
            <pc:sldMk cId="3166137056" sldId="267"/>
            <ac:spMk id="29" creationId="{B6D96EC6-B439-4CD8-AC4B-F6AC6B5FA399}"/>
          </ac:spMkLst>
        </pc:spChg>
        <pc:spChg chg="add">
          <ac:chgData name="谢祥羽" userId="7738653e2a930f05" providerId="LiveId" clId="{8C894153-9E03-41B0-B401-B6E5C6E3DC02}" dt="2017-12-16T05:22:56.793" v="3148" actId="20577"/>
          <ac:spMkLst>
            <pc:docMk/>
            <pc:sldMk cId="3166137056" sldId="267"/>
            <ac:spMk id="29" creationId="{E4A1CFB4-8957-4521-8778-DE8740756071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30" creationId="{2360E8DD-07FE-4E10-BB75-E23463FB4D3A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31" creationId="{BFADCFD8-E6EA-461E-BC09-6702EC19F081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32" creationId="{59C9D18B-1161-46E8-920B-8BEFDC1A2B54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34" creationId="{EF4FB225-B89C-4353-9118-5D72AC892EBC}"/>
          </ac:spMkLst>
        </pc:spChg>
        <pc:spChg chg="add mod">
          <ac:chgData name="谢祥羽" userId="7738653e2a930f05" providerId="LiveId" clId="{8C894153-9E03-41B0-B401-B6E5C6E3DC02}" dt="2017-12-19T14:50:57.196" v="8494" actId="1076"/>
          <ac:spMkLst>
            <pc:docMk/>
            <pc:sldMk cId="3166137056" sldId="267"/>
            <ac:spMk id="38" creationId="{B479A0CF-5612-42CF-99B7-87BF25CD582A}"/>
          </ac:spMkLst>
        </pc:spChg>
        <pc:spChg chg="mod">
          <ac:chgData name="谢祥羽" userId="7738653e2a930f05" providerId="LiveId" clId="{8C894153-9E03-41B0-B401-B6E5C6E3DC02}" dt="2017-12-19T15:05:47.374" v="8709" actId="1036"/>
          <ac:spMkLst>
            <pc:docMk/>
            <pc:sldMk cId="3166137056" sldId="267"/>
            <ac:spMk id="43" creationId="{4DD74599-8DEA-4D13-8B8C-A2A68D43CA38}"/>
          </ac:spMkLst>
        </pc:spChg>
        <pc:picChg chg="del">
          <ac:chgData name="谢祥羽" userId="7738653e2a930f05" providerId="LiveId" clId="{8C894153-9E03-41B0-B401-B6E5C6E3DC02}" dt="2017-12-16T05:09:27.900" v="2938" actId="478"/>
          <ac:picMkLst>
            <pc:docMk/>
            <pc:sldMk cId="3166137056" sldId="267"/>
            <ac:picMk id="4" creationId="{DF92D228-867F-4A27-8A1D-24B22CEA2390}"/>
          </ac:picMkLst>
        </pc:picChg>
        <pc:picChg chg="del">
          <ac:chgData name="谢祥羽" userId="7738653e2a930f05" providerId="LiveId" clId="{8C894153-9E03-41B0-B401-B6E5C6E3DC02}" dt="2017-12-16T05:09:26.215" v="2937" actId="478"/>
          <ac:picMkLst>
            <pc:docMk/>
            <pc:sldMk cId="3166137056" sldId="267"/>
            <ac:picMk id="6" creationId="{7731EC4F-A3BB-4DF1-A47F-1E0F8C35D2E8}"/>
          </ac:picMkLst>
        </pc:picChg>
        <pc:picChg chg="del">
          <ac:chgData name="谢祥羽" userId="7738653e2a930f05" providerId="LiveId" clId="{8C894153-9E03-41B0-B401-B6E5C6E3DC02}" dt="2017-12-16T05:09:26.215" v="2937" actId="478"/>
          <ac:picMkLst>
            <pc:docMk/>
            <pc:sldMk cId="3166137056" sldId="267"/>
            <ac:picMk id="9" creationId="{9093C18A-1293-4FE1-B2E9-42CA0DA46FE1}"/>
          </ac:picMkLst>
        </pc:picChg>
        <pc:picChg chg="add mod">
          <ac:chgData name="谢祥羽" userId="7738653e2a930f05" providerId="LiveId" clId="{8C894153-9E03-41B0-B401-B6E5C6E3DC02}" dt="2017-12-19T14:50:57.196" v="8494" actId="1076"/>
          <ac:picMkLst>
            <pc:docMk/>
            <pc:sldMk cId="3166137056" sldId="267"/>
            <ac:picMk id="13" creationId="{27CEF6A7-68EB-4311-87A3-2D060E6E1C1D}"/>
          </ac:picMkLst>
        </pc:picChg>
        <pc:picChg chg="add mod">
          <ac:chgData name="谢祥羽" userId="7738653e2a930f05" providerId="LiveId" clId="{8C894153-9E03-41B0-B401-B6E5C6E3DC02}" dt="2017-12-19T14:50:57.196" v="8494" actId="1076"/>
          <ac:picMkLst>
            <pc:docMk/>
            <pc:sldMk cId="3166137056" sldId="267"/>
            <ac:picMk id="33" creationId="{DCDE2792-4B02-4808-A286-81ADCCE8D15D}"/>
          </ac:picMkLst>
        </pc:picChg>
        <pc:cxnChg chg="add mod">
          <ac:chgData name="谢祥羽" userId="7738653e2a930f05" providerId="LiveId" clId="{8C894153-9E03-41B0-B401-B6E5C6E3DC02}" dt="2017-12-19T14:50:57.196" v="8494" actId="1076"/>
          <ac:cxnSpMkLst>
            <pc:docMk/>
            <pc:sldMk cId="3166137056" sldId="267"/>
            <ac:cxnSpMk id="26" creationId="{5236F84E-D13A-4E81-AF62-793807166256}"/>
          </ac:cxnSpMkLst>
        </pc:cxnChg>
        <pc:cxnChg chg="add mod">
          <ac:chgData name="谢祥羽" userId="7738653e2a930f05" providerId="LiveId" clId="{8C894153-9E03-41B0-B401-B6E5C6E3DC02}" dt="2017-12-19T14:50:57.196" v="8494" actId="1076"/>
          <ac:cxnSpMkLst>
            <pc:docMk/>
            <pc:sldMk cId="3166137056" sldId="267"/>
            <ac:cxnSpMk id="36" creationId="{7E56E19A-8DFD-4403-85F1-09288225D7D2}"/>
          </ac:cxnSpMkLst>
        </pc:cxnChg>
        <pc:cxnChg chg="add mod">
          <ac:chgData name="谢祥羽" userId="7738653e2a930f05" providerId="LiveId" clId="{8C894153-9E03-41B0-B401-B6E5C6E3DC02}" dt="2017-12-19T14:50:57.196" v="8494" actId="1076"/>
          <ac:cxnSpMkLst>
            <pc:docMk/>
            <pc:sldMk cId="3166137056" sldId="267"/>
            <ac:cxnSpMk id="42" creationId="{9664FA6E-BF5F-473E-AB41-EF28E15B0E55}"/>
          </ac:cxnSpMkLst>
        </pc:cxnChg>
      </pc:sldChg>
      <pc:sldChg chg="addSp delSp modSp add">
        <pc:chgData name="谢祥羽" userId="7738653e2a930f05" providerId="LiveId" clId="{8C894153-9E03-41B0-B401-B6E5C6E3DC02}" dt="2017-12-19T15:03:05.347" v="8662" actId="403"/>
        <pc:sldMkLst>
          <pc:docMk/>
          <pc:sldMk cId="2481242316" sldId="268"/>
        </pc:sldMkLst>
        <pc:spChg chg="mod">
          <ac:chgData name="谢祥羽" userId="7738653e2a930f05" providerId="LiveId" clId="{8C894153-9E03-41B0-B401-B6E5C6E3DC02}" dt="2017-12-19T15:02:43.072" v="8658" actId="403"/>
          <ac:spMkLst>
            <pc:docMk/>
            <pc:sldMk cId="2481242316" sldId="268"/>
            <ac:spMk id="2" creationId="{0D5C5E65-1A4C-4CE0-9AD0-9BBE5530B647}"/>
          </ac:spMkLst>
        </pc:spChg>
        <pc:spChg chg="del">
          <ac:chgData name="谢祥羽" userId="7738653e2a930f05" providerId="LiveId" clId="{8C894153-9E03-41B0-B401-B6E5C6E3DC02}" dt="2017-12-16T06:17:19.335" v="4637" actId="478"/>
          <ac:spMkLst>
            <pc:docMk/>
            <pc:sldMk cId="2481242316" sldId="268"/>
            <ac:spMk id="2" creationId="{00000000-0000-0000-0000-000000000000}"/>
          </ac:spMkLst>
        </pc:spChg>
        <pc:spChg chg="del">
          <ac:chgData name="谢祥羽" userId="7738653e2a930f05" providerId="LiveId" clId="{8C894153-9E03-41B0-B401-B6E5C6E3DC02}" dt="2017-12-16T06:17:16.847" v="4636" actId="478"/>
          <ac:spMkLst>
            <pc:docMk/>
            <pc:sldMk cId="2481242316" sldId="268"/>
            <ac:spMk id="3" creationId="{043C6494-B577-439B-BF20-13AA74C6C83C}"/>
          </ac:spMkLst>
        </pc:spChg>
        <pc:spChg chg="mod">
          <ac:chgData name="谢祥羽" userId="7738653e2a930f05" providerId="LiveId" clId="{8C894153-9E03-41B0-B401-B6E5C6E3DC02}" dt="2017-12-19T15:03:05.347" v="8662" actId="403"/>
          <ac:spMkLst>
            <pc:docMk/>
            <pc:sldMk cId="2481242316" sldId="268"/>
            <ac:spMk id="4" creationId="{83F2D892-D79F-42E4-B27C-190EDEDA7D59}"/>
          </ac:spMkLst>
        </pc:spChg>
        <pc:spChg chg="add del mod">
          <ac:chgData name="谢祥羽" userId="7738653e2a930f05" providerId="LiveId" clId="{8C894153-9E03-41B0-B401-B6E5C6E3DC02}" dt="2017-12-16T06:19:51.613" v="4638" actId="478"/>
          <ac:spMkLst>
            <pc:docMk/>
            <pc:sldMk cId="2481242316" sldId="268"/>
            <ac:spMk id="6" creationId="{AEDCE76D-1515-4205-BD9D-840095D81276}"/>
          </ac:spMkLst>
        </pc:spChg>
        <pc:spChg chg="add mod">
          <ac:chgData name="谢祥羽" userId="7738653e2a930f05" providerId="LiveId" clId="{8C894153-9E03-41B0-B401-B6E5C6E3DC02}" dt="2017-12-19T14:59:44.236" v="8597" actId="1076"/>
          <ac:spMkLst>
            <pc:docMk/>
            <pc:sldMk cId="2481242316" sldId="268"/>
            <ac:spMk id="11" creationId="{76BE1C78-4DFC-49ED-83C2-7C8B3CB9BF0B}"/>
          </ac:spMkLst>
        </pc:spChg>
        <pc:spChg chg="add mod">
          <ac:chgData name="谢祥羽" userId="7738653e2a930f05" providerId="LiveId" clId="{8C894153-9E03-41B0-B401-B6E5C6E3DC02}" dt="2017-12-19T14:59:44.236" v="8597" actId="1076"/>
          <ac:spMkLst>
            <pc:docMk/>
            <pc:sldMk cId="2481242316" sldId="268"/>
            <ac:spMk id="13" creationId="{7FBBF264-33AD-4B81-A51B-561AECBAB85C}"/>
          </ac:spMkLst>
        </pc:spChg>
        <pc:spChg chg="add mod">
          <ac:chgData name="谢祥羽" userId="7738653e2a930f05" providerId="LiveId" clId="{8C894153-9E03-41B0-B401-B6E5C6E3DC02}" dt="2017-12-19T14:59:53.922" v="8598" actId="1076"/>
          <ac:spMkLst>
            <pc:docMk/>
            <pc:sldMk cId="2481242316" sldId="268"/>
            <ac:spMk id="14" creationId="{6F58A3E4-F0C5-4E68-9B43-30E868113EF2}"/>
          </ac:spMkLst>
        </pc:spChg>
        <pc:spChg chg="add mod">
          <ac:chgData name="谢祥羽" userId="7738653e2a930f05" providerId="LiveId" clId="{8C894153-9E03-41B0-B401-B6E5C6E3DC02}" dt="2017-12-19T14:59:44.236" v="8597" actId="1076"/>
          <ac:spMkLst>
            <pc:docMk/>
            <pc:sldMk cId="2481242316" sldId="268"/>
            <ac:spMk id="15" creationId="{4BDA04C9-58DD-43F7-9A7D-70FD1B7CE139}"/>
          </ac:spMkLst>
        </pc:spChg>
        <pc:spChg chg="add mod">
          <ac:chgData name="谢祥羽" userId="7738653e2a930f05" providerId="LiveId" clId="{8C894153-9E03-41B0-B401-B6E5C6E3DC02}" dt="2017-12-19T14:59:53.922" v="8598" actId="1076"/>
          <ac:spMkLst>
            <pc:docMk/>
            <pc:sldMk cId="2481242316" sldId="268"/>
            <ac:spMk id="16" creationId="{6A5FF819-28C4-4192-B8AC-4CB0FACD8D15}"/>
          </ac:spMkLst>
        </pc:spChg>
        <pc:spChg chg="add mod">
          <ac:chgData name="谢祥羽" userId="7738653e2a930f05" providerId="LiveId" clId="{8C894153-9E03-41B0-B401-B6E5C6E3DC02}" dt="2017-12-19T14:59:44.236" v="8597" actId="1076"/>
          <ac:spMkLst>
            <pc:docMk/>
            <pc:sldMk cId="2481242316" sldId="268"/>
            <ac:spMk id="17" creationId="{D9ABD010-AA60-43B7-BA33-27C22E119A3E}"/>
          </ac:spMkLst>
        </pc:spChg>
        <pc:spChg chg="mod">
          <ac:chgData name="谢祥羽" userId="7738653e2a930f05" providerId="LiveId" clId="{8C894153-9E03-41B0-B401-B6E5C6E3DC02}" dt="2017-12-19T15:02:46.087" v="8659" actId="403"/>
          <ac:spMkLst>
            <pc:docMk/>
            <pc:sldMk cId="2481242316" sldId="268"/>
            <ac:spMk id="18" creationId="{D21363D2-26D5-45E2-A29C-1E16E6CEEF4A}"/>
          </ac:spMkLst>
        </pc:spChg>
        <pc:graphicFrameChg chg="del">
          <ac:chgData name="谢祥羽" userId="7738653e2a930f05" providerId="LiveId" clId="{8C894153-9E03-41B0-B401-B6E5C6E3DC02}" dt="2017-12-16T06:17:16.847" v="4636" actId="478"/>
          <ac:graphicFrameMkLst>
            <pc:docMk/>
            <pc:sldMk cId="2481242316" sldId="268"/>
            <ac:graphicFrameMk id="12" creationId="{84841F71-0AC7-4F11-B8E8-D3E50806FA95}"/>
          </ac:graphicFrameMkLst>
        </pc:graphicFrameChg>
        <pc:picChg chg="mod">
          <ac:chgData name="谢祥羽" userId="7738653e2a930f05" providerId="LiveId" clId="{8C894153-9E03-41B0-B401-B6E5C6E3DC02}" dt="2017-12-19T14:59:44.236" v="8597" actId="1076"/>
          <ac:picMkLst>
            <pc:docMk/>
            <pc:sldMk cId="2481242316" sldId="268"/>
            <ac:picMk id="3" creationId="{1D349527-1621-4E45-AB4D-13ED535962C7}"/>
          </ac:picMkLst>
        </pc:picChg>
        <pc:picChg chg="add mod">
          <ac:chgData name="谢祥羽" userId="7738653e2a930f05" providerId="LiveId" clId="{8C894153-9E03-41B0-B401-B6E5C6E3DC02}" dt="2017-12-19T14:59:44.236" v="8597" actId="1076"/>
          <ac:picMkLst>
            <pc:docMk/>
            <pc:sldMk cId="2481242316" sldId="268"/>
            <ac:picMk id="7" creationId="{C497EAF5-B27B-4BA2-A357-1698A74C9DA7}"/>
          </ac:picMkLst>
        </pc:picChg>
        <pc:picChg chg="add mod">
          <ac:chgData name="谢祥羽" userId="7738653e2a930f05" providerId="LiveId" clId="{8C894153-9E03-41B0-B401-B6E5C6E3DC02}" dt="2017-12-19T14:59:44.236" v="8597" actId="1076"/>
          <ac:picMkLst>
            <pc:docMk/>
            <pc:sldMk cId="2481242316" sldId="268"/>
            <ac:picMk id="8" creationId="{A6000122-7B98-4068-ABA0-3A059BE74622}"/>
          </ac:picMkLst>
        </pc:picChg>
        <pc:picChg chg="add mod">
          <ac:chgData name="谢祥羽" userId="7738653e2a930f05" providerId="LiveId" clId="{8C894153-9E03-41B0-B401-B6E5C6E3DC02}" dt="2017-12-19T14:59:44.236" v="8597" actId="1076"/>
          <ac:picMkLst>
            <pc:docMk/>
            <pc:sldMk cId="2481242316" sldId="268"/>
            <ac:picMk id="9" creationId="{9E862B93-864D-4F17-BC08-580596310AC6}"/>
          </ac:picMkLst>
        </pc:picChg>
        <pc:picChg chg="add mod">
          <ac:chgData name="谢祥羽" userId="7738653e2a930f05" providerId="LiveId" clId="{8C894153-9E03-41B0-B401-B6E5C6E3DC02}" dt="2017-12-19T14:59:44.236" v="8597" actId="1076"/>
          <ac:picMkLst>
            <pc:docMk/>
            <pc:sldMk cId="2481242316" sldId="268"/>
            <ac:picMk id="10" creationId="{F9578D32-5F6A-4F58-81FD-BFA43E207433}"/>
          </ac:picMkLst>
        </pc:picChg>
      </pc:sldChg>
      <pc:sldChg chg="add del">
        <pc:chgData name="谢祥羽" userId="7738653e2a930f05" providerId="LiveId" clId="{8C894153-9E03-41B0-B401-B6E5C6E3DC02}" dt="2017-12-16T06:16:46.858" v="4595" actId="2696"/>
        <pc:sldMkLst>
          <pc:docMk/>
          <pc:sldMk cId="4248839545" sldId="268"/>
        </pc:sldMkLst>
      </pc:sldChg>
      <pc:sldChg chg="add del">
        <pc:chgData name="谢祥羽" userId="7738653e2a930f05" providerId="LiveId" clId="{8C894153-9E03-41B0-B401-B6E5C6E3DC02}" dt="2017-12-16T06:48:25.005" v="5178" actId="2696"/>
        <pc:sldMkLst>
          <pc:docMk/>
          <pc:sldMk cId="16668828" sldId="269"/>
        </pc:sldMkLst>
      </pc:sldChg>
      <pc:sldChg chg="addSp delSp modSp add">
        <pc:chgData name="谢祥羽" userId="7738653e2a930f05" providerId="LiveId" clId="{8C894153-9E03-41B0-B401-B6E5C6E3DC02}" dt="2017-12-19T15:03:38.140" v="8669" actId="20577"/>
        <pc:sldMkLst>
          <pc:docMk/>
          <pc:sldMk cId="131243431" sldId="270"/>
        </pc:sldMkLst>
        <pc:spChg chg="del">
          <ac:chgData name="谢祥羽" userId="7738653e2a930f05" providerId="LiveId" clId="{8C894153-9E03-41B0-B401-B6E5C6E3DC02}" dt="2017-12-16T07:05:01.482" v="5217" actId="478"/>
          <ac:spMkLst>
            <pc:docMk/>
            <pc:sldMk cId="131243431" sldId="270"/>
            <ac:spMk id="2" creationId="{00000000-0000-0000-0000-000000000000}"/>
          </ac:spMkLst>
        </pc:spChg>
        <pc:spChg chg="mod">
          <ac:chgData name="谢祥羽" userId="7738653e2a930f05" providerId="LiveId" clId="{8C894153-9E03-41B0-B401-B6E5C6E3DC02}" dt="2017-12-19T15:02:27.806" v="8657" actId="20577"/>
          <ac:spMkLst>
            <pc:docMk/>
            <pc:sldMk cId="131243431" sldId="270"/>
            <ac:spMk id="2" creationId="{99374A2E-4614-41A7-893F-D61E4951A082}"/>
          </ac:spMkLst>
        </pc:spChg>
        <pc:spChg chg="mod">
          <ac:chgData name="谢祥羽" userId="7738653e2a930f05" providerId="LiveId" clId="{8C894153-9E03-41B0-B401-B6E5C6E3DC02}" dt="2017-12-19T15:03:35.035" v="8668" actId="20577"/>
          <ac:spMkLst>
            <pc:docMk/>
            <pc:sldMk cId="131243431" sldId="270"/>
            <ac:spMk id="3" creationId="{070EAA41-9961-47C2-9C93-F7C1A54A231A}"/>
          </ac:spMkLst>
        </pc:spChg>
        <pc:spChg chg="mod">
          <ac:chgData name="谢祥羽" userId="7738653e2a930f05" providerId="LiveId" clId="{8C894153-9E03-41B0-B401-B6E5C6E3DC02}" dt="2017-12-19T15:01:59.424" v="8655" actId="14100"/>
          <ac:spMkLst>
            <pc:docMk/>
            <pc:sldMk cId="131243431" sldId="270"/>
            <ac:spMk id="4" creationId="{83F2D892-D79F-42E4-B27C-190EDEDA7D59}"/>
          </ac:spMkLst>
        </pc:spChg>
        <pc:spChg chg="del">
          <ac:chgData name="谢祥羽" userId="7738653e2a930f05" providerId="LiveId" clId="{8C894153-9E03-41B0-B401-B6E5C6E3DC02}" dt="2017-12-16T07:05:01.482" v="5217" actId="478"/>
          <ac:spMkLst>
            <pc:docMk/>
            <pc:sldMk cId="131243431" sldId="270"/>
            <ac:spMk id="7" creationId="{94C78B5C-D266-4CD3-B6B1-4F18C788DC1C}"/>
          </ac:spMkLst>
        </pc:spChg>
        <pc:spChg chg="add del mod">
          <ac:chgData name="谢祥羽" userId="7738653e2a930f05" providerId="LiveId" clId="{8C894153-9E03-41B0-B401-B6E5C6E3DC02}" dt="2017-12-16T07:05:08.022" v="5218" actId="478"/>
          <ac:spMkLst>
            <pc:docMk/>
            <pc:sldMk cId="131243431" sldId="270"/>
            <ac:spMk id="8" creationId="{0EC20252-BC68-444E-8C52-181C75761421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10" creationId="{697987D6-519D-446F-A858-6CC1A23C2C7F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12" creationId="{B952AE6F-6972-4A39-897F-886238BAD115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14" creationId="{B952AE6F-6972-4A39-897F-886238BAD115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15" creationId="{A1F86ADC-F14D-4FEC-82BF-1AA8294E79C0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18" creationId="{166CE943-C5D7-4956-83A2-F1EF56E48653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20" creationId="{075A109B-DDD6-4A57-9B62-7508B077120E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21" creationId="{2304FB38-C885-4802-98BB-CABA9D995B4E}"/>
          </ac:spMkLst>
        </pc:spChg>
        <pc:spChg chg="add del mod">
          <ac:chgData name="谢祥羽" userId="7738653e2a930f05" providerId="LiveId" clId="{8C894153-9E03-41B0-B401-B6E5C6E3DC02}" dt="2017-12-16T07:20:07.351" v="5432" actId="767"/>
          <ac:spMkLst>
            <pc:docMk/>
            <pc:sldMk cId="131243431" sldId="270"/>
            <ac:spMk id="22" creationId="{479E5FAD-A274-4273-8771-050B60F77342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23" creationId="{6902FA78-E873-4F9E-A09E-F593EEB1F8AC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25" creationId="{3261C7A9-5A88-4334-B0A1-9CE696DE9282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26" creationId="{03DD3FBC-0157-43BB-996F-32ACCF46C682}"/>
          </ac:spMkLst>
        </pc:spChg>
        <pc:spChg chg="add del mod">
          <ac:chgData name="谢祥羽" userId="7738653e2a930f05" providerId="LiveId" clId="{8C894153-9E03-41B0-B401-B6E5C6E3DC02}" dt="2017-12-16T07:24:11.409" v="5596" actId="767"/>
          <ac:spMkLst>
            <pc:docMk/>
            <pc:sldMk cId="131243431" sldId="270"/>
            <ac:spMk id="28" creationId="{27840F11-2F0D-48EA-8DCE-D0255F12FF1F}"/>
          </ac:spMkLst>
        </pc:spChg>
        <pc:spChg chg="add mod">
          <ac:chgData name="谢祥羽" userId="7738653e2a930f05" providerId="LiveId" clId="{8C894153-9E03-41B0-B401-B6E5C6E3DC02}" dt="2017-12-19T15:02:12.237" v="8656" actId="1076"/>
          <ac:spMkLst>
            <pc:docMk/>
            <pc:sldMk cId="131243431" sldId="270"/>
            <ac:spMk id="29" creationId="{CEC1307D-53CB-42AA-94D9-0F72EAF1D53A}"/>
          </ac:spMkLst>
        </pc:spChg>
        <pc:spChg chg="mod">
          <ac:chgData name="谢祥羽" userId="7738653e2a930f05" providerId="LiveId" clId="{8C894153-9E03-41B0-B401-B6E5C6E3DC02}" dt="2017-12-19T15:03:38.140" v="8669" actId="20577"/>
          <ac:spMkLst>
            <pc:docMk/>
            <pc:sldMk cId="131243431" sldId="270"/>
            <ac:spMk id="30" creationId="{6F8233B2-2567-409E-9788-6CC66A7416C4}"/>
          </ac:spMkLst>
        </pc:spChg>
        <pc:graphicFrameChg chg="del">
          <ac:chgData name="谢祥羽" userId="7738653e2a930f05" providerId="LiveId" clId="{8C894153-9E03-41B0-B401-B6E5C6E3DC02}" dt="2017-12-16T07:05:08.997" v="5219" actId="478"/>
          <ac:graphicFrameMkLst>
            <pc:docMk/>
            <pc:sldMk cId="131243431" sldId="270"/>
            <ac:graphicFrameMk id="5" creationId="{37355BD9-54E4-48CC-BCA3-4C6788A1FBBA}"/>
          </ac:graphicFrameMkLst>
        </pc:graphicFrameChg>
        <pc:picChg chg="del">
          <ac:chgData name="谢祥羽" userId="7738653e2a930f05" providerId="LiveId" clId="{8C894153-9E03-41B0-B401-B6E5C6E3DC02}" dt="2017-12-16T07:05:01.482" v="5217" actId="478"/>
          <ac:picMkLst>
            <pc:docMk/>
            <pc:sldMk cId="131243431" sldId="270"/>
            <ac:picMk id="6" creationId="{5783442F-6F02-4751-973C-BBD2D304D2F6}"/>
          </ac:picMkLst>
        </pc:picChg>
        <pc:picChg chg="add mod">
          <ac:chgData name="谢祥羽" userId="7738653e2a930f05" providerId="LiveId" clId="{8C894153-9E03-41B0-B401-B6E5C6E3DC02}" dt="2017-12-19T15:02:12.237" v="8656" actId="1076"/>
          <ac:picMkLst>
            <pc:docMk/>
            <pc:sldMk cId="131243431" sldId="270"/>
            <ac:picMk id="9" creationId="{F1B19D4B-2022-4B49-8EBD-37A559196B6A}"/>
          </ac:picMkLst>
        </pc:picChg>
        <pc:picChg chg="add mod">
          <ac:chgData name="谢祥羽" userId="7738653e2a930f05" providerId="LiveId" clId="{8C894153-9E03-41B0-B401-B6E5C6E3DC02}" dt="2017-12-19T15:02:12.237" v="8656" actId="1076"/>
          <ac:picMkLst>
            <pc:docMk/>
            <pc:sldMk cId="131243431" sldId="270"/>
            <ac:picMk id="11" creationId="{127E55F7-D949-47EE-8C03-675B9D325CCF}"/>
          </ac:picMkLst>
        </pc:picChg>
        <pc:picChg chg="add">
          <ac:chgData name="谢祥羽" userId="7738653e2a930f05" providerId="LiveId" clId="{8C894153-9E03-41B0-B401-B6E5C6E3DC02}" dt="2017-12-16T07:09:28.883" v="5302" actId="1076"/>
          <ac:picMkLst>
            <pc:docMk/>
            <pc:sldMk cId="131243431" sldId="270"/>
            <ac:picMk id="13" creationId="{51288155-1D27-4AF0-A733-CA36EB6E97F8}"/>
          </ac:picMkLst>
        </pc:picChg>
        <pc:picChg chg="add del mod">
          <ac:chgData name="谢祥羽" userId="7738653e2a930f05" providerId="LiveId" clId="{8C894153-9E03-41B0-B401-B6E5C6E3DC02}" dt="2017-12-16T07:17:38.212" v="5392" actId="478"/>
          <ac:picMkLst>
            <pc:docMk/>
            <pc:sldMk cId="131243431" sldId="270"/>
            <ac:picMk id="16" creationId="{1AD1C0FB-2019-48B6-A6BF-BDBE5CBCA91B}"/>
          </ac:picMkLst>
        </pc:picChg>
        <pc:picChg chg="add mod">
          <ac:chgData name="谢祥羽" userId="7738653e2a930f05" providerId="LiveId" clId="{8C894153-9E03-41B0-B401-B6E5C6E3DC02}" dt="2017-12-19T15:02:12.237" v="8656" actId="1076"/>
          <ac:picMkLst>
            <pc:docMk/>
            <pc:sldMk cId="131243431" sldId="270"/>
            <ac:picMk id="17" creationId="{7725E808-A46A-4023-90C7-E989166C4E98}"/>
          </ac:picMkLst>
        </pc:picChg>
        <pc:picChg chg="add mod">
          <ac:chgData name="谢祥羽" userId="7738653e2a930f05" providerId="LiveId" clId="{8C894153-9E03-41B0-B401-B6E5C6E3DC02}" dt="2017-12-19T15:02:12.237" v="8656" actId="1076"/>
          <ac:picMkLst>
            <pc:docMk/>
            <pc:sldMk cId="131243431" sldId="270"/>
            <ac:picMk id="19" creationId="{5C4DEE3C-4008-445E-A2F2-C95E149E3171}"/>
          </ac:picMkLst>
        </pc:picChg>
        <pc:picChg chg="add mod">
          <ac:chgData name="谢祥羽" userId="7738653e2a930f05" providerId="LiveId" clId="{8C894153-9E03-41B0-B401-B6E5C6E3DC02}" dt="2017-12-16T07:21:13.447" v="5554" actId="571"/>
          <ac:picMkLst>
            <pc:docMk/>
            <pc:sldMk cId="131243431" sldId="270"/>
            <ac:picMk id="24" creationId="{F7879B89-37FF-451F-991A-807FD5159E1B}"/>
          </ac:picMkLst>
        </pc:picChg>
        <pc:picChg chg="add mod modCrop">
          <ac:chgData name="谢祥羽" userId="7738653e2a930f05" providerId="LiveId" clId="{8C894153-9E03-41B0-B401-B6E5C6E3DC02}" dt="2017-12-19T15:02:12.237" v="8656" actId="1076"/>
          <ac:picMkLst>
            <pc:docMk/>
            <pc:sldMk cId="131243431" sldId="270"/>
            <ac:picMk id="27" creationId="{79B7F759-C62C-4769-9727-D1D4890B211C}"/>
          </ac:picMkLst>
        </pc:picChg>
      </pc:sldChg>
      <pc:sldChg chg="addSp delSp modSp add mod">
        <pc:chgData name="谢祥羽" userId="7738653e2a930f05" providerId="LiveId" clId="{8C894153-9E03-41B0-B401-B6E5C6E3DC02}" dt="2017-12-19T15:03:31.019" v="8667" actId="1076"/>
        <pc:sldMkLst>
          <pc:docMk/>
          <pc:sldMk cId="3325450797" sldId="271"/>
        </pc:sldMkLst>
        <pc:spChg chg="del mod">
          <ac:chgData name="谢祥羽" userId="7738653e2a930f05" providerId="LiveId" clId="{8C894153-9E03-41B0-B401-B6E5C6E3DC02}" dt="2017-12-16T07:26:16.668" v="5708" actId="478"/>
          <ac:spMkLst>
            <pc:docMk/>
            <pc:sldMk cId="3325450797" sldId="271"/>
            <ac:spMk id="2" creationId="{00000000-0000-0000-0000-000000000000}"/>
          </ac:spMkLst>
        </pc:spChg>
        <pc:spChg chg="mod">
          <ac:chgData name="谢祥羽" userId="7738653e2a930f05" providerId="LiveId" clId="{8C894153-9E03-41B0-B401-B6E5C6E3DC02}" dt="2017-12-19T15:03:22.065" v="8666" actId="1076"/>
          <ac:spMkLst>
            <pc:docMk/>
            <pc:sldMk cId="3325450797" sldId="271"/>
            <ac:spMk id="2" creationId="{A2388DF4-630C-4904-93E8-DA680651BB2C}"/>
          </ac:spMkLst>
        </pc:spChg>
        <pc:spChg chg="mod">
          <ac:chgData name="谢祥羽" userId="7738653e2a930f05" providerId="LiveId" clId="{8C894153-9E03-41B0-B401-B6E5C6E3DC02}" dt="2017-12-19T15:01:13.390" v="8627" actId="404"/>
          <ac:spMkLst>
            <pc:docMk/>
            <pc:sldMk cId="3325450797" sldId="271"/>
            <ac:spMk id="4" creationId="{83F2D892-D79F-42E4-B27C-190EDEDA7D59}"/>
          </ac:spMkLst>
        </pc:spChg>
        <pc:spChg chg="del">
          <ac:chgData name="谢祥羽" userId="7738653e2a930f05" providerId="LiveId" clId="{8C894153-9E03-41B0-B401-B6E5C6E3DC02}" dt="2017-12-16T07:26:14.792" v="5706" actId="478"/>
          <ac:spMkLst>
            <pc:docMk/>
            <pc:sldMk cId="3325450797" sldId="271"/>
            <ac:spMk id="7" creationId="{94C78B5C-D266-4CD3-B6B1-4F18C788DC1C}"/>
          </ac:spMkLst>
        </pc:spChg>
        <pc:spChg chg="add del mod">
          <ac:chgData name="谢祥羽" userId="7738653e2a930f05" providerId="LiveId" clId="{8C894153-9E03-41B0-B401-B6E5C6E3DC02}" dt="2017-12-16T07:26:19.063" v="5709" actId="478"/>
          <ac:spMkLst>
            <pc:docMk/>
            <pc:sldMk cId="3325450797" sldId="271"/>
            <ac:spMk id="8" creationId="{1192C38F-3FD2-4771-9C8D-3C4883AED200}"/>
          </ac:spMkLst>
        </pc:spChg>
        <pc:spChg chg="add mod">
          <ac:chgData name="谢祥羽" userId="7738653e2a930f05" providerId="LiveId" clId="{8C894153-9E03-41B0-B401-B6E5C6E3DC02}" dt="2017-12-19T15:03:31.019" v="8667" actId="1076"/>
          <ac:spMkLst>
            <pc:docMk/>
            <pc:sldMk cId="3325450797" sldId="271"/>
            <ac:spMk id="14" creationId="{08C526E9-D271-41B7-9495-351982DAAB3A}"/>
          </ac:spMkLst>
        </pc:spChg>
        <pc:spChg chg="add mod">
          <ac:chgData name="谢祥羽" userId="7738653e2a930f05" providerId="LiveId" clId="{8C894153-9E03-41B0-B401-B6E5C6E3DC02}" dt="2017-12-19T15:03:31.019" v="8667" actId="1076"/>
          <ac:spMkLst>
            <pc:docMk/>
            <pc:sldMk cId="3325450797" sldId="271"/>
            <ac:spMk id="15" creationId="{88299F8D-FB39-4B90-A710-C15BA46C172A}"/>
          </ac:spMkLst>
        </pc:spChg>
        <pc:spChg chg="mod">
          <ac:chgData name="谢祥羽" userId="7738653e2a930f05" providerId="LiveId" clId="{8C894153-9E03-41B0-B401-B6E5C6E3DC02}" dt="2017-12-19T15:03:19.195" v="8665" actId="1076"/>
          <ac:spMkLst>
            <pc:docMk/>
            <pc:sldMk cId="3325450797" sldId="271"/>
            <ac:spMk id="16" creationId="{F978972D-E2F9-4467-9F84-0317F7877F18}"/>
          </ac:spMkLst>
        </pc:spChg>
        <pc:graphicFrameChg chg="del">
          <ac:chgData name="谢祥羽" userId="7738653e2a930f05" providerId="LiveId" clId="{8C894153-9E03-41B0-B401-B6E5C6E3DC02}" dt="2017-12-16T07:26:13.817" v="5705" actId="478"/>
          <ac:graphicFrameMkLst>
            <pc:docMk/>
            <pc:sldMk cId="3325450797" sldId="271"/>
            <ac:graphicFrameMk id="5" creationId="{37355BD9-54E4-48CC-BCA3-4C6788A1FBBA}"/>
          </ac:graphicFrameMkLst>
        </pc:graphicFrameChg>
        <pc:graphicFrameChg chg="add del mod">
          <ac:chgData name="谢祥羽" userId="7738653e2a930f05" providerId="LiveId" clId="{8C894153-9E03-41B0-B401-B6E5C6E3DC02}" dt="2017-12-16T07:36:22.920" v="5717" actId="478"/>
          <ac:graphicFrameMkLst>
            <pc:docMk/>
            <pc:sldMk cId="3325450797" sldId="271"/>
            <ac:graphicFrameMk id="9" creationId="{5777A2EE-6910-4D2C-AA7D-10351E38843C}"/>
          </ac:graphicFrameMkLst>
        </pc:graphicFrameChg>
        <pc:graphicFrameChg chg="add mod">
          <ac:chgData name="谢祥羽" userId="7738653e2a930f05" providerId="LiveId" clId="{8C894153-9E03-41B0-B401-B6E5C6E3DC02}" dt="2017-12-19T15:03:31.019" v="8667" actId="1076"/>
          <ac:graphicFrameMkLst>
            <pc:docMk/>
            <pc:sldMk cId="3325450797" sldId="271"/>
            <ac:graphicFrameMk id="10" creationId="{5777A2EE-6910-4D2C-AA7D-10351E38843C}"/>
          </ac:graphicFrameMkLst>
        </pc:graphicFrameChg>
        <pc:picChg chg="del">
          <ac:chgData name="谢祥羽" userId="7738653e2a930f05" providerId="LiveId" clId="{8C894153-9E03-41B0-B401-B6E5C6E3DC02}" dt="2017-12-16T07:26:12.102" v="5704" actId="478"/>
          <ac:picMkLst>
            <pc:docMk/>
            <pc:sldMk cId="3325450797" sldId="271"/>
            <ac:picMk id="6" creationId="{5783442F-6F02-4751-973C-BBD2D304D2F6}"/>
          </ac:picMkLst>
        </pc:picChg>
        <pc:picChg chg="add del">
          <ac:chgData name="谢祥羽" userId="7738653e2a930f05" providerId="LiveId" clId="{8C894153-9E03-41B0-B401-B6E5C6E3DC02}" dt="2017-12-16T07:39:43.239" v="5732" actId="1076"/>
          <ac:picMkLst>
            <pc:docMk/>
            <pc:sldMk cId="3325450797" sldId="271"/>
            <ac:picMk id="11" creationId="{B8F7D479-84CE-4018-AF01-8FCAF02577EE}"/>
          </ac:picMkLst>
        </pc:picChg>
        <pc:picChg chg="add del mod">
          <ac:chgData name="谢祥羽" userId="7738653e2a930f05" providerId="LiveId" clId="{8C894153-9E03-41B0-B401-B6E5C6E3DC02}" dt="2017-12-16T07:40:14.150" v="5737" actId="478"/>
          <ac:picMkLst>
            <pc:docMk/>
            <pc:sldMk cId="3325450797" sldId="271"/>
            <ac:picMk id="12" creationId="{6FC98DE2-CDAB-48DD-A6CE-2FCF621AB972}"/>
          </ac:picMkLst>
        </pc:picChg>
        <pc:picChg chg="add mod">
          <ac:chgData name="谢祥羽" userId="7738653e2a930f05" providerId="LiveId" clId="{8C894153-9E03-41B0-B401-B6E5C6E3DC02}" dt="2017-12-19T15:03:31.019" v="8667" actId="1076"/>
          <ac:picMkLst>
            <pc:docMk/>
            <pc:sldMk cId="3325450797" sldId="271"/>
            <ac:picMk id="13" creationId="{9F4E1F91-62F5-433E-AA83-CF293D35561D}"/>
          </ac:picMkLst>
        </pc:picChg>
      </pc:sldChg>
      <pc:sldChg chg="modSp add">
        <pc:chgData name="谢祥羽" userId="7738653e2a930f05" providerId="LiveId" clId="{8C894153-9E03-41B0-B401-B6E5C6E3DC02}" dt="2017-12-16T08:55:25.743" v="7312" actId="20577"/>
        <pc:sldMkLst>
          <pc:docMk/>
          <pc:sldMk cId="3904418383" sldId="272"/>
        </pc:sldMkLst>
        <pc:spChg chg="mod">
          <ac:chgData name="谢祥羽" userId="7738653e2a930f05" providerId="LiveId" clId="{8C894153-9E03-41B0-B401-B6E5C6E3DC02}" dt="2017-12-16T08:50:11.869" v="7267" actId="20577"/>
          <ac:spMkLst>
            <pc:docMk/>
            <pc:sldMk cId="3904418383" sldId="272"/>
            <ac:spMk id="2" creationId="{D22D5CC1-A7CF-4A4D-AA24-D92DE2291D90}"/>
          </ac:spMkLst>
        </pc:spChg>
        <pc:spChg chg="mod">
          <ac:chgData name="谢祥羽" userId="7738653e2a930f05" providerId="LiveId" clId="{8C894153-9E03-41B0-B401-B6E5C6E3DC02}" dt="2017-12-16T08:55:25.743" v="7312" actId="20577"/>
          <ac:spMkLst>
            <pc:docMk/>
            <pc:sldMk cId="3904418383" sldId="272"/>
            <ac:spMk id="3" creationId="{D72FCB56-5E06-41D9-8067-1494432A72CE}"/>
          </ac:spMkLst>
        </pc:spChg>
      </pc:sldChg>
      <pc:sldChg chg="modSp">
        <pc:chgData name="谢祥羽" userId="7738653e2a930f05" providerId="LiveId" clId="{8C894153-9E03-41B0-B401-B6E5C6E3DC02}" dt="2017-12-19T14:55:04.178" v="8528" actId="27636"/>
        <pc:sldMkLst>
          <pc:docMk/>
          <pc:sldMk cId="3131353072" sldId="273"/>
        </pc:sldMkLst>
        <pc:spChg chg="mod">
          <ac:chgData name="谢祥羽" userId="7738653e2a930f05" providerId="LiveId" clId="{8C894153-9E03-41B0-B401-B6E5C6E3DC02}" dt="2017-12-19T14:55:04.178" v="8528" actId="27636"/>
          <ac:spMkLst>
            <pc:docMk/>
            <pc:sldMk cId="3131353072" sldId="273"/>
            <ac:spMk id="2" creationId="{CFF03945-08A3-41F2-B3F9-39C4F2BC2AAB}"/>
          </ac:spMkLst>
        </pc:spChg>
      </pc:sldChg>
      <pc:sldChg chg="modSp">
        <pc:chgData name="谢祥羽" userId="7738653e2a930f05" providerId="LiveId" clId="{8C894153-9E03-41B0-B401-B6E5C6E3DC02}" dt="2017-12-19T14:55:04.176" v="8527" actId="27636"/>
        <pc:sldMkLst>
          <pc:docMk/>
          <pc:sldMk cId="1665162597" sldId="274"/>
        </pc:sldMkLst>
        <pc:spChg chg="mod">
          <ac:chgData name="谢祥羽" userId="7738653e2a930f05" providerId="LiveId" clId="{8C894153-9E03-41B0-B401-B6E5C6E3DC02}" dt="2017-12-19T14:55:04.176" v="8527" actId="27636"/>
          <ac:spMkLst>
            <pc:docMk/>
            <pc:sldMk cId="1665162597" sldId="274"/>
            <ac:spMk id="2" creationId="{A653E43B-2348-4F73-AFBE-55339946A7BC}"/>
          </ac:spMkLst>
        </pc:spChg>
      </pc:sldChg>
      <pc:sldMasterChg chg="modSp modSldLayout">
        <pc:chgData name="谢祥羽" userId="7738653e2a930f05" providerId="LiveId" clId="{8C894153-9E03-41B0-B401-B6E5C6E3DC02}" dt="2017-12-14T12:06:52.490" v="1" actId="20577"/>
        <pc:sldMasterMkLst>
          <pc:docMk/>
          <pc:sldMasterMk cId="4280685684" sldId="2147483648"/>
        </pc:sldMasterMkLst>
        <pc:spChg chg="mod">
          <ac:chgData name="谢祥羽" userId="7738653e2a930f05" providerId="LiveId" clId="{8C894153-9E03-41B0-B401-B6E5C6E3DC02}" dt="2017-12-14T12:06:52.490" v="1" actId="20577"/>
          <ac:spMkLst>
            <pc:docMk/>
            <pc:sldMasterMk cId="4280685684" sldId="2147483648"/>
            <ac:spMk id="2" creationId="{456266CB-83B3-4FF5-B2CB-59C1591B5A97}"/>
          </ac:spMkLst>
        </pc:spChg>
        <pc:spChg chg="mod">
          <ac:chgData name="谢祥羽" userId="7738653e2a930f05" providerId="LiveId" clId="{8C894153-9E03-41B0-B401-B6E5C6E3DC02}" dt="2017-12-14T12:06:52.490" v="1" actId="20577"/>
          <ac:spMkLst>
            <pc:docMk/>
            <pc:sldMasterMk cId="4280685684" sldId="2147483648"/>
            <ac:spMk id="3" creationId="{BBA9DF8B-5BFE-4F17-8EF8-DF49CB64CFAB}"/>
          </ac:spMkLst>
        </pc:spChg>
        <pc:spChg chg="mod">
          <ac:chgData name="谢祥羽" userId="7738653e2a930f05" providerId="LiveId" clId="{8C894153-9E03-41B0-B401-B6E5C6E3DC02}" dt="2017-12-14T12:06:52.490" v="1" actId="20577"/>
          <ac:spMkLst>
            <pc:docMk/>
            <pc:sldMasterMk cId="4280685684" sldId="2147483648"/>
            <ac:spMk id="4" creationId="{53DED251-1FF8-4B43-A2EC-3CD81C636EB9}"/>
          </ac:spMkLst>
        </pc:spChg>
        <pc:spChg chg="mod">
          <ac:chgData name="谢祥羽" userId="7738653e2a930f05" providerId="LiveId" clId="{8C894153-9E03-41B0-B401-B6E5C6E3DC02}" dt="2017-12-14T12:06:52.490" v="1" actId="20577"/>
          <ac:spMkLst>
            <pc:docMk/>
            <pc:sldMasterMk cId="4280685684" sldId="2147483648"/>
            <ac:spMk id="5" creationId="{EB6040F1-0FEE-4F0A-BE82-158BB703C046}"/>
          </ac:spMkLst>
        </pc:spChg>
        <pc:spChg chg="mod">
          <ac:chgData name="谢祥羽" userId="7738653e2a930f05" providerId="LiveId" clId="{8C894153-9E03-41B0-B401-B6E5C6E3DC02}" dt="2017-12-14T12:06:52.490" v="1" actId="20577"/>
          <ac:spMkLst>
            <pc:docMk/>
            <pc:sldMasterMk cId="4280685684" sldId="2147483648"/>
            <ac:spMk id="6" creationId="{2150AA55-FED7-44E9-B267-63546C4FB048}"/>
          </ac:spMkLst>
        </pc:spChg>
        <pc:sldLayoutChg chg="modSp">
          <pc:chgData name="谢祥羽" userId="7738653e2a930f05" providerId="LiveId" clId="{8C894153-9E03-41B0-B401-B6E5C6E3DC02}" dt="2017-12-14T12:06:52.490" v="1" actId="20577"/>
          <pc:sldLayoutMkLst>
            <pc:docMk/>
            <pc:sldMasterMk cId="4280685684" sldId="2147483648"/>
            <pc:sldLayoutMk cId="1810529342" sldId="2147483649"/>
          </pc:sldLayoutMkLst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1810529342" sldId="2147483649"/>
              <ac:spMk id="2" creationId="{DC03B940-1093-4621-8D0A-20680622321F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1810529342" sldId="2147483649"/>
              <ac:spMk id="3" creationId="{0D7E3E12-3E79-45E8-8C8A-190F2B8477B0}"/>
            </ac:spMkLst>
          </pc:spChg>
        </pc:sldLayoutChg>
        <pc:sldLayoutChg chg="modSp">
          <pc:chgData name="谢祥羽" userId="7738653e2a930f05" providerId="LiveId" clId="{8C894153-9E03-41B0-B401-B6E5C6E3DC02}" dt="2017-12-14T12:06:52.490" v="1" actId="20577"/>
          <pc:sldLayoutMkLst>
            <pc:docMk/>
            <pc:sldMasterMk cId="4280685684" sldId="2147483648"/>
            <pc:sldLayoutMk cId="801112366" sldId="2147483651"/>
          </pc:sldLayoutMkLst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801112366" sldId="2147483651"/>
              <ac:spMk id="2" creationId="{87E0A2EF-2138-49C6-94E0-143D6E140C68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801112366" sldId="2147483651"/>
              <ac:spMk id="3" creationId="{02636E6F-2879-4E4A-A7DF-1F874CA7C18B}"/>
            </ac:spMkLst>
          </pc:spChg>
        </pc:sldLayoutChg>
        <pc:sldLayoutChg chg="modSp">
          <pc:chgData name="谢祥羽" userId="7738653e2a930f05" providerId="LiveId" clId="{8C894153-9E03-41B0-B401-B6E5C6E3DC02}" dt="2017-12-14T12:06:52.490" v="1" actId="20577"/>
          <pc:sldLayoutMkLst>
            <pc:docMk/>
            <pc:sldMasterMk cId="4280685684" sldId="2147483648"/>
            <pc:sldLayoutMk cId="2964547499" sldId="2147483652"/>
          </pc:sldLayoutMkLst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2964547499" sldId="2147483652"/>
              <ac:spMk id="3" creationId="{3415E4BA-73D8-4488-B06D-DAC36E1B66F5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2964547499" sldId="2147483652"/>
              <ac:spMk id="4" creationId="{D47515FB-4CAA-4811-8D4B-D5E2F8A58BE3}"/>
            </ac:spMkLst>
          </pc:spChg>
        </pc:sldLayoutChg>
        <pc:sldLayoutChg chg="modSp">
          <pc:chgData name="谢祥羽" userId="7738653e2a930f05" providerId="LiveId" clId="{8C894153-9E03-41B0-B401-B6E5C6E3DC02}" dt="2017-12-14T12:06:52.490" v="1" actId="20577"/>
          <pc:sldLayoutMkLst>
            <pc:docMk/>
            <pc:sldMasterMk cId="4280685684" sldId="2147483648"/>
            <pc:sldLayoutMk cId="3053544166" sldId="2147483653"/>
          </pc:sldLayoutMkLst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053544166" sldId="2147483653"/>
              <ac:spMk id="2" creationId="{660676A7-8BBA-4581-BF9B-B153654573D9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053544166" sldId="2147483653"/>
              <ac:spMk id="3" creationId="{AD4AEDE5-63F9-4922-B147-2F8D302C8CEC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053544166" sldId="2147483653"/>
              <ac:spMk id="4" creationId="{3DC57002-4D93-41BD-B22E-BFF91548F598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053544166" sldId="2147483653"/>
              <ac:spMk id="5" creationId="{D6F816A4-2CAD-4B05-B4AF-668CCE479D44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053544166" sldId="2147483653"/>
              <ac:spMk id="6" creationId="{55309DFE-DBA1-4E52-B03A-9BD9838302A8}"/>
            </ac:spMkLst>
          </pc:spChg>
        </pc:sldLayoutChg>
        <pc:sldLayoutChg chg="modSp">
          <pc:chgData name="谢祥羽" userId="7738653e2a930f05" providerId="LiveId" clId="{8C894153-9E03-41B0-B401-B6E5C6E3DC02}" dt="2017-12-14T12:06:52.490" v="1" actId="20577"/>
          <pc:sldLayoutMkLst>
            <pc:docMk/>
            <pc:sldMasterMk cId="4280685684" sldId="2147483648"/>
            <pc:sldLayoutMk cId="2326243443" sldId="2147483656"/>
          </pc:sldLayoutMkLst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2326243443" sldId="2147483656"/>
              <ac:spMk id="2" creationId="{57A0B5AF-96DA-4863-9B6A-913F31A9FAB8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2326243443" sldId="2147483656"/>
              <ac:spMk id="3" creationId="{9F25B298-480C-4F15-9237-3A83825E3D8E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2326243443" sldId="2147483656"/>
              <ac:spMk id="4" creationId="{272B94DF-1C17-40EF-A8D0-7ACBEFBEBC1B}"/>
            </ac:spMkLst>
          </pc:spChg>
        </pc:sldLayoutChg>
        <pc:sldLayoutChg chg="modSp">
          <pc:chgData name="谢祥羽" userId="7738653e2a930f05" providerId="LiveId" clId="{8C894153-9E03-41B0-B401-B6E5C6E3DC02}" dt="2017-12-14T12:06:52.490" v="1" actId="20577"/>
          <pc:sldLayoutMkLst>
            <pc:docMk/>
            <pc:sldMasterMk cId="4280685684" sldId="2147483648"/>
            <pc:sldLayoutMk cId="3262008498" sldId="2147483657"/>
          </pc:sldLayoutMkLst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262008498" sldId="2147483657"/>
              <ac:spMk id="2" creationId="{0AE5AA62-FD5E-4C8B-B016-3F9AC53D6A14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262008498" sldId="2147483657"/>
              <ac:spMk id="3" creationId="{5B120C30-67E7-4E10-9BA0-29B81CBA1A30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262008498" sldId="2147483657"/>
              <ac:spMk id="4" creationId="{ADADCE6F-DC50-42D8-B789-658AF57B6372}"/>
            </ac:spMkLst>
          </pc:spChg>
        </pc:sldLayoutChg>
        <pc:sldLayoutChg chg="modSp">
          <pc:chgData name="谢祥羽" userId="7738653e2a930f05" providerId="LiveId" clId="{8C894153-9E03-41B0-B401-B6E5C6E3DC02}" dt="2017-12-14T12:06:52.490" v="1" actId="20577"/>
          <pc:sldLayoutMkLst>
            <pc:docMk/>
            <pc:sldMasterMk cId="4280685684" sldId="2147483648"/>
            <pc:sldLayoutMk cId="3718278218" sldId="2147483659"/>
          </pc:sldLayoutMkLst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718278218" sldId="2147483659"/>
              <ac:spMk id="2" creationId="{C9FE24AE-D68B-4CF9-ACDA-CBC2229440A4}"/>
            </ac:spMkLst>
          </pc:spChg>
          <pc:spChg chg="mod">
            <ac:chgData name="谢祥羽" userId="7738653e2a930f05" providerId="LiveId" clId="{8C894153-9E03-41B0-B401-B6E5C6E3DC02}" dt="2017-12-14T12:06:52.490" v="1" actId="20577"/>
            <ac:spMkLst>
              <pc:docMk/>
              <pc:sldMasterMk cId="4280685684" sldId="2147483648"/>
              <pc:sldLayoutMk cId="3718278218" sldId="2147483659"/>
              <ac:spMk id="3" creationId="{6CB13ABB-D48B-49D3-B127-9F110E4F35C5}"/>
            </ac:spMkLst>
          </pc:spChg>
        </pc:sldLayoutChg>
      </pc:sldMasterChg>
      <pc:sldMasterChg chg="setBg modSldLayout">
        <pc:chgData name="谢祥羽" userId="7738653e2a930f05" providerId="LiveId" clId="{8C894153-9E03-41B0-B401-B6E5C6E3DC02}" dt="2017-12-19T14:55:08.617" v="8530" actId="1076"/>
        <pc:sldMasterMkLst>
          <pc:docMk/>
          <pc:sldMasterMk cId="3160026451" sldId="2147483660"/>
        </pc:sldMasterMkLst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2862697973" sldId="2147483661"/>
          </pc:sldLayoutMkLst>
        </pc:sldLayoutChg>
        <pc:sldLayoutChg chg="modSp setBg">
          <pc:chgData name="谢祥羽" userId="7738653e2a930f05" providerId="LiveId" clId="{8C894153-9E03-41B0-B401-B6E5C6E3DC02}" dt="2017-12-19T14:55:08.617" v="8530" actId="1076"/>
          <pc:sldLayoutMkLst>
            <pc:docMk/>
            <pc:sldMasterMk cId="3160026451" sldId="2147483660"/>
            <pc:sldLayoutMk cId="3383910956" sldId="2147483662"/>
          </pc:sldLayoutMkLst>
          <pc:spChg chg="mod">
            <ac:chgData name="谢祥羽" userId="7738653e2a930f05" providerId="LiveId" clId="{8C894153-9E03-41B0-B401-B6E5C6E3DC02}" dt="2017-12-19T14:55:06.829" v="8529" actId="1076"/>
            <ac:spMkLst>
              <pc:docMk/>
              <pc:sldMasterMk cId="3160026451" sldId="2147483660"/>
              <pc:sldLayoutMk cId="3383910956" sldId="2147483662"/>
              <ac:spMk id="2" creationId="{00000000-0000-0000-0000-000000000000}"/>
            </ac:spMkLst>
          </pc:spChg>
          <pc:spChg chg="mod">
            <ac:chgData name="谢祥羽" userId="7738653e2a930f05" providerId="LiveId" clId="{8C894153-9E03-41B0-B401-B6E5C6E3DC02}" dt="2017-12-19T14:55:08.617" v="8530" actId="1076"/>
            <ac:spMkLst>
              <pc:docMk/>
              <pc:sldMasterMk cId="3160026451" sldId="2147483660"/>
              <pc:sldLayoutMk cId="3383910956" sldId="2147483662"/>
              <ac:spMk id="3" creationId="{00000000-0000-0000-0000-000000000000}"/>
            </ac:spMkLst>
          </pc:spChg>
          <pc:spChg chg="mod">
            <ac:chgData name="谢祥羽" userId="7738653e2a930f05" providerId="LiveId" clId="{8C894153-9E03-41B0-B401-B6E5C6E3DC02}" dt="2017-12-19T14:54:50.922" v="8522" actId="1076"/>
            <ac:spMkLst>
              <pc:docMk/>
              <pc:sldMasterMk cId="3160026451" sldId="2147483660"/>
              <pc:sldLayoutMk cId="3383910956" sldId="2147483662"/>
              <ac:spMk id="4" creationId="{00000000-0000-0000-0000-000000000000}"/>
            </ac:spMkLst>
          </pc:spChg>
          <pc:spChg chg="mod">
            <ac:chgData name="谢祥羽" userId="7738653e2a930f05" providerId="LiveId" clId="{8C894153-9E03-41B0-B401-B6E5C6E3DC02}" dt="2017-12-19T14:54:59.415" v="8524" actId="1076"/>
            <ac:spMkLst>
              <pc:docMk/>
              <pc:sldMasterMk cId="3160026451" sldId="2147483660"/>
              <pc:sldLayoutMk cId="3383910956" sldId="2147483662"/>
              <ac:spMk id="5" creationId="{00000000-0000-0000-0000-000000000000}"/>
            </ac:spMkLst>
          </pc:spChg>
          <pc:spChg chg="mod">
            <ac:chgData name="谢祥羽" userId="7738653e2a930f05" providerId="LiveId" clId="{8C894153-9E03-41B0-B401-B6E5C6E3DC02}" dt="2017-12-19T14:54:57.099" v="8523" actId="1076"/>
            <ac:spMkLst>
              <pc:docMk/>
              <pc:sldMasterMk cId="3160026451" sldId="2147483660"/>
              <pc:sldLayoutMk cId="3383910956" sldId="2147483662"/>
              <ac:spMk id="6" creationId="{00000000-0000-0000-0000-000000000000}"/>
            </ac:spMkLst>
          </pc:spChg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872180481" sldId="2147483663"/>
          </pc:sldLayoutMkLst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3283471411" sldId="2147483664"/>
          </pc:sldLayoutMkLst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3464335062" sldId="2147483665"/>
          </pc:sldLayoutMkLst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4006129677" sldId="2147483666"/>
          </pc:sldLayoutMkLst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3431600119" sldId="2147483667"/>
          </pc:sldLayoutMkLst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1356186484" sldId="2147483668"/>
          </pc:sldLayoutMkLst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1618141186" sldId="2147483669"/>
          </pc:sldLayoutMkLst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8588205" sldId="2147483670"/>
          </pc:sldLayoutMkLst>
        </pc:sldLayoutChg>
        <pc:sldLayoutChg chg="setBg">
          <pc:chgData name="谢祥羽" userId="7738653e2a930f05" providerId="LiveId" clId="{8C894153-9E03-41B0-B401-B6E5C6E3DC02}" dt="2017-12-19T14:49:59.272" v="8488" actId="1076"/>
          <pc:sldLayoutMkLst>
            <pc:docMk/>
            <pc:sldMasterMk cId="3160026451" sldId="2147483660"/>
            <pc:sldLayoutMk cId="2919626431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CBs%20on%20this%20PC\0916\&#20256;&#36755;&#36317;&#31163;\DATA1-100k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CBs%20on%20this%20PC\0916\&#20256;&#36755;&#36317;&#31163;\DATA1-100k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BCS\Wired\Refrence\grounded%20wires%20with%20lower%20res\Comparing%20to%20no%20wi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CBs%20on%20this%20PC\0916\&#20256;&#36755;&#36317;&#31163;\100k%201k%20&#21508;&#31181;&#27604;&#3673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CTs</a:t>
            </a:r>
            <a:r>
              <a:rPr lang="en-US" altLang="zh-CN" baseline="0" dirty="0"/>
              <a:t> VS Propagation Distance @ different surface resistivity</a:t>
            </a:r>
            <a:endParaRPr lang="zh-CN" altLang="en-US" dirty="0"/>
          </a:p>
        </c:rich>
      </c:tx>
      <c:layout>
        <c:manualLayout>
          <c:xMode val="edge"/>
          <c:yMode val="edge"/>
          <c:x val="0.21521831791635196"/>
          <c:y val="1.07165941819863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6102368471374E-2"/>
          <c:y val="8.9626449342012374E-2"/>
          <c:w val="0.80041254090155955"/>
          <c:h val="0.80727344529220857"/>
        </c:manualLayout>
      </c:layout>
      <c:scatterChart>
        <c:scatterStyle val="lineMarker"/>
        <c:varyColors val="0"/>
        <c:ser>
          <c:idx val="0"/>
          <c:order val="0"/>
          <c:tx>
            <c:v>100k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578638355968288"/>
                  <c:y val="6.6863705589827682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altLang="zh-CN" sz="7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Sheet1!$B$4:$K$4</c:f>
              <c:numCache>
                <c:formatCode>General</c:formatCode>
                <c:ptCount val="10"/>
                <c:pt idx="0">
                  <c:v>5.2053603197310432</c:v>
                </c:pt>
                <c:pt idx="1">
                  <c:v>6.1412012435838159</c:v>
                </c:pt>
                <c:pt idx="2">
                  <c:v>6.96234438961599</c:v>
                </c:pt>
                <c:pt idx="3">
                  <c:v>7.9504367254028523</c:v>
                </c:pt>
                <c:pt idx="4">
                  <c:v>8.9802621266077569</c:v>
                </c:pt>
                <c:pt idx="5">
                  <c:v>10.038106597988673</c:v>
                </c:pt>
                <c:pt idx="6">
                  <c:v>11.380990006758333</c:v>
                </c:pt>
                <c:pt idx="7">
                  <c:v>12.317410339123684</c:v>
                </c:pt>
                <c:pt idx="8">
                  <c:v>13.525474360440839</c:v>
                </c:pt>
                <c:pt idx="9">
                  <c:v>14.409858672066026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4C-42D9-B141-052775593504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50k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84150064790848"/>
                  <c:y val="1.1537940181321879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altLang="zh-CN" sz="7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Sheet1!$B$8:$K$8</c:f>
              <c:numCache>
                <c:formatCode>General</c:formatCode>
                <c:ptCount val="10"/>
                <c:pt idx="0">
                  <c:v>5.3712004023200723</c:v>
                </c:pt>
                <c:pt idx="1">
                  <c:v>6.3732751035318254</c:v>
                </c:pt>
                <c:pt idx="2">
                  <c:v>7.2445002475772498</c:v>
                </c:pt>
                <c:pt idx="3">
                  <c:v>8.2976293707967361</c:v>
                </c:pt>
                <c:pt idx="4">
                  <c:v>9.3832504068316087</c:v>
                </c:pt>
                <c:pt idx="5">
                  <c:v>10.507788100756052</c:v>
                </c:pt>
                <c:pt idx="6">
                  <c:v>11.91959162993348</c:v>
                </c:pt>
                <c:pt idx="7">
                  <c:v>12.914398658659993</c:v>
                </c:pt>
                <c:pt idx="8">
                  <c:v>14.19185543632666</c:v>
                </c:pt>
                <c:pt idx="9">
                  <c:v>15.127182959628799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84C-42D9-B141-052775593504}"/>
            </c:ext>
          </c:extLst>
        </c:ser>
        <c:ser>
          <c:idx val="2"/>
          <c:order val="2"/>
          <c:tx>
            <c:strRef>
              <c:f>Sheet1!$A$16</c:f>
              <c:strCache>
                <c:ptCount val="1"/>
                <c:pt idx="0">
                  <c:v>10k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84150064790848"/>
                  <c:y val="-4.2987797585032898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altLang="zh-CN" sz="7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Sheet1!$B$16:$K$16</c:f>
              <c:numCache>
                <c:formatCode>General</c:formatCode>
                <c:ptCount val="10"/>
                <c:pt idx="0">
                  <c:v>6.5985970962902512</c:v>
                </c:pt>
                <c:pt idx="1">
                  <c:v>8.0689258881308987</c:v>
                </c:pt>
                <c:pt idx="2">
                  <c:v>9.3852842830671346</c:v>
                </c:pt>
                <c:pt idx="3">
                  <c:v>10.898135513584448</c:v>
                </c:pt>
                <c:pt idx="4">
                  <c:v>12.455961341449191</c:v>
                </c:pt>
                <c:pt idx="5">
                  <c:v>14.047561342578312</c:v>
                </c:pt>
                <c:pt idx="6">
                  <c:v>15.979751152221914</c:v>
                </c:pt>
                <c:pt idx="7">
                  <c:v>17.43019194573758</c:v>
                </c:pt>
                <c:pt idx="8">
                  <c:v>19.228823987466896</c:v>
                </c:pt>
                <c:pt idx="9">
                  <c:v>20.622659560015968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84C-42D9-B141-052775593504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5k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3011089223353761"/>
                  <c:y val="-3.9387407405438592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altLang="zh-CN" sz="7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Sheet1!$B$20:$K$20</c:f>
              <c:numCache>
                <c:formatCode>General</c:formatCode>
                <c:ptCount val="10"/>
                <c:pt idx="0">
                  <c:v>7.9380686777092517</c:v>
                </c:pt>
                <c:pt idx="1">
                  <c:v>9.93092820539235</c:v>
                </c:pt>
                <c:pt idx="2">
                  <c:v>11.739879036645666</c:v>
                </c:pt>
                <c:pt idx="3">
                  <c:v>13.783286886533396</c:v>
                </c:pt>
                <c:pt idx="4">
                  <c:v>15.857793316960626</c:v>
                </c:pt>
                <c:pt idx="5">
                  <c:v>17.989031288619419</c:v>
                </c:pt>
                <c:pt idx="6">
                  <c:v>20.487119356475642</c:v>
                </c:pt>
                <c:pt idx="7">
                  <c:v>22.458120729230277</c:v>
                </c:pt>
                <c:pt idx="8">
                  <c:v>24.822148720173224</c:v>
                </c:pt>
                <c:pt idx="9">
                  <c:v>26.71934483781261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84C-42D9-B141-052775593504}"/>
            </c:ext>
          </c:extLst>
        </c:ser>
        <c:ser>
          <c:idx val="4"/>
          <c:order val="4"/>
          <c:tx>
            <c:strRef>
              <c:f>Sheet1!$A$28</c:f>
              <c:strCache>
                <c:ptCount val="1"/>
                <c:pt idx="0">
                  <c:v>1k</c:v>
                </c:pt>
              </c:strCache>
            </c:strRef>
          </c:tx>
          <c:spPr>
            <a:ln w="19050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2671912072463196"/>
                  <c:y val="3.0717340399801191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altLang="zh-CN" sz="8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7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y = 0.4675x + 9.9747</a:t>
                    </a:r>
                    <a:br>
                      <a:rPr lang="en-US" altLang="zh-CN" sz="7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</a:br>
                    <a:r>
                      <a:rPr lang="en-US" altLang="zh-CN" sz="7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R² = 0.9996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Sheet1!$B$1:$K$1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Sheet1!$B$28:$L$28</c:f>
              <c:numCache>
                <c:formatCode>General</c:formatCode>
                <c:ptCount val="11"/>
                <c:pt idx="0">
                  <c:v>14.846627810368304</c:v>
                </c:pt>
                <c:pt idx="1">
                  <c:v>19.448387803877424</c:v>
                </c:pt>
                <c:pt idx="2">
                  <c:v>23.77208079560398</c:v>
                </c:pt>
                <c:pt idx="3">
                  <c:v>28.441154545620069</c:v>
                </c:pt>
                <c:pt idx="4">
                  <c:v>33.13247211670047</c:v>
                </c:pt>
                <c:pt idx="5">
                  <c:v>37.909100081369985</c:v>
                </c:pt>
                <c:pt idx="6">
                  <c:v>43.13377920571368</c:v>
                </c:pt>
                <c:pt idx="7">
                  <c:v>47.453904979112139</c:v>
                </c:pt>
                <c:pt idx="8">
                  <c:v>52.441745239381895</c:v>
                </c:pt>
                <c:pt idx="9">
                  <c:v>56.316355573100473</c:v>
                </c:pt>
                <c:pt idx="10">
                  <c:v>61.078008415185082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84C-42D9-B141-052775593504}"/>
            </c:ext>
          </c:extLst>
        </c:ser>
        <c:ser>
          <c:idx val="5"/>
          <c:order val="5"/>
          <c:tx>
            <c:strRef>
              <c:f>Sheet1!$A$12</c:f>
              <c:strCache>
                <c:ptCount val="1"/>
                <c:pt idx="0">
                  <c:v>20k</c:v>
                </c:pt>
              </c:strCache>
            </c:strRef>
          </c:tx>
          <c:spPr>
            <a:ln w="19050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284150064790848"/>
                  <c:y val="-2.3421673041194777E-2"/>
                </c:manualLayout>
              </c:layout>
              <c:numFmt formatCode="General" sourceLinked="0"/>
              <c:txPr>
                <a:bodyPr/>
                <a:lstStyle/>
                <a:p>
                  <a:pPr algn="ctr" rtl="0">
                    <a:defRPr lang="en-US" altLang="zh-CN" sz="7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Sheet1!$B$12:$K$12</c:f>
              <c:numCache>
                <c:formatCode>General</c:formatCode>
                <c:ptCount val="10"/>
                <c:pt idx="0">
                  <c:v>5.8480416853045991</c:v>
                </c:pt>
                <c:pt idx="1">
                  <c:v>7.0309685476847541</c:v>
                </c:pt>
                <c:pt idx="2">
                  <c:v>8.0753417766329321</c:v>
                </c:pt>
                <c:pt idx="3">
                  <c:v>9.3082520476769073</c:v>
                </c:pt>
                <c:pt idx="4">
                  <c:v>10.572704946505175</c:v>
                </c:pt>
                <c:pt idx="5">
                  <c:v>11.874210247146076</c:v>
                </c:pt>
                <c:pt idx="6">
                  <c:v>13.490326621818021</c:v>
                </c:pt>
                <c:pt idx="7">
                  <c:v>14.652868547046852</c:v>
                </c:pt>
                <c:pt idx="8">
                  <c:v>16.126197734141126</c:v>
                </c:pt>
                <c:pt idx="9">
                  <c:v>17.245474726173924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D84C-42D9-B141-052775593504}"/>
            </c:ext>
          </c:extLst>
        </c:ser>
        <c:ser>
          <c:idx val="6"/>
          <c:order val="6"/>
          <c:tx>
            <c:strRef>
              <c:f>Sheet1!$A$24</c:f>
              <c:strCache>
                <c:ptCount val="1"/>
                <c:pt idx="0">
                  <c:v>2k</c:v>
                </c:pt>
              </c:strCache>
            </c:strRef>
          </c:tx>
          <c:spPr>
            <a:ln w="19050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2502323497017911"/>
                  <c:y val="-3.4767978694280467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altLang="zh-CN" sz="7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7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y = 0.3355x + 7.4005</a:t>
                    </a:r>
                    <a:br>
                      <a:rPr lang="en-US" altLang="zh-CN" sz="7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</a:br>
                    <a:r>
                      <a:rPr lang="en-US" altLang="zh-CN" sz="7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R² = 0.9994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Sheet1!$B$1:$K$1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Sheet1!$B$24:$K$24</c:f>
              <c:numCache>
                <c:formatCode>General</c:formatCode>
                <c:ptCount val="10"/>
                <c:pt idx="0">
                  <c:v>11.073443020826964</c:v>
                </c:pt>
                <c:pt idx="1">
                  <c:v>14.30237089879167</c:v>
                </c:pt>
                <c:pt idx="2">
                  <c:v>17.286494876239939</c:v>
                </c:pt>
                <c:pt idx="3">
                  <c:v>20.564577726522494</c:v>
                </c:pt>
                <c:pt idx="4">
                  <c:v>23.873737510380618</c:v>
                </c:pt>
                <c:pt idx="5">
                  <c:v>27.272203265421275</c:v>
                </c:pt>
                <c:pt idx="6">
                  <c:v>31.098742383594441</c:v>
                </c:pt>
                <c:pt idx="7">
                  <c:v>34.236468879761439</c:v>
                </c:pt>
                <c:pt idx="8">
                  <c:v>37.92097409695365</c:v>
                </c:pt>
                <c:pt idx="9">
                  <c:v>40.908870943800274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D84C-42D9-B141-052775593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154943"/>
        <c:axId val="1"/>
      </c:scatterChart>
      <c:valAx>
        <c:axId val="662154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Propagation Distance(cm)</a:t>
                </a:r>
                <a:endParaRPr lang="zh-CN" altLang="en-US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Cross Talks</a:t>
                </a:r>
                <a:r>
                  <a:rPr lang="en-US" altLang="zh-CN" baseline="0" dirty="0"/>
                  <a:t> (%)</a:t>
                </a:r>
                <a:endParaRPr lang="zh-CN" altLang="en-US" dirty="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2154943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Cross</a:t>
            </a:r>
            <a:r>
              <a:rPr lang="en-US" altLang="zh-CN" baseline="0" dirty="0"/>
              <a:t>talk VS graphite surface resistivity (@propagation distance =50cm)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Sheet2!$X$18:$X$24</c:f>
              <c:numCache>
                <c:formatCode>General</c:formatCode>
                <c:ptCount val="7"/>
                <c:pt idx="0">
                  <c:v>100</c:v>
                </c:pt>
                <c:pt idx="1">
                  <c:v>50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</c:numCache>
            </c:numRef>
          </c:xVal>
          <c:yVal>
            <c:numRef>
              <c:f>Sheet2!$Z$18:$Z$24</c:f>
              <c:numCache>
                <c:formatCode>General</c:formatCode>
                <c:ptCount val="7"/>
                <c:pt idx="0">
                  <c:v>8.9802621266077569</c:v>
                </c:pt>
                <c:pt idx="1">
                  <c:v>9.3832504068316087</c:v>
                </c:pt>
                <c:pt idx="2">
                  <c:v>10.572704946505175</c:v>
                </c:pt>
                <c:pt idx="3">
                  <c:v>12.455961341449191</c:v>
                </c:pt>
                <c:pt idx="4">
                  <c:v>15.857793316960626</c:v>
                </c:pt>
                <c:pt idx="5">
                  <c:v>23.873737510380618</c:v>
                </c:pt>
                <c:pt idx="6">
                  <c:v>33.13247211670047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00-49D0-BBB1-B0242F125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598895"/>
        <c:axId val="844354303"/>
      </c:scatterChart>
      <c:valAx>
        <c:axId val="824598895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alpha val="3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200" dirty="0"/>
                  <a:t>Graphite</a:t>
                </a:r>
                <a:r>
                  <a:rPr lang="en-US" altLang="zh-CN" sz="1200" baseline="0" dirty="0"/>
                  <a:t> surface resistivity in log scale (</a:t>
                </a:r>
                <a:r>
                  <a:rPr lang="en-US" altLang="zh-CN" sz="1200" baseline="0" dirty="0" err="1"/>
                  <a:t>kΩ</a:t>
                </a:r>
                <a:r>
                  <a:rPr lang="en-US" altLang="zh-CN" sz="1200" baseline="0" dirty="0"/>
                  <a:t>/SQ)</a:t>
                </a:r>
                <a:endParaRPr lang="zh-CN" altLang="en-US" sz="1200" dirty="0"/>
              </a:p>
            </c:rich>
          </c:tx>
          <c:layout>
            <c:manualLayout>
              <c:xMode val="edge"/>
              <c:yMode val="edge"/>
              <c:x val="0.26823601759924937"/>
              <c:y val="0.89430400467007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4354303"/>
        <c:crosses val="autoZero"/>
        <c:crossBetween val="midCat"/>
        <c:majorUnit val="10"/>
      </c:valAx>
      <c:valAx>
        <c:axId val="84435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200" dirty="0"/>
                  <a:t>Crosstalk</a:t>
                </a:r>
                <a:r>
                  <a:rPr lang="en-US" altLang="zh-CN" sz="1200" baseline="0" dirty="0"/>
                  <a:t> (%)</a:t>
                </a:r>
                <a:endParaRPr lang="zh-CN" alt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4598895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CT between</a:t>
            </a:r>
            <a:r>
              <a:rPr lang="en-US" altLang="zh-CN" baseline="0" dirty="0"/>
              <a:t> wired or not wired model</a:t>
            </a:r>
          </a:p>
          <a:p>
            <a:pPr>
              <a:defRPr/>
            </a:pPr>
            <a:r>
              <a:rPr lang="en-US" altLang="zh-CN" sz="1200" baseline="0" dirty="0"/>
              <a:t>@propagation distance=50cm</a:t>
            </a:r>
            <a:endParaRPr lang="zh-CN" altLang="en-US" sz="1200" dirty="0"/>
          </a:p>
        </c:rich>
      </c:tx>
      <c:layout>
        <c:manualLayout>
          <c:xMode val="edge"/>
          <c:yMode val="edge"/>
          <c:x val="0.163314877092934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603937007874016"/>
          <c:y val="0.13004629629629633"/>
          <c:w val="0.87451618547681542"/>
          <c:h val="0.64181284631087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Sheet1!$G$1:$G$2</c:f>
              <c:strCache>
                <c:ptCount val="2"/>
                <c:pt idx="0">
                  <c:v>With grounded wires</c:v>
                </c:pt>
                <c:pt idx="1">
                  <c:v>crosstalk 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1k</c:v>
                </c:pt>
                <c:pt idx="1">
                  <c:v>2k</c:v>
                </c:pt>
                <c:pt idx="2">
                  <c:v>5k</c:v>
                </c:pt>
                <c:pt idx="3">
                  <c:v>10k</c:v>
                </c:pt>
                <c:pt idx="4">
                  <c:v>20k</c:v>
                </c:pt>
                <c:pt idx="5">
                  <c:v>50k</c:v>
                </c:pt>
                <c:pt idx="6">
                  <c:v>100k</c:v>
                </c:pt>
              </c:strCache>
            </c:strRef>
          </c:cat>
          <c:val>
            <c:numRef>
              <c:f>Sheet1!$G$3:$G$9</c:f>
              <c:numCache>
                <c:formatCode>General</c:formatCode>
                <c:ptCount val="7"/>
                <c:pt idx="0">
                  <c:v>33.596757852077005</c:v>
                </c:pt>
                <c:pt idx="1">
                  <c:v>24.716494845360824</c:v>
                </c:pt>
                <c:pt idx="2">
                  <c:v>17.299297077321498</c:v>
                </c:pt>
                <c:pt idx="3">
                  <c:v>14.251990308065073</c:v>
                </c:pt>
                <c:pt idx="4">
                  <c:v>12.558372248165444</c:v>
                </c:pt>
                <c:pt idx="5">
                  <c:v>11.524707412223666</c:v>
                </c:pt>
                <c:pt idx="6">
                  <c:v>11.103708638685321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F-427F-83A6-376FEAF36B7E}"/>
            </c:ext>
          </c:extLst>
        </c:ser>
        <c:ser>
          <c:idx val="1"/>
          <c:order val="1"/>
          <c:tx>
            <c:strRef>
              <c:f>Sheet1!$M$1:$M$2</c:f>
              <c:strCache>
                <c:ptCount val="2"/>
                <c:pt idx="0">
                  <c:v>No wires</c:v>
                </c:pt>
                <c:pt idx="1">
                  <c:v>crosstalk percentage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1k</c:v>
                </c:pt>
                <c:pt idx="1">
                  <c:v>2k</c:v>
                </c:pt>
                <c:pt idx="2">
                  <c:v>5k</c:v>
                </c:pt>
                <c:pt idx="3">
                  <c:v>10k</c:v>
                </c:pt>
                <c:pt idx="4">
                  <c:v>20k</c:v>
                </c:pt>
                <c:pt idx="5">
                  <c:v>50k</c:v>
                </c:pt>
                <c:pt idx="6">
                  <c:v>100k</c:v>
                </c:pt>
              </c:strCache>
            </c:strRef>
          </c:cat>
          <c:val>
            <c:numRef>
              <c:f>Sheet1!$M$3:$M$9</c:f>
              <c:numCache>
                <c:formatCode>General</c:formatCode>
                <c:ptCount val="7"/>
                <c:pt idx="0">
                  <c:v>35.506299580027999</c:v>
                </c:pt>
                <c:pt idx="1">
                  <c:v>27.172878667724028</c:v>
                </c:pt>
                <c:pt idx="2">
                  <c:v>20.387916237555785</c:v>
                </c:pt>
                <c:pt idx="3">
                  <c:v>17.67816833279587</c:v>
                </c:pt>
                <c:pt idx="4">
                  <c:v>16.265586034912719</c:v>
                </c:pt>
                <c:pt idx="5">
                  <c:v>15.328043942630453</c:v>
                </c:pt>
                <c:pt idx="6">
                  <c:v>15.320974413972728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4F-427F-83A6-376FEAF36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161536"/>
        <c:axId val="560162192"/>
      </c:barChart>
      <c:catAx>
        <c:axId val="560161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Graphite</a:t>
                </a:r>
                <a:r>
                  <a:rPr lang="en-US" altLang="zh-CN" baseline="0" dirty="0"/>
                  <a:t> surface resistivity (</a:t>
                </a:r>
                <a:r>
                  <a:rPr lang="en-US" altLang="zh-CN" baseline="0" dirty="0" err="1"/>
                  <a:t>kΩ</a:t>
                </a:r>
                <a:r>
                  <a:rPr lang="en-US" altLang="zh-CN" baseline="0" dirty="0"/>
                  <a:t>/SQ)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0162192"/>
        <c:crosses val="autoZero"/>
        <c:auto val="1"/>
        <c:lblAlgn val="ctr"/>
        <c:lblOffset val="100"/>
        <c:noMultiLvlLbl val="0"/>
      </c:catAx>
      <c:valAx>
        <c:axId val="56016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Crosstalk (%)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01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CT VS propagation distance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100k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4272037992250214E-3"/>
                  <c:y val="-5.326958441013866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Sheet2!$B$1:$K$1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Sheet2!$B$2:$K$2</c:f>
              <c:numCache>
                <c:formatCode>General</c:formatCode>
                <c:ptCount val="10"/>
                <c:pt idx="0">
                  <c:v>5.2053603197310432</c:v>
                </c:pt>
                <c:pt idx="1">
                  <c:v>6.1412012435838159</c:v>
                </c:pt>
                <c:pt idx="2">
                  <c:v>6.96234438961599</c:v>
                </c:pt>
                <c:pt idx="3">
                  <c:v>7.9504367254028523</c:v>
                </c:pt>
                <c:pt idx="4">
                  <c:v>8.9802621266077569</c:v>
                </c:pt>
                <c:pt idx="5">
                  <c:v>10.038106597988673</c:v>
                </c:pt>
                <c:pt idx="6">
                  <c:v>11.380990006758333</c:v>
                </c:pt>
                <c:pt idx="7">
                  <c:v>12.317410339123684</c:v>
                </c:pt>
                <c:pt idx="8">
                  <c:v>13.525474360440839</c:v>
                </c:pt>
                <c:pt idx="9">
                  <c:v>14.409858672066026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AF-4E21-9428-05F9548A90A4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1k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Sheet2!$B$1:$K$1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Sheet2!$B$3:$K$3</c:f>
              <c:numCache>
                <c:formatCode>General</c:formatCode>
                <c:ptCount val="10"/>
                <c:pt idx="0">
                  <c:v>14.846627809999999</c:v>
                </c:pt>
                <c:pt idx="1">
                  <c:v>19.448387799999999</c:v>
                </c:pt>
                <c:pt idx="2">
                  <c:v>23.772080800000001</c:v>
                </c:pt>
                <c:pt idx="3">
                  <c:v>28.44115455</c:v>
                </c:pt>
                <c:pt idx="4">
                  <c:v>33.132472120000003</c:v>
                </c:pt>
                <c:pt idx="5">
                  <c:v>37.909100080000002</c:v>
                </c:pt>
                <c:pt idx="6">
                  <c:v>43.13377921</c:v>
                </c:pt>
                <c:pt idx="7">
                  <c:v>47.453904979999997</c:v>
                </c:pt>
                <c:pt idx="8">
                  <c:v>52.441745240000003</c:v>
                </c:pt>
                <c:pt idx="9">
                  <c:v>56.316355569999999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EAF-4E21-9428-05F9548A90A4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1k with segements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4272037992250214E-3"/>
                  <c:y val="7.389874116721836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Sheet2!$B$1:$K$1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Sheet2!$B$4:$K$4</c:f>
              <c:numCache>
                <c:formatCode>General</c:formatCode>
                <c:ptCount val="10"/>
                <c:pt idx="0">
                  <c:v>3.9759371476254759</c:v>
                </c:pt>
                <c:pt idx="1">
                  <c:v>4.3009598889941136</c:v>
                </c:pt>
                <c:pt idx="2">
                  <c:v>4.7653784877707626</c:v>
                </c:pt>
                <c:pt idx="3">
                  <c:v>5.2246268005941046</c:v>
                </c:pt>
                <c:pt idx="4">
                  <c:v>5.6995961016424994</c:v>
                </c:pt>
                <c:pt idx="5">
                  <c:v>6.1880704414976133</c:v>
                </c:pt>
                <c:pt idx="6">
                  <c:v>6.5533808259907032</c:v>
                </c:pt>
                <c:pt idx="7">
                  <c:v>7.1247562592009803</c:v>
                </c:pt>
                <c:pt idx="8">
                  <c:v>7.6154660480509682</c:v>
                </c:pt>
                <c:pt idx="9">
                  <c:v>8.1980944100184932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EAF-4E21-9428-05F9548A9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567215"/>
        <c:axId val="411764847"/>
      </c:scatterChart>
      <c:valAx>
        <c:axId val="410567215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Propagation</a:t>
                </a:r>
                <a:r>
                  <a:rPr lang="en-US" altLang="zh-CN" baseline="0"/>
                  <a:t> distance (cm)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1764847"/>
        <c:crosses val="autoZero"/>
        <c:crossBetween val="midCat"/>
      </c:valAx>
      <c:valAx>
        <c:axId val="41176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Crosstalk(%)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05672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F938-D321-4ED2-995D-E36E3C112D22}" type="datetimeFigureOut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A4D7B-B19C-470E-B0CA-2EE93E1FF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2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51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31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2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288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079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579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969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35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318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22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49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57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0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2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27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2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82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8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185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A4D7B-B19C-470E-B0CA-2EE93E1FF7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9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F60-6D6E-4604-A256-2D78CC0347A2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9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0099-6CA1-40CE-9743-173784AAAFAB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26A9-C68B-459F-9159-9AC9826EBB1B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62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18"/>
            <a:ext cx="7737258" cy="39592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437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8182"/>
            <a:ext cx="2057400" cy="365125"/>
          </a:xfrm>
        </p:spPr>
        <p:txBody>
          <a:bodyPr/>
          <a:lstStyle/>
          <a:p>
            <a:fld id="{5616B581-11DF-45D4-BB66-3D2A2624D018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6824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6824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1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6723-DEAC-4B29-8544-080579794B74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9F4F-B628-4D45-9CEC-B0E225A5E4CE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4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671-1A57-4DA3-961E-85375FFF3664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33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7C8F-8539-43AE-B46B-5B75D6FF62D0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1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38C0-6E82-4D05-A8C3-0DCAF6C64B24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60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19B5-E85C-4042-A27E-C42586F50675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18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3BB6-65A2-40E7-AB18-06F84E6229CC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14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8EEB-7A47-4D10-B07A-28D39ADC33BB}" type="datetime1">
              <a:rPr lang="zh-CN" altLang="en-US" smtClean="0"/>
              <a:t>2017/12/22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CF799-BC6A-4EE7-AC94-049158D52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0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6E45E-5C2D-42F7-AB7F-0C65E9821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84648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  Signal Propagation in RPC for Atlas Phase II Upgrade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D08F9A-AE49-4BBE-99C0-1F608F8EC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48743"/>
            <a:ext cx="6858000" cy="27777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latin typeface="+mn-ea"/>
                <a:cs typeface="Times New Roman" panose="02020603050405020304" pitchFamily="18" charset="0"/>
              </a:rPr>
              <a:t>Xiangyu Xie </a:t>
            </a:r>
          </a:p>
          <a:p>
            <a:pPr>
              <a:lnSpc>
                <a:spcPct val="100000"/>
              </a:lnSpc>
            </a:pPr>
            <a:r>
              <a:rPr lang="en-US" altLang="zh-CN" sz="1800" dirty="0">
                <a:latin typeface="+mn-ea"/>
                <a:cs typeface="Times New Roman" panose="02020603050405020304" pitchFamily="18" charset="0"/>
              </a:rPr>
              <a:t>on behalf of 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+mn-ea"/>
                <a:cs typeface="Times New Roman" panose="02020603050405020304" pitchFamily="18" charset="0"/>
              </a:rPr>
              <a:t>ATLAS RPC Software Simulation Group(USTC, Roma II and INFN)</a:t>
            </a:r>
          </a:p>
          <a:p>
            <a:pPr>
              <a:lnSpc>
                <a:spcPct val="100000"/>
              </a:lnSpc>
            </a:pP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+mn-ea"/>
                <a:cs typeface="Times New Roman" panose="02020603050405020304" pitchFamily="18" charset="0"/>
              </a:rPr>
              <a:t>At Third CLHCP,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Nanjing University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06495A-6CFC-4F18-A262-DE14ACA0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19F947-5E40-4236-8623-D58C76D0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1" y="6492875"/>
            <a:ext cx="2057400" cy="365125"/>
          </a:xfrm>
        </p:spPr>
        <p:txBody>
          <a:bodyPr/>
          <a:lstStyle/>
          <a:p>
            <a:fld id="{1978E89E-3256-4ECC-9EBC-97811F93C23C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8650" y="1178985"/>
            <a:ext cx="8142633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causation:  Strip-Strip Coupling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967E53-6B54-409B-88C9-9E02ACE84C5B}"/>
              </a:ext>
            </a:extLst>
          </p:cNvPr>
          <p:cNvSpPr txBox="1"/>
          <p:nvPr/>
        </p:nvSpPr>
        <p:spPr>
          <a:xfrm>
            <a:off x="628650" y="1723410"/>
            <a:ext cx="428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coupling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has bipolar waveform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derivative of main signal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15564F-B6EA-4051-88A0-87A2E8CD5EFF}"/>
              </a:ext>
            </a:extLst>
          </p:cNvPr>
          <p:cNvSpPr txBox="1"/>
          <p:nvPr/>
        </p:nvSpPr>
        <p:spPr>
          <a:xfrm>
            <a:off x="4917044" y="1723410"/>
            <a:ext cx="352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propagation distance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relationship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appears @90cm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BFF5EB8-6A2E-4BFC-A3B2-203A5600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29" y="3188462"/>
            <a:ext cx="7279742" cy="2901716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6695F03E-6012-4406-8E1E-3F1BA5313E45}"/>
              </a:ext>
            </a:extLst>
          </p:cNvPr>
          <p:cNvSpPr>
            <a:spLocks/>
          </p:cNvSpPr>
          <p:nvPr/>
        </p:nvSpPr>
        <p:spPr>
          <a:xfrm>
            <a:off x="2579697" y="3654156"/>
            <a:ext cx="1828800" cy="1810633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23DA8F-FAD9-4DBF-8643-5169C5654046}"/>
              </a:ext>
            </a:extLst>
          </p:cNvPr>
          <p:cNvSpPr/>
          <p:nvPr/>
        </p:nvSpPr>
        <p:spPr>
          <a:xfrm>
            <a:off x="4481384" y="3933724"/>
            <a:ext cx="1828800" cy="1810633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E1B4530-DFC6-464D-ABAB-9F105D2932DD}"/>
              </a:ext>
            </a:extLst>
          </p:cNvPr>
          <p:cNvSpPr txBox="1"/>
          <p:nvPr/>
        </p:nvSpPr>
        <p:spPr>
          <a:xfrm>
            <a:off x="1612667" y="2744930"/>
            <a:ext cx="573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strips voltage readout (by matching resistors)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@propagation distance =</a:t>
            </a:r>
            <a:r>
              <a:rPr lang="en-US" altLang="zh-CN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(left circle), 	</a:t>
            </a:r>
            <a:r>
              <a:rPr lang="en-US" altLang="zh-CN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90cm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(right circle)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11B21A1-F359-457C-86D9-9EE20D1E6623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966438" y="3268150"/>
            <a:ext cx="514946" cy="4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5B4F4E5-490C-4ABE-AECF-924631852ABD}"/>
              </a:ext>
            </a:extLst>
          </p:cNvPr>
          <p:cNvCxnSpPr/>
          <p:nvPr/>
        </p:nvCxnSpPr>
        <p:spPr>
          <a:xfrm flipH="1">
            <a:off x="5437239" y="3224071"/>
            <a:ext cx="442060" cy="64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690F15D7-CC13-4C55-A49B-F2A4743E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23FC2CE0-D8B0-4023-9724-46EC4EF04ED1}"/>
              </a:ext>
            </a:extLst>
          </p:cNvPr>
          <p:cNvSpPr txBox="1">
            <a:spLocks/>
          </p:cNvSpPr>
          <p:nvPr/>
        </p:nvSpPr>
        <p:spPr>
          <a:xfrm>
            <a:off x="433978" y="101794"/>
            <a:ext cx="8515350" cy="69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Simulation Results 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——Two main causations of CT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70066E-7EEA-4B16-8E03-B8C290B8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297E-69AF-4086-B570-963D77EB2366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3F8BBB42-748D-4BFA-8A99-18AF1E206E1D}"/>
              </a:ext>
            </a:extLst>
          </p:cNvPr>
          <p:cNvSpPr txBox="1"/>
          <p:nvPr/>
        </p:nvSpPr>
        <p:spPr>
          <a:xfrm>
            <a:off x="1289771" y="3502753"/>
            <a:ext cx="1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Graphite@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100kΩ/SQ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5AB7AAE-45A1-4A1B-B036-3AEC9B44E990}"/>
              </a:ext>
            </a:extLst>
          </p:cNvPr>
          <p:cNvSpPr txBox="1"/>
          <p:nvPr/>
        </p:nvSpPr>
        <p:spPr>
          <a:xfrm>
            <a:off x="823493" y="2544894"/>
            <a:ext cx="7497013" cy="523220"/>
          </a:xfrm>
          <a:prstGeom prst="rect">
            <a:avLst/>
          </a:prstGeom>
          <a:solidFill>
            <a:srgbClr val="0074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 Cross talk = V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(neighbor)/V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(main)   (%)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6767330-A3B4-4872-9C7E-1DE2D558CA9A}"/>
              </a:ext>
            </a:extLst>
          </p:cNvPr>
          <p:cNvSpPr txBox="1"/>
          <p:nvPr/>
        </p:nvSpPr>
        <p:spPr>
          <a:xfrm>
            <a:off x="815852" y="1882578"/>
            <a:ext cx="7504654" cy="523220"/>
          </a:xfrm>
          <a:prstGeom prst="rect">
            <a:avLst/>
          </a:prstGeom>
          <a:solidFill>
            <a:srgbClr val="0074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kind of CT has bipolar waveform</a:t>
            </a:r>
          </a:p>
        </p:txBody>
      </p:sp>
    </p:spTree>
    <p:extLst>
      <p:ext uri="{BB962C8B-B14F-4D97-AF65-F5344CB8AC3E}">
        <p14:creationId xmlns:p14="http://schemas.microsoft.com/office/powerpoint/2010/main" val="15127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50737" y="895041"/>
            <a:ext cx="8142633" cy="90037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causation:  Strip-Strip Coupling</a:t>
            </a: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84841F71-0AC7-4F11-B8E8-D3E50806F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632413"/>
              </p:ext>
            </p:extLst>
          </p:nvPr>
        </p:nvGraphicFramePr>
        <p:xfrm>
          <a:off x="394804" y="1400245"/>
          <a:ext cx="8398566" cy="389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043C6494-B577-439B-BF20-13AA74C6C83C}"/>
              </a:ext>
            </a:extLst>
          </p:cNvPr>
          <p:cNvSpPr txBox="1"/>
          <p:nvPr/>
        </p:nvSpPr>
        <p:spPr>
          <a:xfrm>
            <a:off x="849731" y="5297335"/>
            <a:ext cx="74504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grow linearly with longer propagation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graphite surface resistivity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slope</a:t>
            </a:r>
          </a:p>
          <a:p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 The value of slope is dependent on how fine the model is divided, but tendency not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29F0D2-B93C-48CC-88D7-CC892D9A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7264" y="6479997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63E9A3-B95C-4DA3-836D-D478FF086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475" y="2398391"/>
            <a:ext cx="885313" cy="1996293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FD27F6B1-80D5-4256-B0EA-B17FF37CBA1F}"/>
              </a:ext>
            </a:extLst>
          </p:cNvPr>
          <p:cNvSpPr txBox="1">
            <a:spLocks/>
          </p:cNvSpPr>
          <p:nvPr/>
        </p:nvSpPr>
        <p:spPr>
          <a:xfrm>
            <a:off x="435980" y="97650"/>
            <a:ext cx="8505642" cy="69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Simulation Results 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——Two main causations of CT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9FB82-3D3E-476E-A4D6-4B242CD8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B04-22AB-4F65-827C-117FABCF58B0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1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683" y="1155308"/>
            <a:ext cx="8142633" cy="59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causation:  surface resistivity of graphite</a:t>
            </a:r>
          </a:p>
          <a:p>
            <a:pPr marL="0" indent="0"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E75353-1AC1-4D36-972F-FFAEBD329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72" y="3315804"/>
            <a:ext cx="3193663" cy="27630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DF99AFB-04C9-4014-8C95-942BD73445F0}"/>
              </a:ext>
            </a:extLst>
          </p:cNvPr>
          <p:cNvSpPr txBox="1"/>
          <p:nvPr/>
        </p:nvSpPr>
        <p:spPr>
          <a:xfrm>
            <a:off x="5078397" y="2718653"/>
            <a:ext cx="306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voltage readout (of matching R) over time(ns)</a:t>
            </a: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Graphite @ 100kΩ/SQ, Propagation distance=50cm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9F2889-99F0-4535-8F88-32101D567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12" y="3340424"/>
            <a:ext cx="3193662" cy="279232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99CD14-390C-4EB4-8CA4-DA887DDAE00C}"/>
              </a:ext>
            </a:extLst>
          </p:cNvPr>
          <p:cNvSpPr txBox="1"/>
          <p:nvPr/>
        </p:nvSpPr>
        <p:spPr>
          <a:xfrm>
            <a:off x="4768368" y="1751805"/>
            <a:ext cx="352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surface resistivity   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such enhancement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0C50AA-7142-41FE-957D-8F2B606ECD98}"/>
              </a:ext>
            </a:extLst>
          </p:cNvPr>
          <p:cNvSpPr txBox="1"/>
          <p:nvPr/>
        </p:nvSpPr>
        <p:spPr>
          <a:xfrm>
            <a:off x="760712" y="1748026"/>
            <a:ext cx="352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surface resistivity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CT’s positive part enhanced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CT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98D0CB-F913-42F2-BDE6-BCBFFEF4E916}"/>
              </a:ext>
            </a:extLst>
          </p:cNvPr>
          <p:cNvSpPr txBox="1"/>
          <p:nvPr/>
        </p:nvSpPr>
        <p:spPr>
          <a:xfrm>
            <a:off x="989313" y="2713519"/>
            <a:ext cx="306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voltage readout (of matching R) over time(ns)</a:t>
            </a: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Graphite @ 1kΩ/SQ, Propagation distance=50cm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9CAF21E-3A5B-49DA-8EF2-F35AC1E4C66E}"/>
              </a:ext>
            </a:extLst>
          </p:cNvPr>
          <p:cNvSpPr txBox="1"/>
          <p:nvPr/>
        </p:nvSpPr>
        <p:spPr>
          <a:xfrm>
            <a:off x="1103611" y="3451701"/>
            <a:ext cx="127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Graphite@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1kΩ/SQ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8BBB42-748D-4BFA-8A99-18AF1E206E1D}"/>
              </a:ext>
            </a:extLst>
          </p:cNvPr>
          <p:cNvSpPr txBox="1"/>
          <p:nvPr/>
        </p:nvSpPr>
        <p:spPr>
          <a:xfrm>
            <a:off x="5138401" y="3476347"/>
            <a:ext cx="1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Graphite@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100kΩ/SQ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7A5AF545-3217-4210-968A-4AB3296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0425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161726-9608-463D-BB96-A2B87FC9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6865"/>
            <a:ext cx="2057400" cy="365125"/>
          </a:xfrm>
        </p:spPr>
        <p:txBody>
          <a:bodyPr/>
          <a:lstStyle/>
          <a:p>
            <a:fld id="{8C26D452-9CFC-472D-B5E9-DF7DD406795C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FF0B972F-CE0E-401B-95CF-77E5C7136455}"/>
              </a:ext>
            </a:extLst>
          </p:cNvPr>
          <p:cNvSpPr txBox="1">
            <a:spLocks/>
          </p:cNvSpPr>
          <p:nvPr/>
        </p:nvSpPr>
        <p:spPr>
          <a:xfrm>
            <a:off x="435980" y="97650"/>
            <a:ext cx="8505642" cy="69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Simulation Results 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——Two main causations of CT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C52DE8-D352-4284-B073-A0427CEC0DDC}"/>
              </a:ext>
            </a:extLst>
          </p:cNvPr>
          <p:cNvSpPr txBox="1"/>
          <p:nvPr/>
        </p:nvSpPr>
        <p:spPr>
          <a:xfrm>
            <a:off x="936474" y="2744280"/>
            <a:ext cx="7504654" cy="523220"/>
          </a:xfrm>
          <a:prstGeom prst="rect">
            <a:avLst/>
          </a:prstGeom>
          <a:solidFill>
            <a:srgbClr val="0074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kind of CT has similar waveform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8650" y="1473024"/>
            <a:ext cx="8142633" cy="59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causation:  surface resistivity of graphite</a:t>
            </a:r>
          </a:p>
          <a:p>
            <a:pPr marL="0" indent="0"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9D448468-B91A-487D-9003-06903C9DBB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72416"/>
              </p:ext>
            </p:extLst>
          </p:nvPr>
        </p:nvGraphicFramePr>
        <p:xfrm>
          <a:off x="628650" y="2010810"/>
          <a:ext cx="7886700" cy="380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左大括号 13">
            <a:extLst>
              <a:ext uri="{FF2B5EF4-FFF2-40B4-BE49-F238E27FC236}">
                <a16:creationId xmlns:a16="http://schemas.microsoft.com/office/drawing/2014/main" id="{67742782-92A8-4AF7-8E78-FEEA7F785BB5}"/>
              </a:ext>
            </a:extLst>
          </p:cNvPr>
          <p:cNvSpPr/>
          <p:nvPr/>
        </p:nvSpPr>
        <p:spPr>
          <a:xfrm rot="16200000">
            <a:off x="6963973" y="3883862"/>
            <a:ext cx="314892" cy="20346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041B4D7-523C-4180-87DE-222CBA5DEBFD}"/>
              </a:ext>
            </a:extLst>
          </p:cNvPr>
          <p:cNvCxnSpPr>
            <a:cxnSpLocks/>
          </p:cNvCxnSpPr>
          <p:nvPr/>
        </p:nvCxnSpPr>
        <p:spPr>
          <a:xfrm>
            <a:off x="7121419" y="5141570"/>
            <a:ext cx="0" cy="489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FAADA67-C03A-4DC6-97D1-ACD2B8295726}"/>
              </a:ext>
            </a:extLst>
          </p:cNvPr>
          <p:cNvSpPr txBox="1"/>
          <p:nvPr/>
        </p:nvSpPr>
        <p:spPr>
          <a:xfrm>
            <a:off x="5967823" y="5764145"/>
            <a:ext cx="230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Graphite is ‘transparent’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1BCE293D-FEA4-4C5E-ADB1-DA87A3F5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28DB47-EE91-4861-8F9A-7C9A206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C33-E512-4EB7-937F-42413F91270C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2715E8F-C953-44F2-9F16-DC71E3A40E0E}"/>
              </a:ext>
            </a:extLst>
          </p:cNvPr>
          <p:cNvSpPr txBox="1">
            <a:spLocks/>
          </p:cNvSpPr>
          <p:nvPr/>
        </p:nvSpPr>
        <p:spPr>
          <a:xfrm>
            <a:off x="435980" y="97650"/>
            <a:ext cx="8505642" cy="69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Simulation Results 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——Two main causations of CT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4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3F2D892-D79F-42E4-B27C-190EDEDA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334"/>
            <a:ext cx="7886700" cy="5607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Simulations Results</a:t>
            </a:r>
            <a:r>
              <a:rPr lang="en-US" altLang="zh-CN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——Comparing with prototype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97EAF5-B27B-4BA2-A357-1698A74C9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86" y="1666507"/>
            <a:ext cx="4159332" cy="27753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9578D32-5F6A-4F58-81FD-BFA43E207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22" y="1346352"/>
            <a:ext cx="3749040" cy="321883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6BE1C78-4DFC-49ED-83C2-7C8B3CB9BF0B}"/>
              </a:ext>
            </a:extLst>
          </p:cNvPr>
          <p:cNvSpPr txBox="1"/>
          <p:nvPr/>
        </p:nvSpPr>
        <p:spPr>
          <a:xfrm>
            <a:off x="379383" y="5061988"/>
            <a:ext cx="230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Two diagrams have different time scale and amplifiers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BF264-33AD-4B81-A51B-561AECBAB85C}"/>
              </a:ext>
            </a:extLst>
          </p:cNvPr>
          <p:cNvSpPr txBox="1"/>
          <p:nvPr/>
        </p:nvSpPr>
        <p:spPr>
          <a:xfrm>
            <a:off x="1115340" y="4588484"/>
            <a:ext cx="268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test: @120kΩ/SQ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DA04C9-58DD-43F7-9A7D-70FD1B7CE139}"/>
              </a:ext>
            </a:extLst>
          </p:cNvPr>
          <p:cNvSpPr txBox="1"/>
          <p:nvPr/>
        </p:nvSpPr>
        <p:spPr>
          <a:xfrm>
            <a:off x="4823564" y="4588485"/>
            <a:ext cx="3927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readout in simulation: @1kΩ/SQ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ABD010-AA60-43B7-BA33-27C22E119A3E}"/>
              </a:ext>
            </a:extLst>
          </p:cNvPr>
          <p:cNvSpPr txBox="1"/>
          <p:nvPr/>
        </p:nvSpPr>
        <p:spPr>
          <a:xfrm>
            <a:off x="5120501" y="5045578"/>
            <a:ext cx="34831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RPC graphite surface resistivity isn’t high enough</a:t>
            </a:r>
          </a:p>
          <a:p>
            <a:pPr marL="342900" indent="-342900"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D21363D2-26D5-45E2-A29C-1E16E6CE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5C5E65-1A4C-4CE0-9AD0-9BBE5530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554-1115-43C8-9ACD-FDFE16F567F2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E29EBD-C1A4-4E45-A32F-736096CB2A90}"/>
              </a:ext>
            </a:extLst>
          </p:cNvPr>
          <p:cNvSpPr txBox="1"/>
          <p:nvPr/>
        </p:nvSpPr>
        <p:spPr>
          <a:xfrm>
            <a:off x="1204499" y="926200"/>
            <a:ext cx="259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test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6A9E24-196A-4636-8FB6-B6E1A69445BD}"/>
              </a:ext>
            </a:extLst>
          </p:cNvPr>
          <p:cNvSpPr txBox="1"/>
          <p:nvPr/>
        </p:nvSpPr>
        <p:spPr>
          <a:xfrm>
            <a:off x="5391838" y="926200"/>
            <a:ext cx="279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integral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BB3B67C-84C2-4696-8583-B308834F34DA}"/>
              </a:ext>
            </a:extLst>
          </p:cNvPr>
          <p:cNvCxnSpPr>
            <a:cxnSpLocks/>
          </p:cNvCxnSpPr>
          <p:nvPr/>
        </p:nvCxnSpPr>
        <p:spPr>
          <a:xfrm flipV="1">
            <a:off x="2768617" y="2776451"/>
            <a:ext cx="1404852" cy="102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DA9BEF1-B16E-4E13-BC04-5FB53E1B775C}"/>
              </a:ext>
            </a:extLst>
          </p:cNvPr>
          <p:cNvCxnSpPr>
            <a:cxnSpLocks/>
          </p:cNvCxnSpPr>
          <p:nvPr/>
        </p:nvCxnSpPr>
        <p:spPr>
          <a:xfrm flipH="1" flipV="1">
            <a:off x="4608685" y="2776451"/>
            <a:ext cx="1509482" cy="110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35CB5B4-2801-4984-A116-570D32922B69}"/>
              </a:ext>
            </a:extLst>
          </p:cNvPr>
          <p:cNvSpPr txBox="1"/>
          <p:nvPr/>
        </p:nvSpPr>
        <p:spPr>
          <a:xfrm>
            <a:off x="3471043" y="1944632"/>
            <a:ext cx="1865976" cy="646331"/>
          </a:xfrm>
          <a:prstGeom prst="rect">
            <a:avLst/>
          </a:prstGeom>
          <a:solidFill>
            <a:srgbClr val="0074A7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neighbors have ‘steps’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B8564547-4DAA-4794-BC31-929279935AD8}"/>
              </a:ext>
            </a:extLst>
          </p:cNvPr>
          <p:cNvSpPr/>
          <p:nvPr/>
        </p:nvSpPr>
        <p:spPr>
          <a:xfrm>
            <a:off x="3949511" y="5100987"/>
            <a:ext cx="909039" cy="506779"/>
          </a:xfrm>
          <a:prstGeom prst="rightArrow">
            <a:avLst/>
          </a:prstGeom>
          <a:solidFill>
            <a:srgbClr val="0074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2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902B6CE-A195-4ED8-8D39-49BE3FAA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7" y="1681644"/>
            <a:ext cx="4350585" cy="2923542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3F2D892-D79F-42E4-B27C-190EDEDA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334"/>
            <a:ext cx="8357408" cy="5607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Simulations Results	</a:t>
            </a: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——Comparing with second edition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E862B93-864D-4F17-BC08-580596310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614" y="1359932"/>
            <a:ext cx="3711392" cy="320965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F58A3E4-F0C5-4E68-9B43-30E868113EF2}"/>
              </a:ext>
            </a:extLst>
          </p:cNvPr>
          <p:cNvSpPr txBox="1"/>
          <p:nvPr/>
        </p:nvSpPr>
        <p:spPr>
          <a:xfrm>
            <a:off x="1313559" y="4558456"/>
            <a:ext cx="221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test: @620kΩ/SQ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5FF819-28C4-4192-B8AC-4CB0FACD8D15}"/>
              </a:ext>
            </a:extLst>
          </p:cNvPr>
          <p:cNvSpPr txBox="1"/>
          <p:nvPr/>
        </p:nvSpPr>
        <p:spPr>
          <a:xfrm>
            <a:off x="5507259" y="4481716"/>
            <a:ext cx="300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readout in simulation: @100kΩ/SQ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D21363D2-26D5-45E2-A29C-1E16E6CE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5C5E65-1A4C-4CE0-9AD0-9BBE5530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554-1115-43C8-9ACD-FDFE16F567F2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0FDA9E-53D5-4603-9053-81876655B69F}"/>
              </a:ext>
            </a:extLst>
          </p:cNvPr>
          <p:cNvSpPr txBox="1"/>
          <p:nvPr/>
        </p:nvSpPr>
        <p:spPr>
          <a:xfrm>
            <a:off x="3523863" y="4908968"/>
            <a:ext cx="5658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‘high’ surface resistivity, quite small CT with advanced peak time</a:t>
            </a:r>
          </a:p>
          <a:p>
            <a:pPr marL="342900" indent="-342900">
              <a:buAutoNum type="arabicPeriod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discrepancy is the bias of surface resistivity </a:t>
            </a:r>
          </a:p>
          <a:p>
            <a:pPr marL="342900" indent="-342900">
              <a:buAutoNum type="arabicPeriod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DB2AA3F-0463-4B61-9733-C21BF79786D6}"/>
              </a:ext>
            </a:extLst>
          </p:cNvPr>
          <p:cNvSpPr txBox="1"/>
          <p:nvPr/>
        </p:nvSpPr>
        <p:spPr>
          <a:xfrm>
            <a:off x="1204499" y="926200"/>
            <a:ext cx="259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test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BE4FA27-613F-4AED-A964-C53DE00C59D5}"/>
              </a:ext>
            </a:extLst>
          </p:cNvPr>
          <p:cNvSpPr txBox="1"/>
          <p:nvPr/>
        </p:nvSpPr>
        <p:spPr>
          <a:xfrm>
            <a:off x="5391838" y="926200"/>
            <a:ext cx="279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integral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01F252-EA02-47F1-B605-33C2C425B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37" y="852726"/>
            <a:ext cx="2057400" cy="5521226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2CC49B9-1C7C-431C-B06B-01C76D971924}"/>
              </a:ext>
            </a:extLst>
          </p:cNvPr>
          <p:cNvCxnSpPr>
            <a:cxnSpLocks/>
          </p:cNvCxnSpPr>
          <p:nvPr/>
        </p:nvCxnSpPr>
        <p:spPr>
          <a:xfrm>
            <a:off x="1208566" y="822027"/>
            <a:ext cx="44059" cy="5249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5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3F2D892-D79F-42E4-B27C-190EDEDA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863"/>
            <a:ext cx="7790136" cy="549900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More functions	</a:t>
            </a:r>
            <a:r>
              <a:rPr lang="en-US" altLang="zh-CN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——1. grounded wires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0206" y="4737016"/>
            <a:ext cx="4244996" cy="1810362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low graphite surface resistivity: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CT is dominated by graphite</a:t>
            </a:r>
          </a:p>
          <a:p>
            <a:pPr marL="0" indent="0">
              <a:buNone/>
            </a:pPr>
            <a:endParaRPr lang="en-US" altLang="zh-CN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high graphite surface resistivity: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Wires reduce about 1/3 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355BD9-54E4-48CC-BCA3-4C6788A1F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24975"/>
              </p:ext>
            </p:extLst>
          </p:nvPr>
        </p:nvGraphicFramePr>
        <p:xfrm>
          <a:off x="4270354" y="1636185"/>
          <a:ext cx="4244996" cy="287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5783442F-6F02-4751-973C-BBD2D304D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76" y="2120984"/>
            <a:ext cx="2863169" cy="18971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4C78B5C-D266-4CD3-B6B1-4F18C788DC1C}"/>
              </a:ext>
            </a:extLst>
          </p:cNvPr>
          <p:cNvSpPr txBox="1"/>
          <p:nvPr/>
        </p:nvSpPr>
        <p:spPr>
          <a:xfrm>
            <a:off x="1109500" y="4103567"/>
            <a:ext cx="249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Wires between strips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A4A933B-4F2D-400D-995E-C8D11712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A7756E-65A0-4285-89ED-D7DE4BB1AD66}"/>
              </a:ext>
            </a:extLst>
          </p:cNvPr>
          <p:cNvSpPr txBox="1"/>
          <p:nvPr/>
        </p:nvSpPr>
        <p:spPr>
          <a:xfrm>
            <a:off x="5396702" y="5037208"/>
            <a:ext cx="292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Wires won’t be effective in reducing CT caused by low graphite resistivity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F9A54991-65C8-4CF7-A4B9-6F840030EFE6}"/>
              </a:ext>
            </a:extLst>
          </p:cNvPr>
          <p:cNvSpPr/>
          <p:nvPr/>
        </p:nvSpPr>
        <p:spPr>
          <a:xfrm>
            <a:off x="4417582" y="5092603"/>
            <a:ext cx="815996" cy="90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87D36804-77EA-421F-BFFF-FCBA94F9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51E0-E339-4B9D-BF05-37B00E3D72E6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3F2D892-D79F-42E4-B27C-190EDEDA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074"/>
            <a:ext cx="7886700" cy="690772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More functions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——2. segmented graphite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F4E1F91-62F5-433E-AA83-CF293D355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3" y="1696501"/>
            <a:ext cx="3288499" cy="220245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8C526E9-D271-41B7-9495-351982DAAB3A}"/>
              </a:ext>
            </a:extLst>
          </p:cNvPr>
          <p:cNvSpPr txBox="1"/>
          <p:nvPr/>
        </p:nvSpPr>
        <p:spPr>
          <a:xfrm>
            <a:off x="1037432" y="3942377"/>
            <a:ext cx="2186083" cy="74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0.1mm-wide-segments under gaps between ‘main strip’ and neighbor strips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299F8D-FB39-4B90-A710-C15BA46C172A}"/>
              </a:ext>
            </a:extLst>
          </p:cNvPr>
          <p:cNvSpPr txBox="1"/>
          <p:nvPr/>
        </p:nvSpPr>
        <p:spPr>
          <a:xfrm>
            <a:off x="962028" y="4774069"/>
            <a:ext cx="7002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Graphite @1kΩ/SQ with segments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graphite @100kΩ/SQ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help improve RPC counting capability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F978972D-E2F9-4467-9F84-0317F787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88DF4-630C-4904-93E8-DA680651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4B38-FD2E-452B-BB3B-CD0D12223E94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AE3344-7AE8-4691-B2CB-4D5E2009E8AD}"/>
              </a:ext>
            </a:extLst>
          </p:cNvPr>
          <p:cNvSpPr txBox="1"/>
          <p:nvPr/>
        </p:nvSpPr>
        <p:spPr>
          <a:xfrm>
            <a:off x="1421476" y="2589588"/>
            <a:ext cx="171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Graphite layer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5777A2EE-6910-4D2C-AA7D-10351E388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427736"/>
              </p:ext>
            </p:extLst>
          </p:nvPr>
        </p:nvGraphicFramePr>
        <p:xfrm>
          <a:off x="3986107" y="1315408"/>
          <a:ext cx="4937428" cy="358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2935EF1B-C7E8-4DF6-8BA4-AF40E3B75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514" y="1936458"/>
            <a:ext cx="717755" cy="10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3F2D892-D79F-42E4-B27C-190EDEDA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3545"/>
            <a:ext cx="7886700" cy="69604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6F8233B2-2567-409E-9788-6CC66A74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0EAA41-9961-47C2-9C93-F7C1A54A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F21D-51F0-4E30-A7A7-A1705AA59929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CC7B41-8E5E-4955-9042-5A11C88F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147253"/>
            <a:ext cx="7886700" cy="3271931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Problem comes: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Prototype RPC has large cluster size</a:t>
            </a:r>
          </a:p>
          <a:p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Results: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a new method to simulate RPC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causations of CT have been found and fit beam teats readouts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design could be simulated by this method</a:t>
            </a: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内容占位符 5">
            <a:extLst>
              <a:ext uri="{FF2B5EF4-FFF2-40B4-BE49-F238E27FC236}">
                <a16:creationId xmlns:a16="http://schemas.microsoft.com/office/drawing/2014/main" id="{224F8886-02F9-401A-868A-771E9D375778}"/>
              </a:ext>
            </a:extLst>
          </p:cNvPr>
          <p:cNvSpPr txBox="1">
            <a:spLocks/>
          </p:cNvSpPr>
          <p:nvPr/>
        </p:nvSpPr>
        <p:spPr>
          <a:xfrm>
            <a:off x="628649" y="4723349"/>
            <a:ext cx="7886700" cy="89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5">
            <a:extLst>
              <a:ext uri="{FF2B5EF4-FFF2-40B4-BE49-F238E27FC236}">
                <a16:creationId xmlns:a16="http://schemas.microsoft.com/office/drawing/2014/main" id="{F6669A00-49C4-43AD-ADC2-8A8897318744}"/>
              </a:ext>
            </a:extLst>
          </p:cNvPr>
          <p:cNvSpPr txBox="1">
            <a:spLocks/>
          </p:cNvSpPr>
          <p:nvPr/>
        </p:nvSpPr>
        <p:spPr>
          <a:xfrm>
            <a:off x="628649" y="2669567"/>
            <a:ext cx="7886700" cy="3082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内容占位符 5">
            <a:extLst>
              <a:ext uri="{FF2B5EF4-FFF2-40B4-BE49-F238E27FC236}">
                <a16:creationId xmlns:a16="http://schemas.microsoft.com/office/drawing/2014/main" id="{2ACC7B41-8E5E-4955-9042-5A11C88FB348}"/>
              </a:ext>
            </a:extLst>
          </p:cNvPr>
          <p:cNvSpPr>
            <a:spLocks noGrp="1"/>
          </p:cNvSpPr>
          <p:nvPr/>
        </p:nvSpPr>
        <p:spPr>
          <a:xfrm>
            <a:off x="628648" y="4641368"/>
            <a:ext cx="7886700" cy="1591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Future plan: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model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existing applied material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new design RPC in USTC RPC lab.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9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3F2D892-D79F-42E4-B27C-190EDEDA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3545"/>
            <a:ext cx="7886700" cy="69604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6F8233B2-2567-409E-9788-6CC66A74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0EAA41-9961-47C2-9C93-F7C1A54A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F21D-51F0-4E30-A7A7-A1705AA59929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C726098-A991-4552-9533-921D00256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28B12B9-1767-4277-A731-10479BD2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70" y="2388544"/>
            <a:ext cx="4602460" cy="1563553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DEF78FF0-7E7A-4732-8117-0CFC3719626F}"/>
              </a:ext>
            </a:extLst>
          </p:cNvPr>
          <p:cNvSpPr txBox="1"/>
          <p:nvPr/>
        </p:nvSpPr>
        <p:spPr>
          <a:xfrm>
            <a:off x="3172205" y="4161679"/>
            <a:ext cx="2799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 up of model: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0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4DD13-5D97-4876-9AD1-372AE5AD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492"/>
            <a:ext cx="7886700" cy="54233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81827B-C9EA-4FE7-8982-EDB155948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110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Motivation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Simulation method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More functions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Conclusion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345224-ACE7-44A3-8696-042EBB5B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4" y="6473360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DDA8D0-9C69-49AC-9CCF-33E07E77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494796"/>
            <a:ext cx="2057400" cy="365125"/>
          </a:xfrm>
        </p:spPr>
        <p:txBody>
          <a:bodyPr/>
          <a:lstStyle/>
          <a:p>
            <a:fld id="{0FA600E5-756C-4B6A-81C9-7F76BE2ABE51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9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内容占位符 4">
            <a:extLst>
              <a:ext uri="{FF2B5EF4-FFF2-40B4-BE49-F238E27FC236}">
                <a16:creationId xmlns:a16="http://schemas.microsoft.com/office/drawing/2014/main" id="{79B7F759-C62C-4769-9727-D1D4890B2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6206"/>
          <a:stretch/>
        </p:blipFill>
        <p:spPr>
          <a:xfrm>
            <a:off x="5563504" y="3950677"/>
            <a:ext cx="3058276" cy="1864675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3F2D892-D79F-42E4-B27C-190EDEDA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3545"/>
            <a:ext cx="7886700" cy="696048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 up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——3. Ideal probes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B19D4B-2022-4B49-8EBD-37A559196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91" y="1116286"/>
            <a:ext cx="2697520" cy="16899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97987D6-519D-446F-A858-6CC1A23C2C7F}"/>
              </a:ext>
            </a:extLst>
          </p:cNvPr>
          <p:cNvSpPr txBox="1"/>
          <p:nvPr/>
        </p:nvSpPr>
        <p:spPr>
          <a:xfrm>
            <a:off x="531747" y="2876910"/>
            <a:ext cx="284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 on graphite(blue layer)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27E55F7-D949-47EE-8C03-675B9D325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1" y="3680742"/>
            <a:ext cx="2846146" cy="21346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952AE6F-6972-4A39-897F-886238BAD115}"/>
              </a:ext>
            </a:extLst>
          </p:cNvPr>
          <p:cNvSpPr txBox="1"/>
          <p:nvPr/>
        </p:nvSpPr>
        <p:spPr>
          <a:xfrm>
            <a:off x="1066145" y="5630046"/>
            <a:ext cx="2101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position(mm)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B952AE6F-6972-4A39-897F-886238BAD115}"/>
              </a:ext>
            </a:extLst>
          </p:cNvPr>
          <p:cNvSpPr txBox="1"/>
          <p:nvPr/>
        </p:nvSpPr>
        <p:spPr>
          <a:xfrm rot="16200000">
            <a:off x="-396900" y="4579394"/>
            <a:ext cx="2101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(V)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F86ADC-F14D-4FEC-82BF-1AA8294E79C0}"/>
              </a:ext>
            </a:extLst>
          </p:cNvPr>
          <p:cNvSpPr txBox="1"/>
          <p:nvPr/>
        </p:nvSpPr>
        <p:spPr>
          <a:xfrm>
            <a:off x="775475" y="5891656"/>
            <a:ext cx="2391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Graphite voltage distribution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725E808-A46A-4023-90C7-E989166C4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939" y="1189067"/>
            <a:ext cx="2697519" cy="161713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66CE943-C5D7-4956-83A2-F1EF56E48653}"/>
              </a:ext>
            </a:extLst>
          </p:cNvPr>
          <p:cNvSpPr txBox="1"/>
          <p:nvPr/>
        </p:nvSpPr>
        <p:spPr>
          <a:xfrm>
            <a:off x="5821673" y="2881038"/>
            <a:ext cx="284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 along strips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C4DEE3C-4008-445E-A2F2-C95E149E3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244" y="1903838"/>
            <a:ext cx="1545077" cy="1792950"/>
          </a:xfrm>
          <a:prstGeom prst="rect">
            <a:avLst/>
          </a:prstGeom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075A109B-DDD6-4A57-9B62-7508B077120E}"/>
              </a:ext>
            </a:extLst>
          </p:cNvPr>
          <p:cNvSpPr/>
          <p:nvPr/>
        </p:nvSpPr>
        <p:spPr>
          <a:xfrm rot="1154614">
            <a:off x="2211023" y="1890150"/>
            <a:ext cx="1485636" cy="174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2304FB38-C885-4802-98BB-CABA9D995B4E}"/>
              </a:ext>
            </a:extLst>
          </p:cNvPr>
          <p:cNvSpPr/>
          <p:nvPr/>
        </p:nvSpPr>
        <p:spPr>
          <a:xfrm rot="9353134">
            <a:off x="5329301" y="2152799"/>
            <a:ext cx="632273" cy="144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902FA78-E873-4F9E-A09E-F593EEB1F8AC}"/>
              </a:ext>
            </a:extLst>
          </p:cNvPr>
          <p:cNvSpPr txBox="1"/>
          <p:nvPr/>
        </p:nvSpPr>
        <p:spPr>
          <a:xfrm>
            <a:off x="3088414" y="3624937"/>
            <a:ext cx="30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to a tremendous resistor(10e20Ω) to monitor voltage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261C7A9-5A88-4334-B0A1-9CE696DE9282}"/>
              </a:ext>
            </a:extLst>
          </p:cNvPr>
          <p:cNvSpPr/>
          <p:nvPr/>
        </p:nvSpPr>
        <p:spPr>
          <a:xfrm rot="9547769">
            <a:off x="2824195" y="3493716"/>
            <a:ext cx="817532" cy="22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03DD3FBC-0157-43BB-996F-32ACCF46C682}"/>
              </a:ext>
            </a:extLst>
          </p:cNvPr>
          <p:cNvSpPr/>
          <p:nvPr/>
        </p:nvSpPr>
        <p:spPr>
          <a:xfrm rot="1391592">
            <a:off x="5350965" y="3566711"/>
            <a:ext cx="1032142" cy="188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EC1307D-53CB-42AA-94D9-0F72EAF1D53A}"/>
              </a:ext>
            </a:extLst>
          </p:cNvPr>
          <p:cNvSpPr txBox="1"/>
          <p:nvPr/>
        </p:nvSpPr>
        <p:spPr>
          <a:xfrm>
            <a:off x="6179196" y="5783934"/>
            <a:ext cx="239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Procession of signal transmission along strip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6F8233B2-2567-409E-9788-6CC66A74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374A2E-4614-41A7-893F-D61E4951A082}"/>
              </a:ext>
            </a:extLst>
          </p:cNvPr>
          <p:cNvSpPr txBox="1"/>
          <p:nvPr/>
        </p:nvSpPr>
        <p:spPr>
          <a:xfrm>
            <a:off x="2653928" y="2517188"/>
            <a:ext cx="4052457" cy="954107"/>
          </a:xfrm>
          <a:prstGeom prst="rect">
            <a:avLst/>
          </a:prstGeom>
          <a:solidFill>
            <a:srgbClr val="0074A7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easy and clear way to observe signal propagation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0EAA41-9961-47C2-9C93-F7C1A54A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F21D-51F0-4E30-A7A7-A1705AA59929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6" grpId="0" animBg="1"/>
      <p:bldP spid="2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478B3-3BC9-46EC-9BCB-6925CBD1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291"/>
            <a:ext cx="8170067" cy="395927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Background		——Too large cluster size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AC6D3F-D7A5-4ED8-9D3A-A55FEADC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070"/>
            <a:ext cx="7509031" cy="178113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RPC with new readout panel and electronics has been made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test shows it has larger cluster size than expect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many strips have response to an event</a:t>
            </a:r>
          </a:p>
          <a:p>
            <a:pPr marL="457200" lvl="1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E116DA-ACAF-4770-8A41-BC58CE5F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73159E-FE63-4FCD-8DC0-24B2095A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1BD1-A85E-4F81-9E0A-29376DC607A6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5A4547-0563-47B7-B822-8D0198FE6E87}"/>
              </a:ext>
            </a:extLst>
          </p:cNvPr>
          <p:cNvSpPr txBox="1"/>
          <p:nvPr/>
        </p:nvSpPr>
        <p:spPr>
          <a:xfrm>
            <a:off x="628650" y="3427947"/>
            <a:ext cx="3943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online spatial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Influence signal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counting capability</a:t>
            </a:r>
          </a:p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6AF8FF4-F7DF-41E6-9D08-BCCC5DF7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96" y="3056934"/>
            <a:ext cx="4139513" cy="255218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1F12815-F04B-47F2-9E25-2C12012E54DC}"/>
              </a:ext>
            </a:extLst>
          </p:cNvPr>
          <p:cNvSpPr txBox="1"/>
          <p:nvPr/>
        </p:nvSpPr>
        <p:spPr>
          <a:xfrm>
            <a:off x="4836861" y="5700811"/>
            <a:ext cx="373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Prototype CS is around 6, </a:t>
            </a:r>
          </a:p>
          <a:p>
            <a:pPr algn="ctr"/>
            <a:r>
              <a:rPr lang="en-US" altLang="zh-CN" sz="1600" dirty="0"/>
              <a:t>While 3 is more acceptable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249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D4C274-1AC1-4B12-B27D-00F8C675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B581-11DF-45D4-BB66-3D2A2624D018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20A201-5DB4-4E7F-B4D8-345155F0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</a:rPr>
              <a:t>4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DA1478B3-3BC9-46EC-9BCB-6925CBD186F4}"/>
              </a:ext>
            </a:extLst>
          </p:cNvPr>
          <p:cNvSpPr>
            <a:spLocks noGrp="1"/>
          </p:cNvSpPr>
          <p:nvPr/>
        </p:nvSpPr>
        <p:spPr>
          <a:xfrm>
            <a:off x="628650" y="260670"/>
            <a:ext cx="8061108" cy="395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Background		——Readout Diagram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A8497E4E-99B9-4A69-B1A6-841A9AA9A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353" y="1613372"/>
            <a:ext cx="3943350" cy="4470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readout diagram:</a:t>
            </a:r>
          </a:p>
          <a:p>
            <a:pPr marL="0" indent="0"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 the highest signal, three more strips have significant response.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25mm-width-strip, this is not reasonable</a:t>
            </a:r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three strips’ signal could be called as ‘Crosstalk’ (CT).</a:t>
            </a: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59AB04D-BCEE-4144-8FC7-E8CEBF3A8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61" y="1613372"/>
            <a:ext cx="4114239" cy="30096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DCD45FD-0698-4ACF-8F96-CAB427F01097}"/>
              </a:ext>
            </a:extLst>
          </p:cNvPr>
          <p:cNvSpPr txBox="1"/>
          <p:nvPr/>
        </p:nvSpPr>
        <p:spPr>
          <a:xfrm>
            <a:off x="887533" y="4715504"/>
            <a:ext cx="324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from prototype RPC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8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D4C274-1AC1-4B12-B27D-00F8C675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B581-11DF-45D4-BB66-3D2A2624D018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20A201-5DB4-4E7F-B4D8-345155F0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</a:rPr>
              <a:t>5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DA1478B3-3BC9-46EC-9BCB-6925CBD186F4}"/>
              </a:ext>
            </a:extLst>
          </p:cNvPr>
          <p:cNvSpPr>
            <a:spLocks noGrp="1"/>
          </p:cNvSpPr>
          <p:nvPr/>
        </p:nvSpPr>
        <p:spPr>
          <a:xfrm>
            <a:off x="629735" y="262858"/>
            <a:ext cx="8061108" cy="395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Background			——Targets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29E8CA-F8F4-43B5-9792-73DF30FB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718"/>
            <a:ext cx="7886700" cy="182091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how crosstalk comes by simulation</a:t>
            </a:r>
          </a:p>
          <a:p>
            <a:pPr marL="0" indent="0" algn="ctr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suggestions from simulation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F3B3085-94FD-4822-95CE-0AF3DD72937C}"/>
              </a:ext>
            </a:extLst>
          </p:cNvPr>
          <p:cNvSpPr txBox="1">
            <a:spLocks/>
          </p:cNvSpPr>
          <p:nvPr/>
        </p:nvSpPr>
        <p:spPr>
          <a:xfrm>
            <a:off x="628650" y="3891981"/>
            <a:ext cx="7886700" cy="1820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more step forward…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design RPC with new structure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399E5-9D94-4F1B-9F28-EB8CCB78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1" y="113862"/>
            <a:ext cx="8192629" cy="69054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Simulation Method	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——Simulation Tools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D0A9A2-FE13-4127-A144-775F991C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68" y="1399563"/>
            <a:ext cx="3772119" cy="2878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1/2:PCB Studio of CST SUITE</a:t>
            </a:r>
          </a:p>
          <a:p>
            <a:pPr marL="0" indent="0">
              <a:buNone/>
            </a:pP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physical modelling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layer by layer structure of RPC ≈ PCB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 (white points) connecting to Design Studio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half RPC for saving computing source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731EC4F-A3BB-4DF1-A47F-1E0F8C35D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3"/>
          <a:stretch/>
        </p:blipFill>
        <p:spPr>
          <a:xfrm>
            <a:off x="903376" y="4615677"/>
            <a:ext cx="2623582" cy="10956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6A086E-F2EA-443C-A273-70E9B1C59896}"/>
              </a:ext>
            </a:extLst>
          </p:cNvPr>
          <p:cNvSpPr txBox="1"/>
          <p:nvPr/>
        </p:nvSpPr>
        <p:spPr>
          <a:xfrm>
            <a:off x="638631" y="5857778"/>
            <a:ext cx="315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view of model (strip layer)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F50713-9568-4233-8DF4-A8A47BB11312}"/>
              </a:ext>
            </a:extLst>
          </p:cNvPr>
          <p:cNvSpPr txBox="1"/>
          <p:nvPr/>
        </p:nvSpPr>
        <p:spPr>
          <a:xfrm>
            <a:off x="5184309" y="5855427"/>
            <a:ext cx="285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Model(Green block) with circuits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093C18A-1293-4FE1-B2E9-42CA0DA46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896" y="3062596"/>
            <a:ext cx="3803454" cy="25448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8C0991F-C02F-4A5A-AD90-C6455F834900}"/>
              </a:ext>
            </a:extLst>
          </p:cNvPr>
          <p:cNvSpPr txBox="1"/>
          <p:nvPr/>
        </p:nvSpPr>
        <p:spPr>
          <a:xfrm>
            <a:off x="5021252" y="1399563"/>
            <a:ext cx="34940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2/2:Design Studio of CST SUITE:</a:t>
            </a:r>
          </a:p>
          <a:p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Accomplishing circuits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e.g. matching resistor, 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simulation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signal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34D58A7-4270-49EC-877A-90144C48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</a:rPr>
              <a:t>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C6C477-537B-4C36-B2CA-048457AA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2192" y="6486436"/>
            <a:ext cx="2057400" cy="365125"/>
          </a:xfrm>
        </p:spPr>
        <p:txBody>
          <a:bodyPr/>
          <a:lstStyle/>
          <a:p>
            <a:fld id="{515B7926-4B4F-442E-ABED-983716494163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7CEF6A7-68EB-4311-87A3-2D060E6E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07" y="1555735"/>
            <a:ext cx="7975263" cy="1272245"/>
          </a:xfrm>
          <a:prstGeom prst="rect">
            <a:avLst/>
          </a:prstGeom>
        </p:spPr>
      </p:pic>
      <p:sp>
        <p:nvSpPr>
          <p:cNvPr id="15" name="左大括号 14">
            <a:extLst>
              <a:ext uri="{FF2B5EF4-FFF2-40B4-BE49-F238E27FC236}">
                <a16:creationId xmlns:a16="http://schemas.microsoft.com/office/drawing/2014/main" id="{7C2D7B07-3CE3-4019-A59B-9ED1014E71BD}"/>
              </a:ext>
            </a:extLst>
          </p:cNvPr>
          <p:cNvSpPr/>
          <p:nvPr/>
        </p:nvSpPr>
        <p:spPr>
          <a:xfrm>
            <a:off x="490524" y="1673230"/>
            <a:ext cx="115056" cy="10476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D0CB0E69-0029-4DBA-9266-06A924A9A1F7}"/>
              </a:ext>
            </a:extLst>
          </p:cNvPr>
          <p:cNvSpPr/>
          <p:nvPr/>
        </p:nvSpPr>
        <p:spPr>
          <a:xfrm rot="16200000">
            <a:off x="6581883" y="931341"/>
            <a:ext cx="115058" cy="39433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24B62DBC-964A-40D5-968A-CC1177CC37B1}"/>
              </a:ext>
            </a:extLst>
          </p:cNvPr>
          <p:cNvSpPr/>
          <p:nvPr/>
        </p:nvSpPr>
        <p:spPr>
          <a:xfrm rot="16200000">
            <a:off x="2594249" y="931341"/>
            <a:ext cx="115058" cy="39433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A1CFB4-8957-4521-8778-DE8740756071}"/>
              </a:ext>
            </a:extLst>
          </p:cNvPr>
          <p:cNvSpPr txBox="1"/>
          <p:nvPr/>
        </p:nvSpPr>
        <p:spPr>
          <a:xfrm>
            <a:off x="704739" y="3334069"/>
            <a:ext cx="25482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25mm in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2mm gap between strips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Terminated at both ends(white points)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7A98D1C-3201-48E2-A951-8D2B73C5E817}"/>
              </a:ext>
            </a:extLst>
          </p:cNvPr>
          <p:cNvSpPr/>
          <p:nvPr/>
        </p:nvSpPr>
        <p:spPr>
          <a:xfrm>
            <a:off x="4459989" y="10344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236F84E-D13A-4E81-AF62-793807166256}"/>
              </a:ext>
            </a:extLst>
          </p:cNvPr>
          <p:cNvCxnSpPr>
            <a:cxnSpLocks/>
          </p:cNvCxnSpPr>
          <p:nvPr/>
        </p:nvCxnSpPr>
        <p:spPr>
          <a:xfrm flipV="1">
            <a:off x="4667738" y="1394671"/>
            <a:ext cx="0" cy="746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DC88F342-5B78-4184-9BA3-E457A7EA76AD}"/>
              </a:ext>
            </a:extLst>
          </p:cNvPr>
          <p:cNvSpPr/>
          <p:nvPr/>
        </p:nvSpPr>
        <p:spPr>
          <a:xfrm>
            <a:off x="75026" y="200719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9C9D18B-1161-46E8-920B-8BEFDC1A2B54}"/>
              </a:ext>
            </a:extLst>
          </p:cNvPr>
          <p:cNvSpPr txBox="1"/>
          <p:nvPr/>
        </p:nvSpPr>
        <p:spPr>
          <a:xfrm>
            <a:off x="3297271" y="3334068"/>
            <a:ext cx="26947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position: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axis: in the middle of 		         strips3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axis: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axis: under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bakelite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a copper pad (D=2mm)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360E8DD-07FE-4E10-BB75-E23463FB4D3A}"/>
              </a:ext>
            </a:extLst>
          </p:cNvPr>
          <p:cNvSpPr/>
          <p:nvPr/>
        </p:nvSpPr>
        <p:spPr>
          <a:xfrm>
            <a:off x="2450246" y="29287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FADCFD8-E6EA-461E-BC09-6702EC19F081}"/>
              </a:ext>
            </a:extLst>
          </p:cNvPr>
          <p:cNvSpPr/>
          <p:nvPr/>
        </p:nvSpPr>
        <p:spPr>
          <a:xfrm>
            <a:off x="6431663" y="29287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</a:p>
        </p:txBody>
      </p:sp>
      <p:sp>
        <p:nvSpPr>
          <p:cNvPr id="32" name="文本框 27">
            <a:extLst>
              <a:ext uri="{FF2B5EF4-FFF2-40B4-BE49-F238E27FC236}">
                <a16:creationId xmlns:a16="http://schemas.microsoft.com/office/drawing/2014/main" id="{59C9D18B-1161-46E8-920B-8BEFDC1A2B54}"/>
              </a:ext>
            </a:extLst>
          </p:cNvPr>
          <p:cNvSpPr txBox="1"/>
          <p:nvPr/>
        </p:nvSpPr>
        <p:spPr>
          <a:xfrm>
            <a:off x="5937526" y="3334068"/>
            <a:ext cx="26947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distance: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signal position and terminal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signal’s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X-coordinate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DCDE2792-4B02-4808-A286-81ADCCE8D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95" y="4934506"/>
            <a:ext cx="2742773" cy="141235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EF4FB225-B89C-4353-9118-5D72AC892EBC}"/>
              </a:ext>
            </a:extLst>
          </p:cNvPr>
          <p:cNvSpPr txBox="1"/>
          <p:nvPr/>
        </p:nvSpPr>
        <p:spPr>
          <a:xfrm>
            <a:off x="402328" y="1123767"/>
            <a:ext cx="315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view of model (strip layer):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7E56E19A-8DFD-4403-85F1-09288225D7D2}"/>
              </a:ext>
            </a:extLst>
          </p:cNvPr>
          <p:cNvCxnSpPr>
            <a:cxnSpLocks/>
          </p:cNvCxnSpPr>
          <p:nvPr/>
        </p:nvCxnSpPr>
        <p:spPr>
          <a:xfrm flipV="1">
            <a:off x="5474505" y="1403767"/>
            <a:ext cx="348565" cy="788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B479A0CF-5612-42CF-99B7-87BF25CD582A}"/>
              </a:ext>
            </a:extLst>
          </p:cNvPr>
          <p:cNvSpPr txBox="1"/>
          <p:nvPr/>
        </p:nvSpPr>
        <p:spPr>
          <a:xfrm>
            <a:off x="5264175" y="998712"/>
            <a:ext cx="158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‘main strip’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9664FA6E-BF5F-473E-AB41-EF28E15B0E55}"/>
              </a:ext>
            </a:extLst>
          </p:cNvPr>
          <p:cNvCxnSpPr>
            <a:cxnSpLocks/>
          </p:cNvCxnSpPr>
          <p:nvPr/>
        </p:nvCxnSpPr>
        <p:spPr>
          <a:xfrm>
            <a:off x="5054138" y="4289367"/>
            <a:ext cx="937887" cy="108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灯片编号占位符 42">
            <a:extLst>
              <a:ext uri="{FF2B5EF4-FFF2-40B4-BE49-F238E27FC236}">
                <a16:creationId xmlns:a16="http://schemas.microsoft.com/office/drawing/2014/main" id="{4DD74599-8DEA-4D13-8B8C-A2A68D43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484005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B6D96EC6-B439-4CD8-AC4B-F6AC6B5F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67" y="114906"/>
            <a:ext cx="8056466" cy="69054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Simulation Method	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——Simulation model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701AFA4-4257-4D79-A940-8EBB4F10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6484632"/>
            <a:ext cx="2057400" cy="365125"/>
          </a:xfrm>
        </p:spPr>
        <p:txBody>
          <a:bodyPr/>
          <a:lstStyle/>
          <a:p>
            <a:fld id="{E6B42A9D-76E0-4C65-BB7A-0CB5BB9F5CAF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3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555" y="1920895"/>
            <a:ext cx="47649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 source:	A current signal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waveform:	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I[t]=(gap-v*t)*e^(a*v*t)</a:t>
            </a: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Time of rise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Time of fall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simple assumption)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The strength of signal doesn’t matter.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54" y="1727786"/>
            <a:ext cx="4813981" cy="383411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7C2E030-C36B-4F21-8157-74E71F09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8634" y="6479997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4E36942-4FEE-49D0-8B0C-563C9566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3" y="111300"/>
            <a:ext cx="8124832" cy="69054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Simulation Method	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——Simulation signal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286858-F8EE-4FC7-A52A-3A820CF2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6435"/>
            <a:ext cx="2057400" cy="365125"/>
          </a:xfrm>
        </p:spPr>
        <p:txBody>
          <a:bodyPr/>
          <a:lstStyle/>
          <a:p>
            <a:fld id="{D3F1DA4D-2EFD-4CA2-88EC-A163B11E7CDB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号 8">
            <a:extLst>
              <a:ext uri="{FF2B5EF4-FFF2-40B4-BE49-F238E27FC236}">
                <a16:creationId xmlns:a16="http://schemas.microsoft.com/office/drawing/2014/main" id="{5F510D88-7F59-47DD-86DE-A891E9456E8D}"/>
              </a:ext>
            </a:extLst>
          </p:cNvPr>
          <p:cNvSpPr/>
          <p:nvPr/>
        </p:nvSpPr>
        <p:spPr>
          <a:xfrm>
            <a:off x="3872876" y="3374337"/>
            <a:ext cx="1067961" cy="50979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7B1AE1B-A7CB-4B26-90CD-B0900341D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3"/>
          <a:stretch/>
        </p:blipFill>
        <p:spPr>
          <a:xfrm>
            <a:off x="6570046" y="1219674"/>
            <a:ext cx="2064505" cy="101393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728BF42-C71C-45BB-B632-9B0DCB619E53}"/>
              </a:ext>
            </a:extLst>
          </p:cNvPr>
          <p:cNvSpPr txBox="1"/>
          <p:nvPr/>
        </p:nvSpPr>
        <p:spPr>
          <a:xfrm>
            <a:off x="4621091" y="3212649"/>
            <a:ext cx="231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circuits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91C529B-A50B-49C2-BD3B-E1F334B9E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046" y="2485310"/>
            <a:ext cx="1685465" cy="154344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B4C3332-8D83-4A5D-A745-232994D74199}"/>
              </a:ext>
            </a:extLst>
          </p:cNvPr>
          <p:cNvSpPr txBox="1"/>
          <p:nvPr/>
        </p:nvSpPr>
        <p:spPr>
          <a:xfrm>
            <a:off x="3848724" y="2829014"/>
            <a:ext cx="114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to simulation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4CE15BA-A998-4341-B365-BCE8BB06DFD0}"/>
              </a:ext>
            </a:extLst>
          </p:cNvPr>
          <p:cNvSpPr txBox="1"/>
          <p:nvPr/>
        </p:nvSpPr>
        <p:spPr>
          <a:xfrm>
            <a:off x="954600" y="3998100"/>
            <a:ext cx="231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5"/>
          <a:srcRect r="10741"/>
          <a:stretch/>
        </p:blipFill>
        <p:spPr>
          <a:xfrm>
            <a:off x="6585081" y="4240937"/>
            <a:ext cx="2050405" cy="1829581"/>
          </a:xfrm>
          <a:prstGeom prst="rect">
            <a:avLst/>
          </a:prstGeom>
        </p:spPr>
      </p:pic>
      <p:sp>
        <p:nvSpPr>
          <p:cNvPr id="24" name="文本框 23">
            <a:extLst/>
          </p:cNvPr>
          <p:cNvSpPr txBox="1"/>
          <p:nvPr/>
        </p:nvSpPr>
        <p:spPr>
          <a:xfrm>
            <a:off x="4638889" y="5133019"/>
            <a:ext cx="231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signal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/>
          </p:cNvPr>
          <p:cNvSpPr txBox="1"/>
          <p:nvPr/>
        </p:nvSpPr>
        <p:spPr>
          <a:xfrm>
            <a:off x="4572000" y="1461829"/>
            <a:ext cx="231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9062D0-3134-4E6B-A174-261AF27F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6477691"/>
            <a:ext cx="2057400" cy="365125"/>
          </a:xfrm>
        </p:spPr>
        <p:txBody>
          <a:bodyPr/>
          <a:lstStyle/>
          <a:p>
            <a:fld id="{492CF799-BC6A-4EE7-AC94-049158D528A2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9F929C13-CCA2-44B3-BE27-F353F2ED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15746"/>
            <a:ext cx="8505642" cy="69054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Simulation Method	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——Method Reviews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7F5D69-4224-4890-B766-D5A80122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485587"/>
            <a:ext cx="2057400" cy="365125"/>
          </a:xfrm>
        </p:spPr>
        <p:txBody>
          <a:bodyPr/>
          <a:lstStyle/>
          <a:p>
            <a:fld id="{9AA2B97A-18D3-4A05-8950-F5315F92EB22}" type="datetime1">
              <a:rPr lang="zh-CN" altLang="en-US" smtClean="0">
                <a:solidFill>
                  <a:schemeClr val="bg1"/>
                </a:solidFill>
              </a:rPr>
              <a:t>2017/12/22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3E3FC0-FF2C-4CC0-92D4-85A7D6AFE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54" y="2725112"/>
            <a:ext cx="3579379" cy="10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893</Words>
  <Application>Microsoft Office PowerPoint</Application>
  <PresentationFormat>全屏显示(4:3)</PresentationFormat>
  <Paragraphs>267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Times New Roman</vt:lpstr>
      <vt:lpstr>Office 主题​​</vt:lpstr>
      <vt:lpstr>Simulation of  Signal Propagation in RPC for Atlas Phase II Upgrade</vt:lpstr>
      <vt:lpstr>Outline</vt:lpstr>
      <vt:lpstr>1. Background  ——Too large cluster size</vt:lpstr>
      <vt:lpstr>PowerPoint 演示文稿</vt:lpstr>
      <vt:lpstr>PowerPoint 演示文稿</vt:lpstr>
      <vt:lpstr>2. Simulation Method  ——Simulation Tools</vt:lpstr>
      <vt:lpstr>2. Simulation Method  ——Simulation model</vt:lpstr>
      <vt:lpstr>2. Simulation Method  ——Simulation signal</vt:lpstr>
      <vt:lpstr>2. Simulation Method  ——Method Reviews</vt:lpstr>
      <vt:lpstr>PowerPoint 演示文稿</vt:lpstr>
      <vt:lpstr>PowerPoint 演示文稿</vt:lpstr>
      <vt:lpstr>PowerPoint 演示文稿</vt:lpstr>
      <vt:lpstr>PowerPoint 演示文稿</vt:lpstr>
      <vt:lpstr>3. Simulations Results ——Comparing with prototype</vt:lpstr>
      <vt:lpstr>3. Simulations Results ——Comparing with second edition</vt:lpstr>
      <vt:lpstr>4. More functions ——1. grounded wires</vt:lpstr>
      <vt:lpstr>4. More functions ——2. segmented graphite</vt:lpstr>
      <vt:lpstr>5. Conclusion</vt:lpstr>
      <vt:lpstr>Back up</vt:lpstr>
      <vt:lpstr>Bach up ——3. Ideal probes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  Signal Propagation in RPC for Atlas Phase II Upgrade</dc:title>
  <dc:creator>谢祥羽</dc:creator>
  <cp:lastModifiedBy>谢祥羽</cp:lastModifiedBy>
  <cp:revision>30</cp:revision>
  <dcterms:created xsi:type="dcterms:W3CDTF">2017-12-14T12:06:34Z</dcterms:created>
  <dcterms:modified xsi:type="dcterms:W3CDTF">2017-12-22T15:28:08Z</dcterms:modified>
</cp:coreProperties>
</file>